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870182" cy="275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3" name="Google Shape;10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4" name="Google Shape;1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1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4" name="Google Shape;11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5" name="Google Shape;1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2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SG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SG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2" name="Google Shape;9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3" name="Google Shape;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094464" cy="685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SG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Sesi Soal Jawab</a:t>
            </a:r>
            <a:endParaRPr b="0" i="0" sz="5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0" i="0" lang="en-SG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1.) Namakan 2 prinsip perundangan dalam tamadun      </a:t>
            </a:r>
            <a:br>
              <a:rPr b="0" i="0" lang="en-SG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SG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Cina?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0" i="0" lang="en-SG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2.) Berapa tahap yang ada dalam pendidikan          </a:t>
            </a:r>
            <a:br>
              <a:rPr b="0" i="0" lang="en-SG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SG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tamadun Cina?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