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69739e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69739e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69739e3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69739e3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9739e3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9739e35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69739e3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69739e3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820832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820832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Ethernet setting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Connect BBB to PC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67500" y="1302425"/>
            <a:ext cx="33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 “ifconfig” in a terminal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0" y="1480750"/>
            <a:ext cx="4145400" cy="343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 flipH="1">
            <a:off x="3826300" y="2805025"/>
            <a:ext cx="578700" cy="35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3845275" y="3203775"/>
            <a:ext cx="559800" cy="31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1956700" y="2805025"/>
            <a:ext cx="186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somehow connected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 IP is not defined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80075" y="1002125"/>
            <a:ext cx="54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After connecting BBB (please refer to TA presentation slides),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go to Ethernet setting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063" y="2753213"/>
            <a:ext cx="45434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08525" y="1191925"/>
            <a:ext cx="546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 icon on the upper right corner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 Settings-Network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39360"/>
          <a:stretch/>
        </p:blipFill>
        <p:spPr>
          <a:xfrm>
            <a:off x="3954063" y="1017725"/>
            <a:ext cx="1235874" cy="99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3494175" y="3630850"/>
            <a:ext cx="483900" cy="4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3513150" y="3678300"/>
            <a:ext cx="559800" cy="31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1624575" y="3279550"/>
            <a:ext cx="186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somehow connected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 IP is not defined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add new profile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22" y="1314775"/>
            <a:ext cx="4041325" cy="1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125" y="2937574"/>
            <a:ext cx="4041324" cy="12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82200" y="1685375"/>
            <a:ext cx="4175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Add new profile with click “+”</a:t>
            </a:r>
            <a:br>
              <a:rPr lang="ko"/>
            </a:br>
            <a:br>
              <a:rPr lang="ko"/>
            </a:br>
            <a:r>
              <a:rPr lang="ko"/>
              <a:t>Name : BBB usb1</a:t>
            </a:r>
            <a:br>
              <a:rPr lang="ko"/>
            </a:br>
            <a:r>
              <a:rPr lang="ko"/>
              <a:t>IPv4 method : check Automatic (DHCP)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Then, click Add button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Make one more profile named “BBB usb2” with same setting.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Assign each setting to its corresponding network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00" y="1017725"/>
            <a:ext cx="2392805" cy="40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34150" y="1362725"/>
            <a:ext cx="150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Internet:  original setting (fixed IP setting)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46400" y="2795700"/>
            <a:ext cx="176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Network1(BBB1):  Automatic (DHCP)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46400" y="4181225"/>
            <a:ext cx="18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Network2(BBB2):  Automatic (DHCP)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468050" y="1637950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430075" y="3108875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468050" y="4579800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474" y="1168075"/>
            <a:ext cx="3645539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rot="10800000" flipH="1">
            <a:off x="3674475" y="2520325"/>
            <a:ext cx="578700" cy="35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3693450" y="2919075"/>
            <a:ext cx="559800" cy="31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957425" y="2676175"/>
            <a:ext cx="264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IPs for local network(PC-BBB)</a:t>
            </a:r>
            <a:br>
              <a:rPr lang="ko"/>
            </a:br>
            <a:r>
              <a:rPr lang="ko"/>
              <a:t>are assigned correctly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048750" y="1366575"/>
            <a:ext cx="12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 for internet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rot="10800000" flipH="1">
            <a:off x="3446725" y="1400750"/>
            <a:ext cx="1148400" cy="22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화면 슬라이드 쇼(16:9)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Ethernet setting</vt:lpstr>
      <vt:lpstr>Connect BBB to PC</vt:lpstr>
      <vt:lpstr>2. go to Ethernet setting</vt:lpstr>
      <vt:lpstr>3. add new profile</vt:lpstr>
      <vt:lpstr>4. Assign each setting to its corresponding network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setting</dc:title>
  <cp:lastModifiedBy>Microsoft Office User</cp:lastModifiedBy>
  <cp:revision>1</cp:revision>
  <dcterms:modified xsi:type="dcterms:W3CDTF">2023-03-07T10:33:35Z</dcterms:modified>
</cp:coreProperties>
</file>