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D640-FBE2-45B0-94CF-F73E605C2C2D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6C8D-959D-41C1-B9B5-D8FA13869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947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D640-FBE2-45B0-94CF-F73E605C2C2D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6C8D-959D-41C1-B9B5-D8FA13869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255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D640-FBE2-45B0-94CF-F73E605C2C2D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6C8D-959D-41C1-B9B5-D8FA13869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92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D640-FBE2-45B0-94CF-F73E605C2C2D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6C8D-959D-41C1-B9B5-D8FA13869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534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D640-FBE2-45B0-94CF-F73E605C2C2D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6C8D-959D-41C1-B9B5-D8FA13869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339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D640-FBE2-45B0-94CF-F73E605C2C2D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6C8D-959D-41C1-B9B5-D8FA13869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029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D640-FBE2-45B0-94CF-F73E605C2C2D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6C8D-959D-41C1-B9B5-D8FA13869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768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D640-FBE2-45B0-94CF-F73E605C2C2D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6C8D-959D-41C1-B9B5-D8FA13869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0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D640-FBE2-45B0-94CF-F73E605C2C2D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6C8D-959D-41C1-B9B5-D8FA13869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182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D640-FBE2-45B0-94CF-F73E605C2C2D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6C8D-959D-41C1-B9B5-D8FA13869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569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D640-FBE2-45B0-94CF-F73E605C2C2D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6C8D-959D-41C1-B9B5-D8FA13869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48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BD640-FBE2-45B0-94CF-F73E605C2C2D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A6C8D-959D-41C1-B9B5-D8FA13869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741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2513914" y="2428287"/>
            <a:ext cx="6658298" cy="2200113"/>
            <a:chOff x="2513914" y="2428287"/>
            <a:chExt cx="6658298" cy="2200113"/>
          </a:xfrm>
        </p:grpSpPr>
        <p:sp>
          <p:nvSpPr>
            <p:cNvPr id="7" name="직사각형 6"/>
            <p:cNvSpPr/>
            <p:nvPr/>
          </p:nvSpPr>
          <p:spPr>
            <a:xfrm>
              <a:off x="5085484" y="2428287"/>
              <a:ext cx="1515158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8000" b="1" dirty="0" smtClean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Arial Rounded MT Bold" panose="020F0704030504030204" pitchFamily="34" charset="0"/>
                </a:rPr>
                <a:t>AI 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513914" y="3304961"/>
              <a:ext cx="6658298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8000" b="1" dirty="0" smtClean="0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  <a:latin typeface="Arial Rounded MT Bold" panose="020F0704030504030204" pitchFamily="34" charset="0"/>
                </a:rPr>
                <a:t>Fortuneteller</a:t>
              </a:r>
              <a:endParaRPr lang="en-US" altLang="ko-KR" sz="8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 Rounded MT Bold" panose="020F07040305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630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Arial Rounded MT Bold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김형주</dc:creator>
  <cp:lastModifiedBy>김형주</cp:lastModifiedBy>
  <cp:revision>4</cp:revision>
  <dcterms:created xsi:type="dcterms:W3CDTF">2020-04-07T02:11:31Z</dcterms:created>
  <dcterms:modified xsi:type="dcterms:W3CDTF">2020-04-07T04:32:40Z</dcterms:modified>
</cp:coreProperties>
</file>