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78" r:id="rId3"/>
    <p:sldId id="379" r:id="rId4"/>
    <p:sldId id="380" r:id="rId5"/>
    <p:sldId id="381" r:id="rId6"/>
    <p:sldId id="327" r:id="rId7"/>
    <p:sldId id="287" r:id="rId8"/>
    <p:sldId id="329" r:id="rId9"/>
    <p:sldId id="330" r:id="rId10"/>
    <p:sldId id="402" r:id="rId11"/>
    <p:sldId id="413" r:id="rId12"/>
    <p:sldId id="306" r:id="rId13"/>
    <p:sldId id="307" r:id="rId14"/>
    <p:sldId id="308" r:id="rId15"/>
    <p:sldId id="401" r:id="rId16"/>
    <p:sldId id="403" r:id="rId17"/>
    <p:sldId id="406" r:id="rId18"/>
    <p:sldId id="407" r:id="rId19"/>
    <p:sldId id="408" r:id="rId20"/>
    <p:sldId id="415" r:id="rId21"/>
    <p:sldId id="320" r:id="rId22"/>
    <p:sldId id="409" r:id="rId23"/>
    <p:sldId id="416" r:id="rId24"/>
    <p:sldId id="411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378"/>
            <p14:sldId id="379"/>
            <p14:sldId id="380"/>
            <p14:sldId id="381"/>
            <p14:sldId id="327"/>
            <p14:sldId id="287"/>
            <p14:sldId id="329"/>
            <p14:sldId id="330"/>
            <p14:sldId id="402"/>
            <p14:sldId id="413"/>
            <p14:sldId id="306"/>
            <p14:sldId id="307"/>
            <p14:sldId id="308"/>
            <p14:sldId id="401"/>
            <p14:sldId id="403"/>
            <p14:sldId id="406"/>
            <p14:sldId id="407"/>
            <p14:sldId id="408"/>
            <p14:sldId id="415"/>
            <p14:sldId id="320"/>
            <p14:sldId id="409"/>
            <p14:sldId id="416"/>
            <p14:sldId id="411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94663"/>
  </p:normalViewPr>
  <p:slideViewPr>
    <p:cSldViewPr>
      <p:cViewPr varScale="1">
        <p:scale>
          <a:sx n="112" d="100"/>
          <a:sy n="112" d="100"/>
        </p:scale>
        <p:origin x="19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F9E1C-B2A3-44F2-9A35-B52D138CAB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BB06FF-8662-4811-A11D-4E6B733C0EE0}">
      <dgm:prSet custT="1"/>
      <dgm:spPr/>
      <dgm:t>
        <a:bodyPr/>
        <a:lstStyle/>
        <a:p>
          <a:r>
            <a:rPr lang="en-US" sz="1400" dirty="0"/>
            <a:t>The main task is to read input characters of the source program, group them into lexemes, and produce as output a sequence of tokens for each lexeme in the source program.</a:t>
          </a:r>
        </a:p>
      </dgm:t>
    </dgm:pt>
    <dgm:pt modelId="{18E28AB2-ABA5-4E19-A39B-FDCF3C7EBD52}" type="parTrans" cxnId="{7CB70178-0025-4FAC-AC0A-FDC90B734FB8}">
      <dgm:prSet/>
      <dgm:spPr/>
      <dgm:t>
        <a:bodyPr/>
        <a:lstStyle/>
        <a:p>
          <a:endParaRPr lang="en-US" sz="1400"/>
        </a:p>
      </dgm:t>
    </dgm:pt>
    <dgm:pt modelId="{BFAD8782-FC2E-4781-B837-A9E4255751D0}" type="sibTrans" cxnId="{7CB70178-0025-4FAC-AC0A-FDC90B734FB8}">
      <dgm:prSet/>
      <dgm:spPr/>
      <dgm:t>
        <a:bodyPr/>
        <a:lstStyle/>
        <a:p>
          <a:endParaRPr lang="en-US" sz="1400"/>
        </a:p>
      </dgm:t>
    </dgm:pt>
    <dgm:pt modelId="{9A9B5BAC-D73C-624A-B110-CDE1DC8BEBC1}">
      <dgm:prSet custT="1"/>
      <dgm:spPr/>
      <dgm:t>
        <a:bodyPr/>
        <a:lstStyle/>
        <a:p>
          <a:r>
            <a:rPr lang="en-US" sz="1400" dirty="0"/>
            <a:t>Ex:  identifier </a:t>
          </a:r>
          <a:r>
            <a:rPr lang="en-US" sz="1400" dirty="0" err="1">
              <a:latin typeface="Courier New" pitchFamily="49" charset="0"/>
            </a:rPr>
            <a:t>newval</a:t>
          </a:r>
          <a:endParaRPr lang="en-US" sz="1400" dirty="0"/>
        </a:p>
      </dgm:t>
    </dgm:pt>
    <dgm:pt modelId="{9163A9F2-196A-1146-90AB-1E68F50CBF59}" type="parTrans" cxnId="{59DAF38C-3923-984D-B3B7-7C1C302419AF}">
      <dgm:prSet/>
      <dgm:spPr/>
      <dgm:t>
        <a:bodyPr/>
        <a:lstStyle/>
        <a:p>
          <a:endParaRPr lang="en-US" sz="1400"/>
        </a:p>
      </dgm:t>
    </dgm:pt>
    <dgm:pt modelId="{12DC8C93-5E07-F945-ACC1-50A1652664E4}" type="sibTrans" cxnId="{59DAF38C-3923-984D-B3B7-7C1C302419AF}">
      <dgm:prSet/>
      <dgm:spPr/>
      <dgm:t>
        <a:bodyPr/>
        <a:lstStyle/>
        <a:p>
          <a:endParaRPr lang="en-US" sz="1400"/>
        </a:p>
      </dgm:t>
    </dgm:pt>
    <dgm:pt modelId="{9990D6F5-2CEE-834C-970C-8C6A150C576B}">
      <dgm:prSet custT="1"/>
      <dgm:spPr/>
      <dgm:t>
        <a:bodyPr/>
        <a:lstStyle/>
        <a:p>
          <a:r>
            <a:rPr lang="en-US" sz="1400" dirty="0"/>
            <a:t>What is the end of a token? Is there any character which marks the end of a token?</a:t>
          </a:r>
        </a:p>
      </dgm:t>
    </dgm:pt>
    <dgm:pt modelId="{3D658227-A9BA-6743-8D3C-F58C43C4946D}" type="parTrans" cxnId="{A4FB4DE7-FAE9-6A48-8100-2EB2964B4412}">
      <dgm:prSet/>
      <dgm:spPr/>
      <dgm:t>
        <a:bodyPr/>
        <a:lstStyle/>
        <a:p>
          <a:endParaRPr lang="en-US" sz="1400"/>
        </a:p>
      </dgm:t>
    </dgm:pt>
    <dgm:pt modelId="{BA65AC09-4F24-664F-AB19-AF8B38BBBC4B}" type="sibTrans" cxnId="{A4FB4DE7-FAE9-6A48-8100-2EB2964B4412}">
      <dgm:prSet/>
      <dgm:spPr/>
      <dgm:t>
        <a:bodyPr/>
        <a:lstStyle/>
        <a:p>
          <a:endParaRPr lang="en-US" sz="1400"/>
        </a:p>
      </dgm:t>
    </dgm:pt>
    <dgm:pt modelId="{488608A0-7C29-EF47-B1B8-EFD75E446E27}">
      <dgm:prSet custT="1"/>
      <dgm:spPr/>
      <dgm:t>
        <a:bodyPr/>
        <a:lstStyle/>
        <a:p>
          <a:r>
            <a:rPr lang="en-US" sz="1400"/>
            <a:t>It is normally not defined. </a:t>
          </a:r>
          <a:endParaRPr lang="en-US" sz="1400" dirty="0"/>
        </a:p>
      </dgm:t>
    </dgm:pt>
    <dgm:pt modelId="{0BBA6905-CA44-A641-86E4-F8D9ABB2CFA0}" type="parTrans" cxnId="{381AC992-4CF4-BD4C-A23E-AC6A57050E8F}">
      <dgm:prSet/>
      <dgm:spPr/>
      <dgm:t>
        <a:bodyPr/>
        <a:lstStyle/>
        <a:p>
          <a:endParaRPr lang="en-US" sz="1400"/>
        </a:p>
      </dgm:t>
    </dgm:pt>
    <dgm:pt modelId="{9EEEC54F-C38A-B848-A109-94ED304BF112}" type="sibTrans" cxnId="{381AC992-4CF4-BD4C-A23E-AC6A57050E8F}">
      <dgm:prSet/>
      <dgm:spPr/>
      <dgm:t>
        <a:bodyPr/>
        <a:lstStyle/>
        <a:p>
          <a:endParaRPr lang="en-US" sz="1400"/>
        </a:p>
      </dgm:t>
    </dgm:pt>
    <dgm:pt modelId="{9475CD96-9E9C-364C-9FA1-D838CF498F3E}">
      <dgm:prSet custT="1"/>
      <dgm:spPr/>
      <dgm:t>
        <a:bodyPr/>
        <a:lstStyle/>
        <a:p>
          <a:r>
            <a:rPr lang="en-US" sz="1400" dirty="0"/>
            <a:t>If the number of characters in a token is fixed, in that case no problem:  + - </a:t>
          </a:r>
        </a:p>
      </dgm:t>
    </dgm:pt>
    <dgm:pt modelId="{0BADA005-17F0-F649-A2B9-ED90CD6CB785}" type="parTrans" cxnId="{68E9FC28-56C4-644E-8163-00A195605429}">
      <dgm:prSet/>
      <dgm:spPr/>
      <dgm:t>
        <a:bodyPr/>
        <a:lstStyle/>
        <a:p>
          <a:endParaRPr lang="en-US" sz="1400"/>
        </a:p>
      </dgm:t>
    </dgm:pt>
    <dgm:pt modelId="{3C670025-26AD-474B-A528-14E01C41A2C1}" type="sibTrans" cxnId="{68E9FC28-56C4-644E-8163-00A195605429}">
      <dgm:prSet/>
      <dgm:spPr/>
      <dgm:t>
        <a:bodyPr/>
        <a:lstStyle/>
        <a:p>
          <a:endParaRPr lang="en-US" sz="1400"/>
        </a:p>
      </dgm:t>
    </dgm:pt>
    <dgm:pt modelId="{1D6B0552-1886-3F4E-ABDA-08F6DD793F2D}">
      <dgm:prSet custT="1"/>
      <dgm:spPr/>
      <dgm:t>
        <a:bodyPr/>
        <a:lstStyle/>
        <a:p>
          <a:r>
            <a:rPr lang="en-US" sz="1400" dirty="0"/>
            <a:t>But &lt;  </a:t>
          </a:r>
          <a:r>
            <a:rPr lang="en-US" sz="1400" dirty="0">
              <a:sym typeface="Wingdings" pitchFamily="2" charset="2"/>
            </a:rPr>
            <a:t>     &lt;    or  &lt;&gt;  (in Pascal)</a:t>
          </a:r>
        </a:p>
      </dgm:t>
    </dgm:pt>
    <dgm:pt modelId="{EC50952C-6238-5847-AED3-57DA630276D7}" type="parTrans" cxnId="{AA84E207-9441-8742-BB31-0BA288410E4F}">
      <dgm:prSet/>
      <dgm:spPr/>
      <dgm:t>
        <a:bodyPr/>
        <a:lstStyle/>
        <a:p>
          <a:endParaRPr lang="en-US" sz="1400"/>
        </a:p>
      </dgm:t>
    </dgm:pt>
    <dgm:pt modelId="{916C2813-0C52-0A49-9BF8-0B18133432C0}" type="sibTrans" cxnId="{AA84E207-9441-8742-BB31-0BA288410E4F}">
      <dgm:prSet/>
      <dgm:spPr/>
      <dgm:t>
        <a:bodyPr/>
        <a:lstStyle/>
        <a:p>
          <a:endParaRPr lang="en-US" sz="1400"/>
        </a:p>
      </dgm:t>
    </dgm:pt>
    <dgm:pt modelId="{B801D95F-10ED-F744-BD1D-D76380E6E8AE}">
      <dgm:prSet custT="1"/>
      <dgm:spPr/>
      <dgm:t>
        <a:bodyPr/>
        <a:lstStyle/>
        <a:p>
          <a:r>
            <a:rPr lang="en-US" sz="1400" dirty="0">
              <a:sym typeface="Wingdings" pitchFamily="2" charset="2"/>
            </a:rPr>
            <a:t>The end of an identifier : the characters cannot be in an identifier can mark the end of token.</a:t>
          </a:r>
        </a:p>
      </dgm:t>
    </dgm:pt>
    <dgm:pt modelId="{649E7E55-49F2-BA4E-B6AC-CDE5F9B6C7E5}" type="parTrans" cxnId="{0BBDBE86-EAB0-DE43-A326-9E91D1BF9CDB}">
      <dgm:prSet/>
      <dgm:spPr/>
      <dgm:t>
        <a:bodyPr/>
        <a:lstStyle/>
        <a:p>
          <a:endParaRPr lang="en-US" sz="1400"/>
        </a:p>
      </dgm:t>
    </dgm:pt>
    <dgm:pt modelId="{4E49EB07-A129-C148-BE6E-8F883B70B4B6}" type="sibTrans" cxnId="{0BBDBE86-EAB0-DE43-A326-9E91D1BF9CDB}">
      <dgm:prSet/>
      <dgm:spPr/>
      <dgm:t>
        <a:bodyPr/>
        <a:lstStyle/>
        <a:p>
          <a:endParaRPr lang="en-US" sz="1400"/>
        </a:p>
      </dgm:t>
    </dgm:pt>
    <dgm:pt modelId="{C2752B98-C51F-F843-B8E9-A520F5F0CC57}">
      <dgm:prSet custT="1"/>
      <dgm:spPr/>
      <dgm:t>
        <a:bodyPr/>
        <a:lstStyle/>
        <a:p>
          <a:r>
            <a:rPr lang="en-US" sz="1400" dirty="0">
              <a:sym typeface="Wingdings" pitchFamily="2" charset="2"/>
            </a:rPr>
            <a:t>We may need a lookahead</a:t>
          </a:r>
        </a:p>
      </dgm:t>
    </dgm:pt>
    <dgm:pt modelId="{FFF0DCC8-2132-A84A-93F5-3D7B82A7CB5D}" type="parTrans" cxnId="{E5A50958-8BB8-A64D-8A27-5A0530B6A8AF}">
      <dgm:prSet/>
      <dgm:spPr/>
      <dgm:t>
        <a:bodyPr/>
        <a:lstStyle/>
        <a:p>
          <a:endParaRPr lang="en-US" sz="1400"/>
        </a:p>
      </dgm:t>
    </dgm:pt>
    <dgm:pt modelId="{99EB3E95-3743-BB45-B5BF-40864A74603F}" type="sibTrans" cxnId="{E5A50958-8BB8-A64D-8A27-5A0530B6A8AF}">
      <dgm:prSet/>
      <dgm:spPr/>
      <dgm:t>
        <a:bodyPr/>
        <a:lstStyle/>
        <a:p>
          <a:endParaRPr lang="en-US" sz="1400"/>
        </a:p>
      </dgm:t>
    </dgm:pt>
    <dgm:pt modelId="{08EFFF9A-5B52-D140-AD39-EDB8C6DAB33C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1400" dirty="0"/>
            <a:t>In Prolog:   	p :- X is 1.        	p :- X is 1.5.	</a:t>
          </a:r>
        </a:p>
      </dgm:t>
    </dgm:pt>
    <dgm:pt modelId="{19D3CC23-20B8-4A48-A2EA-FA10B0AD79F4}" type="parTrans" cxnId="{524E1778-2640-5F4A-AB3F-72EF952B8C93}">
      <dgm:prSet/>
      <dgm:spPr/>
      <dgm:t>
        <a:bodyPr/>
        <a:lstStyle/>
        <a:p>
          <a:endParaRPr lang="en-US" sz="1400"/>
        </a:p>
      </dgm:t>
    </dgm:pt>
    <dgm:pt modelId="{8052044B-6741-3D45-BDD7-189A2FDFC71A}" type="sibTrans" cxnId="{524E1778-2640-5F4A-AB3F-72EF952B8C93}">
      <dgm:prSet/>
      <dgm:spPr/>
      <dgm:t>
        <a:bodyPr/>
        <a:lstStyle/>
        <a:p>
          <a:endParaRPr lang="en-US" sz="1400"/>
        </a:p>
      </dgm:t>
    </dgm:pt>
    <dgm:pt modelId="{582D59FA-F00A-4345-80FC-8CF89487F38B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1400" dirty="0"/>
            <a:t>The dot  followed by a white space character can mark the end of a number. But if that is not the case, the dot must be treated as a part of the number.</a:t>
          </a:r>
        </a:p>
      </dgm:t>
    </dgm:pt>
    <dgm:pt modelId="{A66E7A1B-8869-AD45-B637-FAE8CFB94583}" type="parTrans" cxnId="{3CCDA8EB-C34F-174A-B365-DCB202FAF89F}">
      <dgm:prSet/>
      <dgm:spPr/>
      <dgm:t>
        <a:bodyPr/>
        <a:lstStyle/>
        <a:p>
          <a:endParaRPr lang="en-US" sz="1400"/>
        </a:p>
      </dgm:t>
    </dgm:pt>
    <dgm:pt modelId="{8253FFEB-4BD2-5E4A-954A-0B858F146654}" type="sibTrans" cxnId="{3CCDA8EB-C34F-174A-B365-DCB202FAF89F}">
      <dgm:prSet/>
      <dgm:spPr/>
      <dgm:t>
        <a:bodyPr/>
        <a:lstStyle/>
        <a:p>
          <a:endParaRPr lang="en-US" sz="1400"/>
        </a:p>
      </dgm:t>
    </dgm:pt>
    <dgm:pt modelId="{0E54319A-E59A-EE4A-B923-9A98C44FD344}">
      <dgm:prSet custT="1"/>
      <dgm:spPr/>
      <dgm:t>
        <a:bodyPr/>
        <a:lstStyle/>
        <a:p>
          <a:pPr>
            <a:buNone/>
          </a:pPr>
          <a:r>
            <a:rPr lang="en-US" sz="1400" dirty="0"/>
            <a:t>		--   </a:t>
          </a:r>
          <a:r>
            <a:rPr lang="en-US" sz="1400" dirty="0">
              <a:latin typeface="Courier New" pitchFamily="49" charset="0"/>
            </a:rPr>
            <a:t>n   ne  new  </a:t>
          </a:r>
          <a:r>
            <a:rPr lang="en-US" sz="1400" dirty="0" err="1">
              <a:latin typeface="Courier New" pitchFamily="49" charset="0"/>
            </a:rPr>
            <a:t>newv</a:t>
          </a:r>
          <a:r>
            <a:rPr lang="en-US" sz="1400" dirty="0">
              <a:latin typeface="Courier New" pitchFamily="49" charset="0"/>
            </a:rPr>
            <a:t>  </a:t>
          </a:r>
          <a:r>
            <a:rPr lang="en-US" sz="1400" dirty="0" err="1">
              <a:latin typeface="Courier New" pitchFamily="49" charset="0"/>
            </a:rPr>
            <a:t>newva</a:t>
          </a:r>
          <a:r>
            <a:rPr lang="en-US" sz="1400" dirty="0">
              <a:latin typeface="Courier New" pitchFamily="49" charset="0"/>
            </a:rPr>
            <a:t>  </a:t>
          </a:r>
          <a:r>
            <a:rPr lang="en-US" sz="1400" dirty="0" err="1">
              <a:latin typeface="Courier New" pitchFamily="49" charset="0"/>
            </a:rPr>
            <a:t>newval</a:t>
          </a:r>
          <a:endParaRPr lang="en-US" sz="1400" dirty="0"/>
        </a:p>
      </dgm:t>
    </dgm:pt>
    <dgm:pt modelId="{D2E5B319-DCEF-1E4B-B5D9-7D50D3DD3E02}" type="parTrans" cxnId="{7A4973A2-8026-D24B-92F8-B3EDB4AFF469}">
      <dgm:prSet/>
      <dgm:spPr/>
      <dgm:t>
        <a:bodyPr/>
        <a:lstStyle/>
        <a:p>
          <a:endParaRPr lang="en-US" sz="1400"/>
        </a:p>
      </dgm:t>
    </dgm:pt>
    <dgm:pt modelId="{B1DC6864-AE71-5342-B87D-50B00DFFF142}" type="sibTrans" cxnId="{7A4973A2-8026-D24B-92F8-B3EDB4AFF469}">
      <dgm:prSet/>
      <dgm:spPr/>
      <dgm:t>
        <a:bodyPr/>
        <a:lstStyle/>
        <a:p>
          <a:endParaRPr lang="en-US" sz="1400"/>
        </a:p>
      </dgm:t>
    </dgm:pt>
    <dgm:pt modelId="{38F4463B-8A22-454A-8E74-1333E2575A6C}">
      <dgm:prSet custT="1"/>
      <dgm:spPr/>
      <dgm:t>
        <a:bodyPr/>
        <a:lstStyle/>
        <a:p>
          <a:r>
            <a:rPr lang="en-US" sz="1400" dirty="0"/>
            <a:t>The lexical analyzer has to recognize the longest possible string.</a:t>
          </a:r>
        </a:p>
      </dgm:t>
    </dgm:pt>
    <dgm:pt modelId="{35F84995-344A-BB47-ADAF-1F5041BA9992}" type="parTrans" cxnId="{2210BD3F-FB77-AD40-BF1A-6433046E5D2D}">
      <dgm:prSet/>
      <dgm:spPr/>
      <dgm:t>
        <a:bodyPr/>
        <a:lstStyle/>
        <a:p>
          <a:endParaRPr lang="en-US" sz="1400"/>
        </a:p>
      </dgm:t>
    </dgm:pt>
    <dgm:pt modelId="{38E34E67-7E2B-BC46-B616-6A450D0983B3}" type="sibTrans" cxnId="{2210BD3F-FB77-AD40-BF1A-6433046E5D2D}">
      <dgm:prSet/>
      <dgm:spPr/>
      <dgm:t>
        <a:bodyPr/>
        <a:lstStyle/>
        <a:p>
          <a:endParaRPr lang="en-US" sz="1400"/>
        </a:p>
      </dgm:t>
    </dgm:pt>
    <dgm:pt modelId="{A1131916-DF41-0B46-9259-D7DDB103875F}" type="pres">
      <dgm:prSet presAssocID="{AA1F9E1C-B2A3-44F2-9A35-B52D138CAB1C}" presName="linear" presStyleCnt="0">
        <dgm:presLayoutVars>
          <dgm:animLvl val="lvl"/>
          <dgm:resizeHandles val="exact"/>
        </dgm:presLayoutVars>
      </dgm:prSet>
      <dgm:spPr/>
    </dgm:pt>
    <dgm:pt modelId="{91D1CB8F-BD13-4E48-A6DC-4F2A2E9575FF}" type="pres">
      <dgm:prSet presAssocID="{17BB06FF-8662-4811-A11D-4E6B733C0EE0}" presName="parentText" presStyleLbl="node1" presStyleIdx="0" presStyleCnt="3" custScaleY="84203" custLinFactNeighborY="-86087">
        <dgm:presLayoutVars>
          <dgm:chMax val="0"/>
          <dgm:bulletEnabled val="1"/>
        </dgm:presLayoutVars>
      </dgm:prSet>
      <dgm:spPr/>
    </dgm:pt>
    <dgm:pt modelId="{15969A8B-0808-B445-8B0C-D65FF7C903C8}" type="pres">
      <dgm:prSet presAssocID="{BFAD8782-FC2E-4781-B837-A9E4255751D0}" presName="spacer" presStyleCnt="0"/>
      <dgm:spPr/>
    </dgm:pt>
    <dgm:pt modelId="{204546BD-F4C4-CE4B-9D8E-64D5B1CB6FAC}" type="pres">
      <dgm:prSet presAssocID="{38F4463B-8A22-454A-8E74-1333E2575A6C}" presName="parentText" presStyleLbl="node1" presStyleIdx="1" presStyleCnt="3" custScaleY="59281" custLinFactNeighborY="-13422">
        <dgm:presLayoutVars>
          <dgm:chMax val="0"/>
          <dgm:bulletEnabled val="1"/>
        </dgm:presLayoutVars>
      </dgm:prSet>
      <dgm:spPr/>
    </dgm:pt>
    <dgm:pt modelId="{DCBF9397-0B4E-094B-98E8-7AE7FD4A3061}" type="pres">
      <dgm:prSet presAssocID="{38F4463B-8A22-454A-8E74-1333E2575A6C}" presName="childText" presStyleLbl="revTx" presStyleIdx="0" presStyleCnt="2">
        <dgm:presLayoutVars>
          <dgm:bulletEnabled val="1"/>
        </dgm:presLayoutVars>
      </dgm:prSet>
      <dgm:spPr/>
    </dgm:pt>
    <dgm:pt modelId="{CDA47DB5-FF87-3D4E-852B-CC6998D911AF}" type="pres">
      <dgm:prSet presAssocID="{9990D6F5-2CEE-834C-970C-8C6A150C576B}" presName="parentText" presStyleLbl="node1" presStyleIdx="2" presStyleCnt="3" custScaleY="43664" custLinFactNeighborY="-23790">
        <dgm:presLayoutVars>
          <dgm:chMax val="0"/>
          <dgm:bulletEnabled val="1"/>
        </dgm:presLayoutVars>
      </dgm:prSet>
      <dgm:spPr/>
    </dgm:pt>
    <dgm:pt modelId="{2827924D-17BA-9743-92E6-349D2F8F13CE}" type="pres">
      <dgm:prSet presAssocID="{9990D6F5-2CEE-834C-970C-8C6A150C576B}" presName="childText" presStyleLbl="revTx" presStyleIdx="1" presStyleCnt="2" custLinFactNeighborY="-23879">
        <dgm:presLayoutVars>
          <dgm:bulletEnabled val="1"/>
        </dgm:presLayoutVars>
      </dgm:prSet>
      <dgm:spPr/>
    </dgm:pt>
  </dgm:ptLst>
  <dgm:cxnLst>
    <dgm:cxn modelId="{AA84E207-9441-8742-BB31-0BA288410E4F}" srcId="{9990D6F5-2CEE-834C-970C-8C6A150C576B}" destId="{1D6B0552-1886-3F4E-ABDA-08F6DD793F2D}" srcOrd="2" destOrd="0" parTransId="{EC50952C-6238-5847-AED3-57DA630276D7}" sibTransId="{916C2813-0C52-0A49-9BF8-0B18133432C0}"/>
    <dgm:cxn modelId="{B16E2F13-4BEA-D24E-9D4A-9F8E042A67FD}" type="presOf" srcId="{C2752B98-C51F-F843-B8E9-A520F5F0CC57}" destId="{2827924D-17BA-9743-92E6-349D2F8F13CE}" srcOrd="0" destOrd="4" presId="urn:microsoft.com/office/officeart/2005/8/layout/vList2"/>
    <dgm:cxn modelId="{28D4C515-886E-B548-9111-977ABE1FB3C1}" type="presOf" srcId="{9990D6F5-2CEE-834C-970C-8C6A150C576B}" destId="{CDA47DB5-FF87-3D4E-852B-CC6998D911AF}" srcOrd="0" destOrd="0" presId="urn:microsoft.com/office/officeart/2005/8/layout/vList2"/>
    <dgm:cxn modelId="{D7761318-7D93-E349-81F3-75F118D888A4}" type="presOf" srcId="{488608A0-7C29-EF47-B1B8-EFD75E446E27}" destId="{2827924D-17BA-9743-92E6-349D2F8F13CE}" srcOrd="0" destOrd="0" presId="urn:microsoft.com/office/officeart/2005/8/layout/vList2"/>
    <dgm:cxn modelId="{68E9FC28-56C4-644E-8163-00A195605429}" srcId="{9990D6F5-2CEE-834C-970C-8C6A150C576B}" destId="{9475CD96-9E9C-364C-9FA1-D838CF498F3E}" srcOrd="1" destOrd="0" parTransId="{0BADA005-17F0-F649-A2B9-ED90CD6CB785}" sibTransId="{3C670025-26AD-474B-A528-14E01C41A2C1}"/>
    <dgm:cxn modelId="{DA48732B-5EB2-6049-A087-638265A29085}" type="presOf" srcId="{38F4463B-8A22-454A-8E74-1333E2575A6C}" destId="{204546BD-F4C4-CE4B-9D8E-64D5B1CB6FAC}" srcOrd="0" destOrd="0" presId="urn:microsoft.com/office/officeart/2005/8/layout/vList2"/>
    <dgm:cxn modelId="{2210BD3F-FB77-AD40-BF1A-6433046E5D2D}" srcId="{AA1F9E1C-B2A3-44F2-9A35-B52D138CAB1C}" destId="{38F4463B-8A22-454A-8E74-1333E2575A6C}" srcOrd="1" destOrd="0" parTransId="{35F84995-344A-BB47-ADAF-1F5041BA9992}" sibTransId="{38E34E67-7E2B-BC46-B616-6A450D0983B3}"/>
    <dgm:cxn modelId="{FB7A3354-A69E-7248-9FE2-BDAAFE3A45B1}" type="presOf" srcId="{B801D95F-10ED-F744-BD1D-D76380E6E8AE}" destId="{2827924D-17BA-9743-92E6-349D2F8F13CE}" srcOrd="0" destOrd="3" presId="urn:microsoft.com/office/officeart/2005/8/layout/vList2"/>
    <dgm:cxn modelId="{E5A50958-8BB8-A64D-8A27-5A0530B6A8AF}" srcId="{9990D6F5-2CEE-834C-970C-8C6A150C576B}" destId="{C2752B98-C51F-F843-B8E9-A520F5F0CC57}" srcOrd="4" destOrd="0" parTransId="{FFF0DCC8-2132-A84A-93F5-3D7B82A7CB5D}" sibTransId="{99EB3E95-3743-BB45-B5BF-40864A74603F}"/>
    <dgm:cxn modelId="{FB31D85D-06B9-874C-BACA-182129E3B329}" type="presOf" srcId="{17BB06FF-8662-4811-A11D-4E6B733C0EE0}" destId="{91D1CB8F-BD13-4E48-A6DC-4F2A2E9575FF}" srcOrd="0" destOrd="0" presId="urn:microsoft.com/office/officeart/2005/8/layout/vList2"/>
    <dgm:cxn modelId="{B6897D65-9146-1D4E-BC57-8A6DDD47E0C6}" type="presOf" srcId="{9A9B5BAC-D73C-624A-B110-CDE1DC8BEBC1}" destId="{DCBF9397-0B4E-094B-98E8-7AE7FD4A3061}" srcOrd="0" destOrd="0" presId="urn:microsoft.com/office/officeart/2005/8/layout/vList2"/>
    <dgm:cxn modelId="{7CB70178-0025-4FAC-AC0A-FDC90B734FB8}" srcId="{AA1F9E1C-B2A3-44F2-9A35-B52D138CAB1C}" destId="{17BB06FF-8662-4811-A11D-4E6B733C0EE0}" srcOrd="0" destOrd="0" parTransId="{18E28AB2-ABA5-4E19-A39B-FDCF3C7EBD52}" sibTransId="{BFAD8782-FC2E-4781-B837-A9E4255751D0}"/>
    <dgm:cxn modelId="{524E1778-2640-5F4A-AB3F-72EF952B8C93}" srcId="{C2752B98-C51F-F843-B8E9-A520F5F0CC57}" destId="{08EFFF9A-5B52-D140-AD39-EDB8C6DAB33C}" srcOrd="0" destOrd="0" parTransId="{19D3CC23-20B8-4A48-A2EA-FA10B0AD79F4}" sibTransId="{8052044B-6741-3D45-BDD7-189A2FDFC71A}"/>
    <dgm:cxn modelId="{0BBDBE86-EAB0-DE43-A326-9E91D1BF9CDB}" srcId="{9990D6F5-2CEE-834C-970C-8C6A150C576B}" destId="{B801D95F-10ED-F744-BD1D-D76380E6E8AE}" srcOrd="3" destOrd="0" parTransId="{649E7E55-49F2-BA4E-B6AC-CDE5F9B6C7E5}" sibTransId="{4E49EB07-A129-C148-BE6E-8F883B70B4B6}"/>
    <dgm:cxn modelId="{6CA32A8C-4FF4-F54B-B9E1-333D6284EF4B}" type="presOf" srcId="{08EFFF9A-5B52-D140-AD39-EDB8C6DAB33C}" destId="{2827924D-17BA-9743-92E6-349D2F8F13CE}" srcOrd="0" destOrd="5" presId="urn:microsoft.com/office/officeart/2005/8/layout/vList2"/>
    <dgm:cxn modelId="{59DAF38C-3923-984D-B3B7-7C1C302419AF}" srcId="{38F4463B-8A22-454A-8E74-1333E2575A6C}" destId="{9A9B5BAC-D73C-624A-B110-CDE1DC8BEBC1}" srcOrd="0" destOrd="0" parTransId="{9163A9F2-196A-1146-90AB-1E68F50CBF59}" sibTransId="{12DC8C93-5E07-F945-ACC1-50A1652664E4}"/>
    <dgm:cxn modelId="{381AC992-4CF4-BD4C-A23E-AC6A57050E8F}" srcId="{9990D6F5-2CEE-834C-970C-8C6A150C576B}" destId="{488608A0-7C29-EF47-B1B8-EFD75E446E27}" srcOrd="0" destOrd="0" parTransId="{0BBA6905-CA44-A641-86E4-F8D9ABB2CFA0}" sibTransId="{9EEEC54F-C38A-B848-A109-94ED304BF112}"/>
    <dgm:cxn modelId="{2319999C-CE37-584E-A909-E717A7819C39}" type="presOf" srcId="{AA1F9E1C-B2A3-44F2-9A35-B52D138CAB1C}" destId="{A1131916-DF41-0B46-9259-D7DDB103875F}" srcOrd="0" destOrd="0" presId="urn:microsoft.com/office/officeart/2005/8/layout/vList2"/>
    <dgm:cxn modelId="{7A4973A2-8026-D24B-92F8-B3EDB4AFF469}" srcId="{9A9B5BAC-D73C-624A-B110-CDE1DC8BEBC1}" destId="{0E54319A-E59A-EE4A-B923-9A98C44FD344}" srcOrd="0" destOrd="0" parTransId="{D2E5B319-DCEF-1E4B-B5D9-7D50D3DD3E02}" sibTransId="{B1DC6864-AE71-5342-B87D-50B00DFFF142}"/>
    <dgm:cxn modelId="{A0FB0ABA-9358-6647-B2FD-253F6642DAB5}" type="presOf" srcId="{582D59FA-F00A-4345-80FC-8CF89487F38B}" destId="{2827924D-17BA-9743-92E6-349D2F8F13CE}" srcOrd="0" destOrd="6" presId="urn:microsoft.com/office/officeart/2005/8/layout/vList2"/>
    <dgm:cxn modelId="{11D027BD-BB75-BA44-999C-B7BFFC04454E}" type="presOf" srcId="{0E54319A-E59A-EE4A-B923-9A98C44FD344}" destId="{DCBF9397-0B4E-094B-98E8-7AE7FD4A3061}" srcOrd="0" destOrd="1" presId="urn:microsoft.com/office/officeart/2005/8/layout/vList2"/>
    <dgm:cxn modelId="{EC979ED4-1C48-3840-B251-F0E65875931A}" type="presOf" srcId="{1D6B0552-1886-3F4E-ABDA-08F6DD793F2D}" destId="{2827924D-17BA-9743-92E6-349D2F8F13CE}" srcOrd="0" destOrd="2" presId="urn:microsoft.com/office/officeart/2005/8/layout/vList2"/>
    <dgm:cxn modelId="{A4FB4DE7-FAE9-6A48-8100-2EB2964B4412}" srcId="{AA1F9E1C-B2A3-44F2-9A35-B52D138CAB1C}" destId="{9990D6F5-2CEE-834C-970C-8C6A150C576B}" srcOrd="2" destOrd="0" parTransId="{3D658227-A9BA-6743-8D3C-F58C43C4946D}" sibTransId="{BA65AC09-4F24-664F-AB19-AF8B38BBBC4B}"/>
    <dgm:cxn modelId="{3CCDA8EB-C34F-174A-B365-DCB202FAF89F}" srcId="{C2752B98-C51F-F843-B8E9-A520F5F0CC57}" destId="{582D59FA-F00A-4345-80FC-8CF89487F38B}" srcOrd="1" destOrd="0" parTransId="{A66E7A1B-8869-AD45-B637-FAE8CFB94583}" sibTransId="{8253FFEB-4BD2-5E4A-954A-0B858F146654}"/>
    <dgm:cxn modelId="{0929C0F9-C9AF-5547-8E11-714EF9F6BE06}" type="presOf" srcId="{9475CD96-9E9C-364C-9FA1-D838CF498F3E}" destId="{2827924D-17BA-9743-92E6-349D2F8F13CE}" srcOrd="0" destOrd="1" presId="urn:microsoft.com/office/officeart/2005/8/layout/vList2"/>
    <dgm:cxn modelId="{C6C30CC1-6A26-FB4C-9E46-E1EA2429C7C3}" type="presParOf" srcId="{A1131916-DF41-0B46-9259-D7DDB103875F}" destId="{91D1CB8F-BD13-4E48-A6DC-4F2A2E9575FF}" srcOrd="0" destOrd="0" presId="urn:microsoft.com/office/officeart/2005/8/layout/vList2"/>
    <dgm:cxn modelId="{A42873B0-5E53-924A-9087-230487B0FC18}" type="presParOf" srcId="{A1131916-DF41-0B46-9259-D7DDB103875F}" destId="{15969A8B-0808-B445-8B0C-D65FF7C903C8}" srcOrd="1" destOrd="0" presId="urn:microsoft.com/office/officeart/2005/8/layout/vList2"/>
    <dgm:cxn modelId="{1C6BE20B-FAD6-2944-9842-3E719F91546F}" type="presParOf" srcId="{A1131916-DF41-0B46-9259-D7DDB103875F}" destId="{204546BD-F4C4-CE4B-9D8E-64D5B1CB6FAC}" srcOrd="2" destOrd="0" presId="urn:microsoft.com/office/officeart/2005/8/layout/vList2"/>
    <dgm:cxn modelId="{118B6317-B899-6542-BDC0-290265BD5DD8}" type="presParOf" srcId="{A1131916-DF41-0B46-9259-D7DDB103875F}" destId="{DCBF9397-0B4E-094B-98E8-7AE7FD4A3061}" srcOrd="3" destOrd="0" presId="urn:microsoft.com/office/officeart/2005/8/layout/vList2"/>
    <dgm:cxn modelId="{E9DF2707-4C60-7942-9FA3-E45A05A974A1}" type="presParOf" srcId="{A1131916-DF41-0B46-9259-D7DDB103875F}" destId="{CDA47DB5-FF87-3D4E-852B-CC6998D911AF}" srcOrd="4" destOrd="0" presId="urn:microsoft.com/office/officeart/2005/8/layout/vList2"/>
    <dgm:cxn modelId="{A7C4BEDA-A6F2-5D42-BDE6-7AF23815371C}" type="presParOf" srcId="{A1131916-DF41-0B46-9259-D7DDB103875F}" destId="{2827924D-17BA-9743-92E6-349D2F8F13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F9E1C-B2A3-44F2-9A35-B52D138CAB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BB06FF-8662-4811-A11D-4E6B733C0EE0}">
      <dgm:prSet/>
      <dgm:spPr/>
      <dgm:t>
        <a:bodyPr/>
        <a:lstStyle/>
        <a:p>
          <a:r>
            <a:rPr lang="en-US" dirty="0"/>
            <a:t>Skipping comments</a:t>
          </a:r>
        </a:p>
      </dgm:t>
    </dgm:pt>
    <dgm:pt modelId="{18E28AB2-ABA5-4E19-A39B-FDCF3C7EBD52}" type="parTrans" cxnId="{7CB70178-0025-4FAC-AC0A-FDC90B734FB8}">
      <dgm:prSet/>
      <dgm:spPr/>
      <dgm:t>
        <a:bodyPr/>
        <a:lstStyle/>
        <a:p>
          <a:endParaRPr lang="en-US"/>
        </a:p>
      </dgm:t>
    </dgm:pt>
    <dgm:pt modelId="{BFAD8782-FC2E-4781-B837-A9E4255751D0}" type="sibTrans" cxnId="{7CB70178-0025-4FAC-AC0A-FDC90B734FB8}">
      <dgm:prSet/>
      <dgm:spPr/>
      <dgm:t>
        <a:bodyPr/>
        <a:lstStyle/>
        <a:p>
          <a:endParaRPr lang="en-US"/>
        </a:p>
      </dgm:t>
    </dgm:pt>
    <dgm:pt modelId="{5A91A22F-E629-F944-8DE6-C03CD6BFB39F}">
      <dgm:prSet/>
      <dgm:spPr/>
      <dgm:t>
        <a:bodyPr/>
        <a:lstStyle/>
        <a:p>
          <a:r>
            <a:rPr lang="en-US" dirty="0"/>
            <a:t>Normally we don’t return a comment as a token.</a:t>
          </a:r>
        </a:p>
      </dgm:t>
    </dgm:pt>
    <dgm:pt modelId="{D02616FD-31D8-AD4C-ADA1-6D6BBA4BA27F}" type="parTrans" cxnId="{C5486B64-8F31-CD49-A731-D7C9C625D9C2}">
      <dgm:prSet/>
      <dgm:spPr/>
      <dgm:t>
        <a:bodyPr/>
        <a:lstStyle/>
        <a:p>
          <a:endParaRPr lang="en-US"/>
        </a:p>
      </dgm:t>
    </dgm:pt>
    <dgm:pt modelId="{746E12BF-43AA-D046-B2B0-E42FEEACBE23}" type="sibTrans" cxnId="{C5486B64-8F31-CD49-A731-D7C9C625D9C2}">
      <dgm:prSet/>
      <dgm:spPr/>
      <dgm:t>
        <a:bodyPr/>
        <a:lstStyle/>
        <a:p>
          <a:endParaRPr lang="en-US"/>
        </a:p>
      </dgm:t>
    </dgm:pt>
    <dgm:pt modelId="{C72E09A5-4559-EA4F-ADEC-11B3AC4DD60B}">
      <dgm:prSet/>
      <dgm:spPr/>
      <dgm:t>
        <a:bodyPr/>
        <a:lstStyle/>
        <a:p>
          <a:r>
            <a:rPr lang="en-US" dirty="0"/>
            <a:t>We skip a comment, and return the next token (which is not a comment) to the parser.</a:t>
          </a:r>
        </a:p>
      </dgm:t>
    </dgm:pt>
    <dgm:pt modelId="{0006CE0C-7910-4C4A-8414-C0C43DCBF60B}" type="parTrans" cxnId="{3670AE6E-4494-3843-9B57-0696C57C80E9}">
      <dgm:prSet/>
      <dgm:spPr/>
      <dgm:t>
        <a:bodyPr/>
        <a:lstStyle/>
        <a:p>
          <a:endParaRPr lang="en-US"/>
        </a:p>
      </dgm:t>
    </dgm:pt>
    <dgm:pt modelId="{845E459E-907F-1648-9536-05223C8CA0DD}" type="sibTrans" cxnId="{3670AE6E-4494-3843-9B57-0696C57C80E9}">
      <dgm:prSet/>
      <dgm:spPr/>
      <dgm:t>
        <a:bodyPr/>
        <a:lstStyle/>
        <a:p>
          <a:endParaRPr lang="en-US"/>
        </a:p>
      </dgm:t>
    </dgm:pt>
    <dgm:pt modelId="{C827B69D-77AA-F043-994D-9B1D8E3DD438}">
      <dgm:prSet/>
      <dgm:spPr/>
      <dgm:t>
        <a:bodyPr/>
        <a:lstStyle/>
        <a:p>
          <a:r>
            <a:rPr lang="en-US" dirty="0"/>
            <a:t>So, the comments are only processed by the lexical analyzer, and the don’t complicate the syntax of the language.</a:t>
          </a:r>
        </a:p>
      </dgm:t>
    </dgm:pt>
    <dgm:pt modelId="{BCA6D4C2-1984-6B45-8C27-46D0CBF119B1}" type="parTrans" cxnId="{E60A2CD5-2692-EB47-B90A-4C7D17B1C317}">
      <dgm:prSet/>
      <dgm:spPr/>
      <dgm:t>
        <a:bodyPr/>
        <a:lstStyle/>
        <a:p>
          <a:endParaRPr lang="en-US"/>
        </a:p>
      </dgm:t>
    </dgm:pt>
    <dgm:pt modelId="{85DCA725-E2B0-E74A-99F7-2542C5DBB09C}" type="sibTrans" cxnId="{E60A2CD5-2692-EB47-B90A-4C7D17B1C317}">
      <dgm:prSet/>
      <dgm:spPr/>
      <dgm:t>
        <a:bodyPr/>
        <a:lstStyle/>
        <a:p>
          <a:endParaRPr lang="en-US"/>
        </a:p>
      </dgm:t>
    </dgm:pt>
    <dgm:pt modelId="{FA2942D7-FC45-E349-98C5-ED2D85EA0EE4}">
      <dgm:prSet/>
      <dgm:spPr/>
      <dgm:t>
        <a:bodyPr/>
        <a:lstStyle/>
        <a:p>
          <a:r>
            <a:rPr lang="en-US"/>
            <a:t>Symbol table interface</a:t>
          </a:r>
          <a:endParaRPr lang="en-US" dirty="0"/>
        </a:p>
      </dgm:t>
    </dgm:pt>
    <dgm:pt modelId="{51026008-AB2A-9746-A65E-98283D2F4B57}" type="parTrans" cxnId="{3F3BBBA5-D616-2344-82E7-164971ADBFA6}">
      <dgm:prSet/>
      <dgm:spPr/>
      <dgm:t>
        <a:bodyPr/>
        <a:lstStyle/>
        <a:p>
          <a:endParaRPr lang="en-US"/>
        </a:p>
      </dgm:t>
    </dgm:pt>
    <dgm:pt modelId="{6B5ED955-79EA-6948-928A-B1C97250DC75}" type="sibTrans" cxnId="{3F3BBBA5-D616-2344-82E7-164971ADBFA6}">
      <dgm:prSet/>
      <dgm:spPr/>
      <dgm:t>
        <a:bodyPr/>
        <a:lstStyle/>
        <a:p>
          <a:endParaRPr lang="en-US"/>
        </a:p>
      </dgm:t>
    </dgm:pt>
    <dgm:pt modelId="{A4CCD405-9BB1-9E47-91DF-534BC8DE43F2}">
      <dgm:prSet/>
      <dgm:spPr/>
      <dgm:t>
        <a:bodyPr/>
        <a:lstStyle/>
        <a:p>
          <a:r>
            <a:rPr lang="en-US"/>
            <a:t>symbol table holds information about tokens (at least lexeme of identifiers)</a:t>
          </a:r>
          <a:endParaRPr lang="en-US" dirty="0"/>
        </a:p>
      </dgm:t>
    </dgm:pt>
    <dgm:pt modelId="{73070999-9335-2C4B-8E78-95335A77250B}" type="parTrans" cxnId="{0D499620-2700-5142-933D-F6460F62563D}">
      <dgm:prSet/>
      <dgm:spPr/>
      <dgm:t>
        <a:bodyPr/>
        <a:lstStyle/>
        <a:p>
          <a:endParaRPr lang="en-US"/>
        </a:p>
      </dgm:t>
    </dgm:pt>
    <dgm:pt modelId="{EE82EAF8-811C-9341-BA88-0675D5EC2244}" type="sibTrans" cxnId="{0D499620-2700-5142-933D-F6460F62563D}">
      <dgm:prSet/>
      <dgm:spPr/>
      <dgm:t>
        <a:bodyPr/>
        <a:lstStyle/>
        <a:p>
          <a:endParaRPr lang="en-US"/>
        </a:p>
      </dgm:t>
    </dgm:pt>
    <dgm:pt modelId="{015D44DB-1B09-9643-B41A-892CB9552D4C}">
      <dgm:prSet/>
      <dgm:spPr/>
      <dgm:t>
        <a:bodyPr/>
        <a:lstStyle/>
        <a:p>
          <a:r>
            <a:rPr lang="en-US"/>
            <a:t>how to implement the symbol table, and what kind of operations.</a:t>
          </a:r>
          <a:endParaRPr lang="en-US" dirty="0"/>
        </a:p>
      </dgm:t>
    </dgm:pt>
    <dgm:pt modelId="{3D597A1A-A05D-C343-B18A-1E684B93608F}" type="parTrans" cxnId="{CF841D6E-72BA-3C4C-B852-A1306602D148}">
      <dgm:prSet/>
      <dgm:spPr/>
      <dgm:t>
        <a:bodyPr/>
        <a:lstStyle/>
        <a:p>
          <a:endParaRPr lang="en-US"/>
        </a:p>
      </dgm:t>
    </dgm:pt>
    <dgm:pt modelId="{1AD2892C-2E15-1448-A58F-29EBD0B32A44}" type="sibTrans" cxnId="{CF841D6E-72BA-3C4C-B852-A1306602D148}">
      <dgm:prSet/>
      <dgm:spPr/>
      <dgm:t>
        <a:bodyPr/>
        <a:lstStyle/>
        <a:p>
          <a:endParaRPr lang="en-US"/>
        </a:p>
      </dgm:t>
    </dgm:pt>
    <dgm:pt modelId="{4AC8D754-0B55-DB44-8D96-A655EE9998FC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dirty="0"/>
            <a:t>hash table – open addressing, chaining</a:t>
          </a:r>
        </a:p>
      </dgm:t>
    </dgm:pt>
    <dgm:pt modelId="{6E55DC95-3CCF-6141-A043-63E258BB7856}" type="parTrans" cxnId="{ADC5E455-EDE8-B94C-A3CE-DE3ADC39F89E}">
      <dgm:prSet/>
      <dgm:spPr/>
      <dgm:t>
        <a:bodyPr/>
        <a:lstStyle/>
        <a:p>
          <a:endParaRPr lang="en-US"/>
        </a:p>
      </dgm:t>
    </dgm:pt>
    <dgm:pt modelId="{AD1AA098-1458-1949-A172-63E193F3A81F}" type="sibTrans" cxnId="{ADC5E455-EDE8-B94C-A3CE-DE3ADC39F89E}">
      <dgm:prSet/>
      <dgm:spPr/>
      <dgm:t>
        <a:bodyPr/>
        <a:lstStyle/>
        <a:p>
          <a:endParaRPr lang="en-US"/>
        </a:p>
      </dgm:t>
    </dgm:pt>
    <dgm:pt modelId="{ACE3AD4F-EAD0-E54B-9E3C-253BDBF268FB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dirty="0"/>
            <a:t>putting into the hash table, finding the position of a token from its lexeme.</a:t>
          </a:r>
        </a:p>
      </dgm:t>
    </dgm:pt>
    <dgm:pt modelId="{12420A4B-9315-0D44-A7BA-256920506076}" type="parTrans" cxnId="{BD6578BA-274A-F14D-A2A3-388C91C379F6}">
      <dgm:prSet/>
      <dgm:spPr/>
      <dgm:t>
        <a:bodyPr/>
        <a:lstStyle/>
        <a:p>
          <a:endParaRPr lang="en-US"/>
        </a:p>
      </dgm:t>
    </dgm:pt>
    <dgm:pt modelId="{EBEB255B-3B4B-1547-B155-33D8B8C4DBAD}" type="sibTrans" cxnId="{BD6578BA-274A-F14D-A2A3-388C91C379F6}">
      <dgm:prSet/>
      <dgm:spPr/>
      <dgm:t>
        <a:bodyPr/>
        <a:lstStyle/>
        <a:p>
          <a:endParaRPr lang="en-US"/>
        </a:p>
      </dgm:t>
    </dgm:pt>
    <dgm:pt modelId="{6E63DE20-7FDC-E948-B783-6722F744A5DE}">
      <dgm:prSet/>
      <dgm:spPr/>
      <dgm:t>
        <a:bodyPr/>
        <a:lstStyle/>
        <a:p>
          <a:r>
            <a:rPr lang="en-US" dirty="0"/>
            <a:t>Positions of  the tokens in the file (for the error handling).</a:t>
          </a:r>
        </a:p>
      </dgm:t>
    </dgm:pt>
    <dgm:pt modelId="{F19624F2-8A9A-574E-8A2C-E8631BD31EB8}" type="parTrans" cxnId="{5AE3EEBF-00D1-E145-8FEE-22B50198A3D0}">
      <dgm:prSet/>
      <dgm:spPr/>
      <dgm:t>
        <a:bodyPr/>
        <a:lstStyle/>
        <a:p>
          <a:endParaRPr lang="en-US"/>
        </a:p>
      </dgm:t>
    </dgm:pt>
    <dgm:pt modelId="{F7B5DDF8-94E6-034A-9344-6F530B259F01}" type="sibTrans" cxnId="{5AE3EEBF-00D1-E145-8FEE-22B50198A3D0}">
      <dgm:prSet/>
      <dgm:spPr/>
      <dgm:t>
        <a:bodyPr/>
        <a:lstStyle/>
        <a:p>
          <a:endParaRPr lang="en-US"/>
        </a:p>
      </dgm:t>
    </dgm:pt>
    <dgm:pt modelId="{A1131916-DF41-0B46-9259-D7DDB103875F}" type="pres">
      <dgm:prSet presAssocID="{AA1F9E1C-B2A3-44F2-9A35-B52D138CAB1C}" presName="linear" presStyleCnt="0">
        <dgm:presLayoutVars>
          <dgm:animLvl val="lvl"/>
          <dgm:resizeHandles val="exact"/>
        </dgm:presLayoutVars>
      </dgm:prSet>
      <dgm:spPr/>
    </dgm:pt>
    <dgm:pt modelId="{91D1CB8F-BD13-4E48-A6DC-4F2A2E9575FF}" type="pres">
      <dgm:prSet presAssocID="{17BB06FF-8662-4811-A11D-4E6B733C0E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972D1E-71F4-EC41-979A-38A9C5FEDC15}" type="pres">
      <dgm:prSet presAssocID="{17BB06FF-8662-4811-A11D-4E6B733C0EE0}" presName="childText" presStyleLbl="revTx" presStyleIdx="0" presStyleCnt="2">
        <dgm:presLayoutVars>
          <dgm:bulletEnabled val="1"/>
        </dgm:presLayoutVars>
      </dgm:prSet>
      <dgm:spPr/>
    </dgm:pt>
    <dgm:pt modelId="{F936FDA5-5068-5542-B8BD-0E37738C3C07}" type="pres">
      <dgm:prSet presAssocID="{FA2942D7-FC45-E349-98C5-ED2D85EA0E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9E2B9D-7E18-CD49-B279-54956998C5D4}" type="pres">
      <dgm:prSet presAssocID="{FA2942D7-FC45-E349-98C5-ED2D85EA0EE4}" presName="childText" presStyleLbl="revTx" presStyleIdx="1" presStyleCnt="2">
        <dgm:presLayoutVars>
          <dgm:bulletEnabled val="1"/>
        </dgm:presLayoutVars>
      </dgm:prSet>
      <dgm:spPr/>
    </dgm:pt>
    <dgm:pt modelId="{B5499CFF-17BC-7540-9BF8-E90E27372170}" type="pres">
      <dgm:prSet presAssocID="{6E63DE20-7FDC-E948-B783-6722F744A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BB0711-5CA6-DD4A-9E49-CC77A64F903D}" type="presOf" srcId="{C72E09A5-4559-EA4F-ADEC-11B3AC4DD60B}" destId="{A5972D1E-71F4-EC41-979A-38A9C5FEDC15}" srcOrd="0" destOrd="1" presId="urn:microsoft.com/office/officeart/2005/8/layout/vList2"/>
    <dgm:cxn modelId="{0D1E8B16-03CE-7D41-9311-2EBC94B83046}" type="presOf" srcId="{015D44DB-1B09-9643-B41A-892CB9552D4C}" destId="{7C9E2B9D-7E18-CD49-B279-54956998C5D4}" srcOrd="0" destOrd="1" presId="urn:microsoft.com/office/officeart/2005/8/layout/vList2"/>
    <dgm:cxn modelId="{0D499620-2700-5142-933D-F6460F62563D}" srcId="{FA2942D7-FC45-E349-98C5-ED2D85EA0EE4}" destId="{A4CCD405-9BB1-9E47-91DF-534BC8DE43F2}" srcOrd="0" destOrd="0" parTransId="{73070999-9335-2C4B-8E78-95335A77250B}" sibTransId="{EE82EAF8-811C-9341-BA88-0675D5EC2244}"/>
    <dgm:cxn modelId="{D81B5541-E445-C846-A33D-53BAE6E9F882}" type="presOf" srcId="{A4CCD405-9BB1-9E47-91DF-534BC8DE43F2}" destId="{7C9E2B9D-7E18-CD49-B279-54956998C5D4}" srcOrd="0" destOrd="0" presId="urn:microsoft.com/office/officeart/2005/8/layout/vList2"/>
    <dgm:cxn modelId="{ADC5E455-EDE8-B94C-A3CE-DE3ADC39F89E}" srcId="{015D44DB-1B09-9643-B41A-892CB9552D4C}" destId="{4AC8D754-0B55-DB44-8D96-A655EE9998FC}" srcOrd="0" destOrd="0" parTransId="{6E55DC95-3CCF-6141-A043-63E258BB7856}" sibTransId="{AD1AA098-1458-1949-A172-63E193F3A81F}"/>
    <dgm:cxn modelId="{FB31D85D-06B9-874C-BACA-182129E3B329}" type="presOf" srcId="{17BB06FF-8662-4811-A11D-4E6B733C0EE0}" destId="{91D1CB8F-BD13-4E48-A6DC-4F2A2E9575FF}" srcOrd="0" destOrd="0" presId="urn:microsoft.com/office/officeart/2005/8/layout/vList2"/>
    <dgm:cxn modelId="{C5486B64-8F31-CD49-A731-D7C9C625D9C2}" srcId="{17BB06FF-8662-4811-A11D-4E6B733C0EE0}" destId="{5A91A22F-E629-F944-8DE6-C03CD6BFB39F}" srcOrd="0" destOrd="0" parTransId="{D02616FD-31D8-AD4C-ADA1-6D6BBA4BA27F}" sibTransId="{746E12BF-43AA-D046-B2B0-E42FEEACBE23}"/>
    <dgm:cxn modelId="{CF841D6E-72BA-3C4C-B852-A1306602D148}" srcId="{FA2942D7-FC45-E349-98C5-ED2D85EA0EE4}" destId="{015D44DB-1B09-9643-B41A-892CB9552D4C}" srcOrd="1" destOrd="0" parTransId="{3D597A1A-A05D-C343-B18A-1E684B93608F}" sibTransId="{1AD2892C-2E15-1448-A58F-29EBD0B32A44}"/>
    <dgm:cxn modelId="{3670AE6E-4494-3843-9B57-0696C57C80E9}" srcId="{17BB06FF-8662-4811-A11D-4E6B733C0EE0}" destId="{C72E09A5-4559-EA4F-ADEC-11B3AC4DD60B}" srcOrd="1" destOrd="0" parTransId="{0006CE0C-7910-4C4A-8414-C0C43DCBF60B}" sibTransId="{845E459E-907F-1648-9536-05223C8CA0DD}"/>
    <dgm:cxn modelId="{7CB70178-0025-4FAC-AC0A-FDC90B734FB8}" srcId="{AA1F9E1C-B2A3-44F2-9A35-B52D138CAB1C}" destId="{17BB06FF-8662-4811-A11D-4E6B733C0EE0}" srcOrd="0" destOrd="0" parTransId="{18E28AB2-ABA5-4E19-A39B-FDCF3C7EBD52}" sibTransId="{BFAD8782-FC2E-4781-B837-A9E4255751D0}"/>
    <dgm:cxn modelId="{9ED31E82-9223-8143-AABE-35E21DEE4988}" type="presOf" srcId="{C827B69D-77AA-F043-994D-9B1D8E3DD438}" destId="{A5972D1E-71F4-EC41-979A-38A9C5FEDC15}" srcOrd="0" destOrd="2" presId="urn:microsoft.com/office/officeart/2005/8/layout/vList2"/>
    <dgm:cxn modelId="{497B4694-49AF-7644-A2D4-C7E8EAD70091}" type="presOf" srcId="{6E63DE20-7FDC-E948-B783-6722F744A5DE}" destId="{B5499CFF-17BC-7540-9BF8-E90E27372170}" srcOrd="0" destOrd="0" presId="urn:microsoft.com/office/officeart/2005/8/layout/vList2"/>
    <dgm:cxn modelId="{2319999C-CE37-584E-A909-E717A7819C39}" type="presOf" srcId="{AA1F9E1C-B2A3-44F2-9A35-B52D138CAB1C}" destId="{A1131916-DF41-0B46-9259-D7DDB103875F}" srcOrd="0" destOrd="0" presId="urn:microsoft.com/office/officeart/2005/8/layout/vList2"/>
    <dgm:cxn modelId="{3F3BBBA5-D616-2344-82E7-164971ADBFA6}" srcId="{AA1F9E1C-B2A3-44F2-9A35-B52D138CAB1C}" destId="{FA2942D7-FC45-E349-98C5-ED2D85EA0EE4}" srcOrd="1" destOrd="0" parTransId="{51026008-AB2A-9746-A65E-98283D2F4B57}" sibTransId="{6B5ED955-79EA-6948-928A-B1C97250DC75}"/>
    <dgm:cxn modelId="{78E0CCB7-F97E-524A-807A-A5318A3A6CA7}" type="presOf" srcId="{4AC8D754-0B55-DB44-8D96-A655EE9998FC}" destId="{7C9E2B9D-7E18-CD49-B279-54956998C5D4}" srcOrd="0" destOrd="2" presId="urn:microsoft.com/office/officeart/2005/8/layout/vList2"/>
    <dgm:cxn modelId="{B5E6BDB8-ABA9-C946-98A8-C6BCA1346E5E}" type="presOf" srcId="{FA2942D7-FC45-E349-98C5-ED2D85EA0EE4}" destId="{F936FDA5-5068-5542-B8BD-0E37738C3C07}" srcOrd="0" destOrd="0" presId="urn:microsoft.com/office/officeart/2005/8/layout/vList2"/>
    <dgm:cxn modelId="{BD6578BA-274A-F14D-A2A3-388C91C379F6}" srcId="{015D44DB-1B09-9643-B41A-892CB9552D4C}" destId="{ACE3AD4F-EAD0-E54B-9E3C-253BDBF268FB}" srcOrd="1" destOrd="0" parTransId="{12420A4B-9315-0D44-A7BA-256920506076}" sibTransId="{EBEB255B-3B4B-1547-B155-33D8B8C4DBAD}"/>
    <dgm:cxn modelId="{5AE3EEBF-00D1-E145-8FEE-22B50198A3D0}" srcId="{AA1F9E1C-B2A3-44F2-9A35-B52D138CAB1C}" destId="{6E63DE20-7FDC-E948-B783-6722F744A5DE}" srcOrd="2" destOrd="0" parTransId="{F19624F2-8A9A-574E-8A2C-E8631BD31EB8}" sibTransId="{F7B5DDF8-94E6-034A-9344-6F530B259F01}"/>
    <dgm:cxn modelId="{97F220C8-5AD0-B943-845A-663956F1C206}" type="presOf" srcId="{ACE3AD4F-EAD0-E54B-9E3C-253BDBF268FB}" destId="{7C9E2B9D-7E18-CD49-B279-54956998C5D4}" srcOrd="0" destOrd="3" presId="urn:microsoft.com/office/officeart/2005/8/layout/vList2"/>
    <dgm:cxn modelId="{F18B9BCC-7717-1A44-965F-026ACA1F3405}" type="presOf" srcId="{5A91A22F-E629-F944-8DE6-C03CD6BFB39F}" destId="{A5972D1E-71F4-EC41-979A-38A9C5FEDC15}" srcOrd="0" destOrd="0" presId="urn:microsoft.com/office/officeart/2005/8/layout/vList2"/>
    <dgm:cxn modelId="{E60A2CD5-2692-EB47-B90A-4C7D17B1C317}" srcId="{17BB06FF-8662-4811-A11D-4E6B733C0EE0}" destId="{C827B69D-77AA-F043-994D-9B1D8E3DD438}" srcOrd="2" destOrd="0" parTransId="{BCA6D4C2-1984-6B45-8C27-46D0CBF119B1}" sibTransId="{85DCA725-E2B0-E74A-99F7-2542C5DBB09C}"/>
    <dgm:cxn modelId="{C6C30CC1-6A26-FB4C-9E46-E1EA2429C7C3}" type="presParOf" srcId="{A1131916-DF41-0B46-9259-D7DDB103875F}" destId="{91D1CB8F-BD13-4E48-A6DC-4F2A2E9575FF}" srcOrd="0" destOrd="0" presId="urn:microsoft.com/office/officeart/2005/8/layout/vList2"/>
    <dgm:cxn modelId="{749EE154-4D7A-4848-B8D8-89E53E4393C9}" type="presParOf" srcId="{A1131916-DF41-0B46-9259-D7DDB103875F}" destId="{A5972D1E-71F4-EC41-979A-38A9C5FEDC15}" srcOrd="1" destOrd="0" presId="urn:microsoft.com/office/officeart/2005/8/layout/vList2"/>
    <dgm:cxn modelId="{310DDBFD-D895-D94A-87A1-ADDF85433A4F}" type="presParOf" srcId="{A1131916-DF41-0B46-9259-D7DDB103875F}" destId="{F936FDA5-5068-5542-B8BD-0E37738C3C07}" srcOrd="2" destOrd="0" presId="urn:microsoft.com/office/officeart/2005/8/layout/vList2"/>
    <dgm:cxn modelId="{9FD9B5B6-789E-1E4E-905E-E161D6A5E406}" type="presParOf" srcId="{A1131916-DF41-0B46-9259-D7DDB103875F}" destId="{7C9E2B9D-7E18-CD49-B279-54956998C5D4}" srcOrd="3" destOrd="0" presId="urn:microsoft.com/office/officeart/2005/8/layout/vList2"/>
    <dgm:cxn modelId="{16FF062D-82B0-9F47-824B-DC4D7F093E6D}" type="presParOf" srcId="{A1131916-DF41-0B46-9259-D7DDB103875F}" destId="{B5499CFF-17BC-7540-9BF8-E90E273721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1F9E1C-B2A3-44F2-9A35-B52D138CAB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AA2E32-C713-2A4C-BC30-2CA01EA3B64F}">
      <dgm:prSet/>
      <dgm:spPr/>
      <dgm:t>
        <a:bodyPr/>
        <a:lstStyle/>
        <a:p>
          <a:r>
            <a:rPr lang="en-US" dirty="0"/>
            <a:t>Another task is correlating error message generated by the compiler with the source program.</a:t>
          </a:r>
        </a:p>
      </dgm:t>
    </dgm:pt>
    <dgm:pt modelId="{2FF29805-B8C0-364A-AF85-8C9D28C3C3FA}" type="parTrans" cxnId="{424E800B-994D-9844-85A6-F7B419753C20}">
      <dgm:prSet/>
      <dgm:spPr/>
      <dgm:t>
        <a:bodyPr/>
        <a:lstStyle/>
        <a:p>
          <a:endParaRPr lang="en-US"/>
        </a:p>
      </dgm:t>
    </dgm:pt>
    <dgm:pt modelId="{2D89B52C-0740-3144-9B4C-1E4AD6C221E4}" type="sibTrans" cxnId="{424E800B-994D-9844-85A6-F7B419753C20}">
      <dgm:prSet/>
      <dgm:spPr/>
      <dgm:t>
        <a:bodyPr/>
        <a:lstStyle/>
        <a:p>
          <a:endParaRPr lang="en-US"/>
        </a:p>
      </dgm:t>
    </dgm:pt>
    <dgm:pt modelId="{5B01D7F6-133B-DD48-8C2F-CC198BDD7D37}">
      <dgm:prSet/>
      <dgm:spPr/>
      <dgm:t>
        <a:bodyPr/>
        <a:lstStyle/>
        <a:p>
          <a:r>
            <a:rPr lang="en-US" dirty="0"/>
            <a:t>Lexical analyzer can be divided into cascade of two processes:</a:t>
          </a:r>
        </a:p>
      </dgm:t>
    </dgm:pt>
    <dgm:pt modelId="{518227DC-F3AE-3143-AEC4-61383AEF668A}" type="parTrans" cxnId="{E382E82F-36C5-6D4A-AD98-13548D4E5653}">
      <dgm:prSet/>
      <dgm:spPr/>
      <dgm:t>
        <a:bodyPr/>
        <a:lstStyle/>
        <a:p>
          <a:endParaRPr lang="en-US"/>
        </a:p>
      </dgm:t>
    </dgm:pt>
    <dgm:pt modelId="{9F2C47C5-7625-2249-97B3-663E289FD856}" type="sibTrans" cxnId="{E382E82F-36C5-6D4A-AD98-13548D4E5653}">
      <dgm:prSet/>
      <dgm:spPr/>
      <dgm:t>
        <a:bodyPr/>
        <a:lstStyle/>
        <a:p>
          <a:endParaRPr lang="en-US"/>
        </a:p>
      </dgm:t>
    </dgm:pt>
    <dgm:pt modelId="{2D5D65B6-DD28-9E4E-A43A-3B1C8D0843AB}">
      <dgm:prSet/>
      <dgm:spPr/>
      <dgm:t>
        <a:bodyPr/>
        <a:lstStyle/>
        <a:p>
          <a:r>
            <a:rPr lang="en-US" dirty="0"/>
            <a:t>Scanning</a:t>
          </a:r>
        </a:p>
      </dgm:t>
    </dgm:pt>
    <dgm:pt modelId="{23B9A40F-4470-714F-B01D-65DE820F5EB4}" type="parTrans" cxnId="{0AE3028C-C9BB-4A4B-B59F-36C0960CD5CE}">
      <dgm:prSet/>
      <dgm:spPr/>
      <dgm:t>
        <a:bodyPr/>
        <a:lstStyle/>
        <a:p>
          <a:endParaRPr lang="en-US"/>
        </a:p>
      </dgm:t>
    </dgm:pt>
    <dgm:pt modelId="{372D5D14-19F8-D34A-AF43-DF86D4DB2AA1}" type="sibTrans" cxnId="{0AE3028C-C9BB-4A4B-B59F-36C0960CD5CE}">
      <dgm:prSet/>
      <dgm:spPr/>
      <dgm:t>
        <a:bodyPr/>
        <a:lstStyle/>
        <a:p>
          <a:endParaRPr lang="en-US"/>
        </a:p>
      </dgm:t>
    </dgm:pt>
    <dgm:pt modelId="{7095AED1-BBB6-A543-A3AC-EA3469204C45}">
      <dgm:prSet/>
      <dgm:spPr/>
      <dgm:t>
        <a:bodyPr/>
        <a:lstStyle/>
        <a:p>
          <a:r>
            <a:rPr lang="en-US" dirty="0"/>
            <a:t>Lexical analysis</a:t>
          </a:r>
        </a:p>
      </dgm:t>
    </dgm:pt>
    <dgm:pt modelId="{76BC57A2-46C3-4E43-8798-B8817CA741DC}" type="parTrans" cxnId="{EE767B20-FCDE-8443-8831-24B2A8C6CB70}">
      <dgm:prSet/>
      <dgm:spPr/>
      <dgm:t>
        <a:bodyPr/>
        <a:lstStyle/>
        <a:p>
          <a:endParaRPr lang="en-US"/>
        </a:p>
      </dgm:t>
    </dgm:pt>
    <dgm:pt modelId="{8C63A8A6-AE0A-4047-89B9-9BE427822484}" type="sibTrans" cxnId="{EE767B20-FCDE-8443-8831-24B2A8C6CB70}">
      <dgm:prSet/>
      <dgm:spPr/>
      <dgm:t>
        <a:bodyPr/>
        <a:lstStyle/>
        <a:p>
          <a:endParaRPr lang="en-US"/>
        </a:p>
      </dgm:t>
    </dgm:pt>
    <dgm:pt modelId="{3C8AEE76-50C0-FB4F-8716-725612D26E20}">
      <dgm:prSet/>
      <dgm:spPr/>
      <dgm:t>
        <a:bodyPr/>
        <a:lstStyle/>
        <a:p>
          <a:r>
            <a:rPr lang="en-US"/>
            <a:t>The reasons why lexical analysis is separated from parsing (syntax analysis)</a:t>
          </a:r>
          <a:endParaRPr lang="en-US" dirty="0"/>
        </a:p>
      </dgm:t>
    </dgm:pt>
    <dgm:pt modelId="{3F6259F4-96A9-5F49-8ACC-F0196FD3F85E}" type="parTrans" cxnId="{90FA0FFB-6F6E-8B48-8DD6-3DE6821B48DF}">
      <dgm:prSet/>
      <dgm:spPr/>
      <dgm:t>
        <a:bodyPr/>
        <a:lstStyle/>
        <a:p>
          <a:endParaRPr lang="en-US"/>
        </a:p>
      </dgm:t>
    </dgm:pt>
    <dgm:pt modelId="{B0900D9D-09A6-B649-8A17-056D4E450528}" type="sibTrans" cxnId="{90FA0FFB-6F6E-8B48-8DD6-3DE6821B48DF}">
      <dgm:prSet/>
      <dgm:spPr/>
      <dgm:t>
        <a:bodyPr/>
        <a:lstStyle/>
        <a:p>
          <a:endParaRPr lang="en-US"/>
        </a:p>
      </dgm:t>
    </dgm:pt>
    <dgm:pt modelId="{845F645D-9F06-C44E-9DA2-3E33E60ED104}">
      <dgm:prSet/>
      <dgm:spPr/>
      <dgm:t>
        <a:bodyPr/>
        <a:lstStyle/>
        <a:p>
          <a:r>
            <a:rPr lang="en-US"/>
            <a:t>Simplicity of design is the most important consideration.</a:t>
          </a:r>
          <a:endParaRPr lang="en-US" dirty="0"/>
        </a:p>
      </dgm:t>
    </dgm:pt>
    <dgm:pt modelId="{06C601AE-8BB6-F74B-927F-26B497DC91E9}" type="parTrans" cxnId="{BF95A9E1-4D8D-1346-AE50-F55A93247104}">
      <dgm:prSet/>
      <dgm:spPr/>
      <dgm:t>
        <a:bodyPr/>
        <a:lstStyle/>
        <a:p>
          <a:endParaRPr lang="en-US"/>
        </a:p>
      </dgm:t>
    </dgm:pt>
    <dgm:pt modelId="{9DFE1703-4146-2445-8EFA-AAF0B118263F}" type="sibTrans" cxnId="{BF95A9E1-4D8D-1346-AE50-F55A93247104}">
      <dgm:prSet/>
      <dgm:spPr/>
      <dgm:t>
        <a:bodyPr/>
        <a:lstStyle/>
        <a:p>
          <a:endParaRPr lang="en-US"/>
        </a:p>
      </dgm:t>
    </dgm:pt>
    <dgm:pt modelId="{89A17B3F-0F95-F64A-A395-CAA21CD140B0}">
      <dgm:prSet/>
      <dgm:spPr/>
      <dgm:t>
        <a:bodyPr/>
        <a:lstStyle/>
        <a:p>
          <a:r>
            <a:rPr lang="en-US"/>
            <a:t>Compiler efficiency is improved</a:t>
          </a:r>
          <a:endParaRPr lang="en-US" dirty="0"/>
        </a:p>
      </dgm:t>
    </dgm:pt>
    <dgm:pt modelId="{E6AE4B3E-96A2-E84C-868B-1A8F4757919E}" type="parTrans" cxnId="{1075825B-4089-FC4A-A043-BA5CC703A85C}">
      <dgm:prSet/>
      <dgm:spPr/>
      <dgm:t>
        <a:bodyPr/>
        <a:lstStyle/>
        <a:p>
          <a:endParaRPr lang="en-US"/>
        </a:p>
      </dgm:t>
    </dgm:pt>
    <dgm:pt modelId="{0816F471-8327-F244-A3B8-FED18B493BE8}" type="sibTrans" cxnId="{1075825B-4089-FC4A-A043-BA5CC703A85C}">
      <dgm:prSet/>
      <dgm:spPr/>
      <dgm:t>
        <a:bodyPr/>
        <a:lstStyle/>
        <a:p>
          <a:endParaRPr lang="en-US"/>
        </a:p>
      </dgm:t>
    </dgm:pt>
    <dgm:pt modelId="{CB024727-0A90-884C-8DE1-A68FFA04B975}">
      <dgm:prSet/>
      <dgm:spPr/>
      <dgm:t>
        <a:bodyPr/>
        <a:lstStyle/>
        <a:p>
          <a:r>
            <a:rPr lang="en-US"/>
            <a:t>Compiler compatibility is enhanced</a:t>
          </a:r>
          <a:endParaRPr lang="en-US" dirty="0"/>
        </a:p>
      </dgm:t>
    </dgm:pt>
    <dgm:pt modelId="{51968B64-C07C-1142-8431-1822809B4FF6}" type="parTrans" cxnId="{0DAA01B5-F15C-4F4F-A2FA-C6C986379485}">
      <dgm:prSet/>
      <dgm:spPr/>
      <dgm:t>
        <a:bodyPr/>
        <a:lstStyle/>
        <a:p>
          <a:endParaRPr lang="en-US"/>
        </a:p>
      </dgm:t>
    </dgm:pt>
    <dgm:pt modelId="{EFCD6F99-D6E7-4B44-851B-6C72D266FEE3}" type="sibTrans" cxnId="{0DAA01B5-F15C-4F4F-A2FA-C6C986379485}">
      <dgm:prSet/>
      <dgm:spPr/>
      <dgm:t>
        <a:bodyPr/>
        <a:lstStyle/>
        <a:p>
          <a:endParaRPr lang="en-US"/>
        </a:p>
      </dgm:t>
    </dgm:pt>
    <dgm:pt modelId="{A1131916-DF41-0B46-9259-D7DDB103875F}" type="pres">
      <dgm:prSet presAssocID="{AA1F9E1C-B2A3-44F2-9A35-B52D138CAB1C}" presName="linear" presStyleCnt="0">
        <dgm:presLayoutVars>
          <dgm:animLvl val="lvl"/>
          <dgm:resizeHandles val="exact"/>
        </dgm:presLayoutVars>
      </dgm:prSet>
      <dgm:spPr/>
    </dgm:pt>
    <dgm:pt modelId="{44AC03D5-E3F4-6E40-B126-F9CBE8B3C539}" type="pres">
      <dgm:prSet presAssocID="{00AA2E32-C713-2A4C-BC30-2CA01EA3B6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D28D66-8C5D-1A41-8E6F-CA4B1E9D987A}" type="pres">
      <dgm:prSet presAssocID="{2D89B52C-0740-3144-9B4C-1E4AD6C221E4}" presName="spacer" presStyleCnt="0"/>
      <dgm:spPr/>
    </dgm:pt>
    <dgm:pt modelId="{04B03E3D-1F1D-FF40-8E0C-4766B2F27AAC}" type="pres">
      <dgm:prSet presAssocID="{5B01D7F6-133B-DD48-8C2F-CC198BDD7D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1EBEAE-98AE-4349-9177-6ACC340EC4C0}" type="pres">
      <dgm:prSet presAssocID="{5B01D7F6-133B-DD48-8C2F-CC198BDD7D37}" presName="childText" presStyleLbl="revTx" presStyleIdx="0" presStyleCnt="2">
        <dgm:presLayoutVars>
          <dgm:bulletEnabled val="1"/>
        </dgm:presLayoutVars>
      </dgm:prSet>
      <dgm:spPr/>
    </dgm:pt>
    <dgm:pt modelId="{7202F5B7-C6C2-EE41-898B-7938B0BCA6F8}" type="pres">
      <dgm:prSet presAssocID="{3C8AEE76-50C0-FB4F-8716-725612D26E2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F814ED-D82E-F346-8EF4-5DD2C9B9ACE9}" type="pres">
      <dgm:prSet presAssocID="{3C8AEE76-50C0-FB4F-8716-725612D26E2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4E800B-994D-9844-85A6-F7B419753C20}" srcId="{AA1F9E1C-B2A3-44F2-9A35-B52D138CAB1C}" destId="{00AA2E32-C713-2A4C-BC30-2CA01EA3B64F}" srcOrd="0" destOrd="0" parTransId="{2FF29805-B8C0-364A-AF85-8C9D28C3C3FA}" sibTransId="{2D89B52C-0740-3144-9B4C-1E4AD6C221E4}"/>
    <dgm:cxn modelId="{730E7D1F-6B71-7E4D-9ACB-54B6A59DB076}" type="presOf" srcId="{CB024727-0A90-884C-8DE1-A68FFA04B975}" destId="{F2F814ED-D82E-F346-8EF4-5DD2C9B9ACE9}" srcOrd="0" destOrd="2" presId="urn:microsoft.com/office/officeart/2005/8/layout/vList2"/>
    <dgm:cxn modelId="{EE767B20-FCDE-8443-8831-24B2A8C6CB70}" srcId="{5B01D7F6-133B-DD48-8C2F-CC198BDD7D37}" destId="{7095AED1-BBB6-A543-A3AC-EA3469204C45}" srcOrd="1" destOrd="0" parTransId="{76BC57A2-46C3-4E43-8798-B8817CA741DC}" sibTransId="{8C63A8A6-AE0A-4047-89B9-9BE427822484}"/>
    <dgm:cxn modelId="{E382E82F-36C5-6D4A-AD98-13548D4E5653}" srcId="{AA1F9E1C-B2A3-44F2-9A35-B52D138CAB1C}" destId="{5B01D7F6-133B-DD48-8C2F-CC198BDD7D37}" srcOrd="1" destOrd="0" parTransId="{518227DC-F3AE-3143-AEC4-61383AEF668A}" sibTransId="{9F2C47C5-7625-2249-97B3-663E289FD856}"/>
    <dgm:cxn modelId="{31088844-E0FB-694A-B9C4-655489BB16DB}" type="presOf" srcId="{89A17B3F-0F95-F64A-A395-CAA21CD140B0}" destId="{F2F814ED-D82E-F346-8EF4-5DD2C9B9ACE9}" srcOrd="0" destOrd="1" presId="urn:microsoft.com/office/officeart/2005/8/layout/vList2"/>
    <dgm:cxn modelId="{1075825B-4089-FC4A-A043-BA5CC703A85C}" srcId="{3C8AEE76-50C0-FB4F-8716-725612D26E20}" destId="{89A17B3F-0F95-F64A-A395-CAA21CD140B0}" srcOrd="1" destOrd="0" parTransId="{E6AE4B3E-96A2-E84C-868B-1A8F4757919E}" sibTransId="{0816F471-8327-F244-A3B8-FED18B493BE8}"/>
    <dgm:cxn modelId="{C0F60B6F-3A2C-874F-A8F7-6C8019DA5E46}" type="presOf" srcId="{7095AED1-BBB6-A543-A3AC-EA3469204C45}" destId="{DF1EBEAE-98AE-4349-9177-6ACC340EC4C0}" srcOrd="0" destOrd="1" presId="urn:microsoft.com/office/officeart/2005/8/layout/vList2"/>
    <dgm:cxn modelId="{5260BC70-0DEE-B242-9EE4-EA3816C9B908}" type="presOf" srcId="{5B01D7F6-133B-DD48-8C2F-CC198BDD7D37}" destId="{04B03E3D-1F1D-FF40-8E0C-4766B2F27AAC}" srcOrd="0" destOrd="0" presId="urn:microsoft.com/office/officeart/2005/8/layout/vList2"/>
    <dgm:cxn modelId="{0AE3028C-C9BB-4A4B-B59F-36C0960CD5CE}" srcId="{5B01D7F6-133B-DD48-8C2F-CC198BDD7D37}" destId="{2D5D65B6-DD28-9E4E-A43A-3B1C8D0843AB}" srcOrd="0" destOrd="0" parTransId="{23B9A40F-4470-714F-B01D-65DE820F5EB4}" sibTransId="{372D5D14-19F8-D34A-AF43-DF86D4DB2AA1}"/>
    <dgm:cxn modelId="{2319999C-CE37-584E-A909-E717A7819C39}" type="presOf" srcId="{AA1F9E1C-B2A3-44F2-9A35-B52D138CAB1C}" destId="{A1131916-DF41-0B46-9259-D7DDB103875F}" srcOrd="0" destOrd="0" presId="urn:microsoft.com/office/officeart/2005/8/layout/vList2"/>
    <dgm:cxn modelId="{303541A8-A34D-4144-848E-DF396F982B92}" type="presOf" srcId="{00AA2E32-C713-2A4C-BC30-2CA01EA3B64F}" destId="{44AC03D5-E3F4-6E40-B126-F9CBE8B3C539}" srcOrd="0" destOrd="0" presId="urn:microsoft.com/office/officeart/2005/8/layout/vList2"/>
    <dgm:cxn modelId="{AB9F8CAE-FB7F-7B41-8A5F-63BD8B0D4FE9}" type="presOf" srcId="{2D5D65B6-DD28-9E4E-A43A-3B1C8D0843AB}" destId="{DF1EBEAE-98AE-4349-9177-6ACC340EC4C0}" srcOrd="0" destOrd="0" presId="urn:microsoft.com/office/officeart/2005/8/layout/vList2"/>
    <dgm:cxn modelId="{0DAA01B5-F15C-4F4F-A2FA-C6C986379485}" srcId="{3C8AEE76-50C0-FB4F-8716-725612D26E20}" destId="{CB024727-0A90-884C-8DE1-A68FFA04B975}" srcOrd="2" destOrd="0" parTransId="{51968B64-C07C-1142-8431-1822809B4FF6}" sibTransId="{EFCD6F99-D6E7-4B44-851B-6C72D266FEE3}"/>
    <dgm:cxn modelId="{BF95A9E1-4D8D-1346-AE50-F55A93247104}" srcId="{3C8AEE76-50C0-FB4F-8716-725612D26E20}" destId="{845F645D-9F06-C44E-9DA2-3E33E60ED104}" srcOrd="0" destOrd="0" parTransId="{06C601AE-8BB6-F74B-927F-26B497DC91E9}" sibTransId="{9DFE1703-4146-2445-8EFA-AAF0B118263F}"/>
    <dgm:cxn modelId="{9C944AE4-5140-854F-98A7-DE855EA081C7}" type="presOf" srcId="{845F645D-9F06-C44E-9DA2-3E33E60ED104}" destId="{F2F814ED-D82E-F346-8EF4-5DD2C9B9ACE9}" srcOrd="0" destOrd="0" presId="urn:microsoft.com/office/officeart/2005/8/layout/vList2"/>
    <dgm:cxn modelId="{DA3EF9F2-FBB8-6C4D-BDE8-133CB61EF3E5}" type="presOf" srcId="{3C8AEE76-50C0-FB4F-8716-725612D26E20}" destId="{7202F5B7-C6C2-EE41-898B-7938B0BCA6F8}" srcOrd="0" destOrd="0" presId="urn:microsoft.com/office/officeart/2005/8/layout/vList2"/>
    <dgm:cxn modelId="{90FA0FFB-6F6E-8B48-8DD6-3DE6821B48DF}" srcId="{AA1F9E1C-B2A3-44F2-9A35-B52D138CAB1C}" destId="{3C8AEE76-50C0-FB4F-8716-725612D26E20}" srcOrd="2" destOrd="0" parTransId="{3F6259F4-96A9-5F49-8ACC-F0196FD3F85E}" sibTransId="{B0900D9D-09A6-B649-8A17-056D4E450528}"/>
    <dgm:cxn modelId="{738190CC-A42B-C44C-9142-163EB10D22D1}" type="presParOf" srcId="{A1131916-DF41-0B46-9259-D7DDB103875F}" destId="{44AC03D5-E3F4-6E40-B126-F9CBE8B3C539}" srcOrd="0" destOrd="0" presId="urn:microsoft.com/office/officeart/2005/8/layout/vList2"/>
    <dgm:cxn modelId="{30917A78-B23C-E745-A79E-2EEED748A089}" type="presParOf" srcId="{A1131916-DF41-0B46-9259-D7DDB103875F}" destId="{D4D28D66-8C5D-1A41-8E6F-CA4B1E9D987A}" srcOrd="1" destOrd="0" presId="urn:microsoft.com/office/officeart/2005/8/layout/vList2"/>
    <dgm:cxn modelId="{C97DDFF2-53C0-8E47-9337-EFAC88C5327D}" type="presParOf" srcId="{A1131916-DF41-0B46-9259-D7DDB103875F}" destId="{04B03E3D-1F1D-FF40-8E0C-4766B2F27AAC}" srcOrd="2" destOrd="0" presId="urn:microsoft.com/office/officeart/2005/8/layout/vList2"/>
    <dgm:cxn modelId="{62E7CF61-174E-F245-9D1B-9A8BDF05D1B1}" type="presParOf" srcId="{A1131916-DF41-0B46-9259-D7DDB103875F}" destId="{DF1EBEAE-98AE-4349-9177-6ACC340EC4C0}" srcOrd="3" destOrd="0" presId="urn:microsoft.com/office/officeart/2005/8/layout/vList2"/>
    <dgm:cxn modelId="{B5DDAB4A-253E-5F4E-ABA4-EB146D0666F3}" type="presParOf" srcId="{A1131916-DF41-0B46-9259-D7DDB103875F}" destId="{7202F5B7-C6C2-EE41-898B-7938B0BCA6F8}" srcOrd="4" destOrd="0" presId="urn:microsoft.com/office/officeart/2005/8/layout/vList2"/>
    <dgm:cxn modelId="{8C73730B-162E-FF4D-9843-6424DD760510}" type="presParOf" srcId="{A1131916-DF41-0B46-9259-D7DDB103875F}" destId="{F2F814ED-D82E-F346-8EF4-5DD2C9B9ACE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1F9E1C-B2A3-44F2-9A35-B52D138CAB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0B1B37-A55B-2E46-828D-1FF8560649F9}">
      <dgm:prSet/>
      <dgm:spPr/>
      <dgm:t>
        <a:bodyPr/>
        <a:lstStyle/>
        <a:p>
          <a:r>
            <a:rPr lang="en-US" dirty="0"/>
            <a:t>Token is a pair consisting of a token name and an optional attribute value.</a:t>
          </a:r>
        </a:p>
      </dgm:t>
    </dgm:pt>
    <dgm:pt modelId="{DA13D12E-749A-E249-9201-FD36639E3EE6}" type="parTrans" cxnId="{DE233846-C9C5-954B-BA09-A09C2B205B28}">
      <dgm:prSet/>
      <dgm:spPr/>
      <dgm:t>
        <a:bodyPr/>
        <a:lstStyle/>
        <a:p>
          <a:endParaRPr lang="en-US"/>
        </a:p>
      </dgm:t>
    </dgm:pt>
    <dgm:pt modelId="{E002239C-39E3-1E4F-AAB7-80AF5A193BCC}" type="sibTrans" cxnId="{DE233846-C9C5-954B-BA09-A09C2B205B28}">
      <dgm:prSet/>
      <dgm:spPr/>
      <dgm:t>
        <a:bodyPr/>
        <a:lstStyle/>
        <a:p>
          <a:endParaRPr lang="en-US"/>
        </a:p>
      </dgm:t>
    </dgm:pt>
    <dgm:pt modelId="{C8378AC1-2254-2945-83C9-D621734BE7DB}">
      <dgm:prSet/>
      <dgm:spPr/>
      <dgm:t>
        <a:bodyPr/>
        <a:lstStyle/>
        <a:p>
          <a:r>
            <a:rPr lang="en-US" dirty="0"/>
            <a:t>Token name is an abstract symbol representing a kind of lexical unit.</a:t>
          </a:r>
        </a:p>
      </dgm:t>
    </dgm:pt>
    <dgm:pt modelId="{BD8C71F7-AC85-FE44-900E-D5B68E73A756}" type="parTrans" cxnId="{8F7079D6-0633-3049-A203-878164335DC4}">
      <dgm:prSet/>
      <dgm:spPr/>
      <dgm:t>
        <a:bodyPr/>
        <a:lstStyle/>
        <a:p>
          <a:endParaRPr lang="en-US"/>
        </a:p>
      </dgm:t>
    </dgm:pt>
    <dgm:pt modelId="{0D9624DC-C8CD-6F4A-8E23-4405A28B89F1}" type="sibTrans" cxnId="{8F7079D6-0633-3049-A203-878164335DC4}">
      <dgm:prSet/>
      <dgm:spPr/>
      <dgm:t>
        <a:bodyPr/>
        <a:lstStyle/>
        <a:p>
          <a:endParaRPr lang="en-US"/>
        </a:p>
      </dgm:t>
    </dgm:pt>
    <dgm:pt modelId="{49DF2D43-AAE8-F54C-B590-226DF1311E05}">
      <dgm:prSet/>
      <dgm:spPr/>
      <dgm:t>
        <a:bodyPr/>
        <a:lstStyle/>
        <a:p>
          <a:r>
            <a:rPr lang="en-US" dirty="0"/>
            <a:t>Token names are the input symbol that the parser processes.</a:t>
          </a:r>
        </a:p>
      </dgm:t>
    </dgm:pt>
    <dgm:pt modelId="{8F97D7BA-AEB9-2742-8CD3-B80962116E56}" type="parTrans" cxnId="{6A03CC44-C820-2F46-ACBA-8C71975D1869}">
      <dgm:prSet/>
      <dgm:spPr/>
      <dgm:t>
        <a:bodyPr/>
        <a:lstStyle/>
        <a:p>
          <a:endParaRPr lang="en-US"/>
        </a:p>
      </dgm:t>
    </dgm:pt>
    <dgm:pt modelId="{E6279DCF-9184-7143-8541-4F6F9C27E920}" type="sibTrans" cxnId="{6A03CC44-C820-2F46-ACBA-8C71975D1869}">
      <dgm:prSet/>
      <dgm:spPr/>
      <dgm:t>
        <a:bodyPr/>
        <a:lstStyle/>
        <a:p>
          <a:endParaRPr lang="en-US"/>
        </a:p>
      </dgm:t>
    </dgm:pt>
    <dgm:pt modelId="{EAE97B68-A0FC-7749-B2D3-E241CC121A05}">
      <dgm:prSet/>
      <dgm:spPr/>
      <dgm:t>
        <a:bodyPr/>
        <a:lstStyle/>
        <a:p>
          <a:r>
            <a:rPr lang="en-US"/>
            <a:t>Pattern is a description of the form that the lexemes of a token may take.</a:t>
          </a:r>
          <a:endParaRPr lang="en-US" dirty="0"/>
        </a:p>
      </dgm:t>
    </dgm:pt>
    <dgm:pt modelId="{278D6EC3-9DE5-A947-973B-200E62294837}" type="parTrans" cxnId="{0142C2A5-EECD-F444-89B9-025B44DFB44E}">
      <dgm:prSet/>
      <dgm:spPr/>
      <dgm:t>
        <a:bodyPr/>
        <a:lstStyle/>
        <a:p>
          <a:endParaRPr lang="en-US"/>
        </a:p>
      </dgm:t>
    </dgm:pt>
    <dgm:pt modelId="{0A7217C1-0CFC-804A-A917-3297EA6CCEE1}" type="sibTrans" cxnId="{0142C2A5-EECD-F444-89B9-025B44DFB44E}">
      <dgm:prSet/>
      <dgm:spPr/>
      <dgm:t>
        <a:bodyPr/>
        <a:lstStyle/>
        <a:p>
          <a:endParaRPr lang="en-US"/>
        </a:p>
      </dgm:t>
    </dgm:pt>
    <dgm:pt modelId="{DC63FB07-7CFB-9B48-A88B-86D6774286FB}">
      <dgm:prSet/>
      <dgm:spPr/>
      <dgm:t>
        <a:bodyPr/>
        <a:lstStyle/>
        <a:p>
          <a:r>
            <a:rPr lang="en-US" dirty="0"/>
            <a:t>Lexeme is a sequence of characters in the source program that matches the pattern for a token and is identified by the lexical analyzer as an instance of that token.</a:t>
          </a:r>
        </a:p>
      </dgm:t>
    </dgm:pt>
    <dgm:pt modelId="{86B89C8C-5B8B-5149-8097-45D745A3CB48}" type="parTrans" cxnId="{2E712638-AFB1-3147-9838-B8467AD8567D}">
      <dgm:prSet/>
      <dgm:spPr/>
      <dgm:t>
        <a:bodyPr/>
        <a:lstStyle/>
        <a:p>
          <a:endParaRPr lang="en-US"/>
        </a:p>
      </dgm:t>
    </dgm:pt>
    <dgm:pt modelId="{8930FEB5-9126-C54E-9DE4-A30D0438256B}" type="sibTrans" cxnId="{2E712638-AFB1-3147-9838-B8467AD8567D}">
      <dgm:prSet/>
      <dgm:spPr/>
      <dgm:t>
        <a:bodyPr/>
        <a:lstStyle/>
        <a:p>
          <a:endParaRPr lang="en-US"/>
        </a:p>
      </dgm:t>
    </dgm:pt>
    <dgm:pt modelId="{A1131916-DF41-0B46-9259-D7DDB103875F}" type="pres">
      <dgm:prSet presAssocID="{AA1F9E1C-B2A3-44F2-9A35-B52D138CAB1C}" presName="linear" presStyleCnt="0">
        <dgm:presLayoutVars>
          <dgm:animLvl val="lvl"/>
          <dgm:resizeHandles val="exact"/>
        </dgm:presLayoutVars>
      </dgm:prSet>
      <dgm:spPr/>
    </dgm:pt>
    <dgm:pt modelId="{4845B09B-4C07-A845-8263-AB7B95FA79A5}" type="pres">
      <dgm:prSet presAssocID="{690B1B37-A55B-2E46-828D-1FF8560649F9}" presName="parentText" presStyleLbl="node1" presStyleIdx="0" presStyleCnt="3" custLinFactY="-76407" custLinFactNeighborX="-60802" custLinFactNeighborY="-100000">
        <dgm:presLayoutVars>
          <dgm:chMax val="0"/>
          <dgm:bulletEnabled val="1"/>
        </dgm:presLayoutVars>
      </dgm:prSet>
      <dgm:spPr/>
    </dgm:pt>
    <dgm:pt modelId="{51FCB6DE-2E37-8146-9150-FB21EF489731}" type="pres">
      <dgm:prSet presAssocID="{690B1B37-A55B-2E46-828D-1FF8560649F9}" presName="childText" presStyleLbl="revTx" presStyleIdx="0" presStyleCnt="1">
        <dgm:presLayoutVars>
          <dgm:bulletEnabled val="1"/>
        </dgm:presLayoutVars>
      </dgm:prSet>
      <dgm:spPr/>
    </dgm:pt>
    <dgm:pt modelId="{AD00A2ED-4525-C14E-8C1E-4F1DD1D09DA4}" type="pres">
      <dgm:prSet presAssocID="{EAE97B68-A0FC-7749-B2D3-E241CC121A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7ACDCA-2888-B349-BF03-4E398EEDDC96}" type="pres">
      <dgm:prSet presAssocID="{0A7217C1-0CFC-804A-A917-3297EA6CCEE1}" presName="spacer" presStyleCnt="0"/>
      <dgm:spPr/>
    </dgm:pt>
    <dgm:pt modelId="{875A8DD5-3A29-7D4B-AD4A-C6C581877A36}" type="pres">
      <dgm:prSet presAssocID="{DC63FB07-7CFB-9B48-A88B-86D6774286F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755423-81BF-7447-A9E2-2B925DBF679A}" type="presOf" srcId="{DC63FB07-7CFB-9B48-A88B-86D6774286FB}" destId="{875A8DD5-3A29-7D4B-AD4A-C6C581877A36}" srcOrd="0" destOrd="0" presId="urn:microsoft.com/office/officeart/2005/8/layout/vList2"/>
    <dgm:cxn modelId="{2E712638-AFB1-3147-9838-B8467AD8567D}" srcId="{AA1F9E1C-B2A3-44F2-9A35-B52D138CAB1C}" destId="{DC63FB07-7CFB-9B48-A88B-86D6774286FB}" srcOrd="2" destOrd="0" parTransId="{86B89C8C-5B8B-5149-8097-45D745A3CB48}" sibTransId="{8930FEB5-9126-C54E-9DE4-A30D0438256B}"/>
    <dgm:cxn modelId="{6A03CC44-C820-2F46-ACBA-8C71975D1869}" srcId="{690B1B37-A55B-2E46-828D-1FF8560649F9}" destId="{49DF2D43-AAE8-F54C-B590-226DF1311E05}" srcOrd="1" destOrd="0" parTransId="{8F97D7BA-AEB9-2742-8CD3-B80962116E56}" sibTransId="{E6279DCF-9184-7143-8541-4F6F9C27E920}"/>
    <dgm:cxn modelId="{DE233846-C9C5-954B-BA09-A09C2B205B28}" srcId="{AA1F9E1C-B2A3-44F2-9A35-B52D138CAB1C}" destId="{690B1B37-A55B-2E46-828D-1FF8560649F9}" srcOrd="0" destOrd="0" parTransId="{DA13D12E-749A-E249-9201-FD36639E3EE6}" sibTransId="{E002239C-39E3-1E4F-AAB7-80AF5A193BCC}"/>
    <dgm:cxn modelId="{A71A6847-CC89-C64B-94AF-3DA91601041A}" type="presOf" srcId="{C8378AC1-2254-2945-83C9-D621734BE7DB}" destId="{51FCB6DE-2E37-8146-9150-FB21EF489731}" srcOrd="0" destOrd="0" presId="urn:microsoft.com/office/officeart/2005/8/layout/vList2"/>
    <dgm:cxn modelId="{2319999C-CE37-584E-A909-E717A7819C39}" type="presOf" srcId="{AA1F9E1C-B2A3-44F2-9A35-B52D138CAB1C}" destId="{A1131916-DF41-0B46-9259-D7DDB103875F}" srcOrd="0" destOrd="0" presId="urn:microsoft.com/office/officeart/2005/8/layout/vList2"/>
    <dgm:cxn modelId="{88B79DA4-CF82-E44B-B98E-595B03E8C274}" type="presOf" srcId="{49DF2D43-AAE8-F54C-B590-226DF1311E05}" destId="{51FCB6DE-2E37-8146-9150-FB21EF489731}" srcOrd="0" destOrd="1" presId="urn:microsoft.com/office/officeart/2005/8/layout/vList2"/>
    <dgm:cxn modelId="{0142C2A5-EECD-F444-89B9-025B44DFB44E}" srcId="{AA1F9E1C-B2A3-44F2-9A35-B52D138CAB1C}" destId="{EAE97B68-A0FC-7749-B2D3-E241CC121A05}" srcOrd="1" destOrd="0" parTransId="{278D6EC3-9DE5-A947-973B-200E62294837}" sibTransId="{0A7217C1-0CFC-804A-A917-3297EA6CCEE1}"/>
    <dgm:cxn modelId="{7DB6B1B9-9A95-2F47-A75A-ADBBCE665922}" type="presOf" srcId="{EAE97B68-A0FC-7749-B2D3-E241CC121A05}" destId="{AD00A2ED-4525-C14E-8C1E-4F1DD1D09DA4}" srcOrd="0" destOrd="0" presId="urn:microsoft.com/office/officeart/2005/8/layout/vList2"/>
    <dgm:cxn modelId="{8F7079D6-0633-3049-A203-878164335DC4}" srcId="{690B1B37-A55B-2E46-828D-1FF8560649F9}" destId="{C8378AC1-2254-2945-83C9-D621734BE7DB}" srcOrd="0" destOrd="0" parTransId="{BD8C71F7-AC85-FE44-900E-D5B68E73A756}" sibTransId="{0D9624DC-C8CD-6F4A-8E23-4405A28B89F1}"/>
    <dgm:cxn modelId="{E1B188EA-080B-D948-8B43-E90238C4878A}" type="presOf" srcId="{690B1B37-A55B-2E46-828D-1FF8560649F9}" destId="{4845B09B-4C07-A845-8263-AB7B95FA79A5}" srcOrd="0" destOrd="0" presId="urn:microsoft.com/office/officeart/2005/8/layout/vList2"/>
    <dgm:cxn modelId="{32498DCB-6547-4947-B6C3-7470288CF505}" type="presParOf" srcId="{A1131916-DF41-0B46-9259-D7DDB103875F}" destId="{4845B09B-4C07-A845-8263-AB7B95FA79A5}" srcOrd="0" destOrd="0" presId="urn:microsoft.com/office/officeart/2005/8/layout/vList2"/>
    <dgm:cxn modelId="{76A8E579-6272-164A-9416-2B7B51544411}" type="presParOf" srcId="{A1131916-DF41-0B46-9259-D7DDB103875F}" destId="{51FCB6DE-2E37-8146-9150-FB21EF489731}" srcOrd="1" destOrd="0" presId="urn:microsoft.com/office/officeart/2005/8/layout/vList2"/>
    <dgm:cxn modelId="{4C316397-1980-FC48-8441-97933B597DFB}" type="presParOf" srcId="{A1131916-DF41-0B46-9259-D7DDB103875F}" destId="{AD00A2ED-4525-C14E-8C1E-4F1DD1D09DA4}" srcOrd="2" destOrd="0" presId="urn:microsoft.com/office/officeart/2005/8/layout/vList2"/>
    <dgm:cxn modelId="{B371C51E-B03F-8D4A-B83A-026197317985}" type="presParOf" srcId="{A1131916-DF41-0B46-9259-D7DDB103875F}" destId="{137ACDCA-2888-B349-BF03-4E398EEDDC96}" srcOrd="3" destOrd="0" presId="urn:microsoft.com/office/officeart/2005/8/layout/vList2"/>
    <dgm:cxn modelId="{6C618A70-CDD6-8846-90A8-9A69CF5D4241}" type="presParOf" srcId="{A1131916-DF41-0B46-9259-D7DDB103875F}" destId="{875A8DD5-3A29-7D4B-AD4A-C6C581877A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1F9E1C-B2A3-44F2-9A35-B52D138CAB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A60DA3-9171-E745-BA60-31DC34223C9F}">
      <dgm:prSet custT="1"/>
      <dgm:spPr/>
      <dgm:t>
        <a:bodyPr/>
        <a:lstStyle/>
        <a:p>
          <a:r>
            <a:rPr lang="en-US" sz="2000"/>
            <a:t>One token for each keyword.</a:t>
          </a:r>
          <a:endParaRPr lang="en-US" sz="2000" dirty="0"/>
        </a:p>
      </dgm:t>
    </dgm:pt>
    <dgm:pt modelId="{36D2F649-0BDE-FC45-8364-E02073530817}" type="parTrans" cxnId="{2DF0508D-DAF8-D048-BB15-CDAA57423D63}">
      <dgm:prSet/>
      <dgm:spPr/>
      <dgm:t>
        <a:bodyPr/>
        <a:lstStyle/>
        <a:p>
          <a:endParaRPr lang="en-US" sz="2000"/>
        </a:p>
      </dgm:t>
    </dgm:pt>
    <dgm:pt modelId="{737D7307-A16D-2E4A-9A49-10E047F4A663}" type="sibTrans" cxnId="{2DF0508D-DAF8-D048-BB15-CDAA57423D63}">
      <dgm:prSet/>
      <dgm:spPr/>
      <dgm:t>
        <a:bodyPr/>
        <a:lstStyle/>
        <a:p>
          <a:endParaRPr lang="en-US" sz="2000"/>
        </a:p>
      </dgm:t>
    </dgm:pt>
    <dgm:pt modelId="{A3427607-652E-6246-9F65-4648CBC2BA1C}">
      <dgm:prSet custT="1"/>
      <dgm:spPr/>
      <dgm:t>
        <a:bodyPr/>
        <a:lstStyle/>
        <a:p>
          <a:r>
            <a:rPr lang="en-US" sz="2000" dirty="0"/>
            <a:t>Tokens for the operators, either individually or in classes such as the token </a:t>
          </a:r>
          <a:r>
            <a:rPr lang="en-US" sz="2000" dirty="0">
              <a:latin typeface="Times New Roman" panose="02020603050405020304" pitchFamily="18" charset="0"/>
            </a:rPr>
            <a:t>comparison</a:t>
          </a:r>
          <a:r>
            <a:rPr lang="en-US" sz="2000" dirty="0"/>
            <a:t> mention in table.</a:t>
          </a:r>
        </a:p>
      </dgm:t>
    </dgm:pt>
    <dgm:pt modelId="{F9748214-8448-FD4D-A899-8E515482DEDE}" type="parTrans" cxnId="{698933A6-A055-814E-96A1-08A5F1DA8095}">
      <dgm:prSet/>
      <dgm:spPr/>
      <dgm:t>
        <a:bodyPr/>
        <a:lstStyle/>
        <a:p>
          <a:endParaRPr lang="en-US" sz="2000"/>
        </a:p>
      </dgm:t>
    </dgm:pt>
    <dgm:pt modelId="{2934BC1B-9005-9F4F-9585-B8B5373567D0}" type="sibTrans" cxnId="{698933A6-A055-814E-96A1-08A5F1DA8095}">
      <dgm:prSet/>
      <dgm:spPr/>
      <dgm:t>
        <a:bodyPr/>
        <a:lstStyle/>
        <a:p>
          <a:endParaRPr lang="en-US" sz="2000"/>
        </a:p>
      </dgm:t>
    </dgm:pt>
    <dgm:pt modelId="{21A4DFCE-985E-C844-BF8D-257EA363F1D2}">
      <dgm:prSet custT="1"/>
      <dgm:spPr/>
      <dgm:t>
        <a:bodyPr/>
        <a:lstStyle/>
        <a:p>
          <a:r>
            <a:rPr lang="en-US" sz="2000"/>
            <a:t>One token representing all identifiers.</a:t>
          </a:r>
          <a:endParaRPr lang="en-US" sz="2000" dirty="0"/>
        </a:p>
      </dgm:t>
    </dgm:pt>
    <dgm:pt modelId="{AFBC3DDA-2F91-B242-AAB5-604999B4A13C}" type="parTrans" cxnId="{F8768452-D468-724F-BC65-CCA30F1E7EB3}">
      <dgm:prSet/>
      <dgm:spPr/>
      <dgm:t>
        <a:bodyPr/>
        <a:lstStyle/>
        <a:p>
          <a:endParaRPr lang="en-US" sz="2000"/>
        </a:p>
      </dgm:t>
    </dgm:pt>
    <dgm:pt modelId="{E1FDC9C6-5FFB-F245-B825-DB92224480D8}" type="sibTrans" cxnId="{F8768452-D468-724F-BC65-CCA30F1E7EB3}">
      <dgm:prSet/>
      <dgm:spPr/>
      <dgm:t>
        <a:bodyPr/>
        <a:lstStyle/>
        <a:p>
          <a:endParaRPr lang="en-US" sz="2000"/>
        </a:p>
      </dgm:t>
    </dgm:pt>
    <dgm:pt modelId="{476961A9-D5E1-964C-B440-1F65F985B86F}">
      <dgm:prSet custT="1"/>
      <dgm:spPr/>
      <dgm:t>
        <a:bodyPr/>
        <a:lstStyle/>
        <a:p>
          <a:r>
            <a:rPr lang="en-US" sz="2000"/>
            <a:t>One or more tokens representing constants, such as numbers and literal strings.</a:t>
          </a:r>
          <a:endParaRPr lang="en-US" sz="2000" dirty="0"/>
        </a:p>
      </dgm:t>
    </dgm:pt>
    <dgm:pt modelId="{01C6564B-0CF3-2D45-BECE-63C293E68B0F}" type="parTrans" cxnId="{7453F81A-7579-5A4A-B021-3B736075AC44}">
      <dgm:prSet/>
      <dgm:spPr/>
      <dgm:t>
        <a:bodyPr/>
        <a:lstStyle/>
        <a:p>
          <a:endParaRPr lang="en-US" sz="2000"/>
        </a:p>
      </dgm:t>
    </dgm:pt>
    <dgm:pt modelId="{200121A4-F997-CC48-94E0-843F4B528800}" type="sibTrans" cxnId="{7453F81A-7579-5A4A-B021-3B736075AC44}">
      <dgm:prSet/>
      <dgm:spPr/>
      <dgm:t>
        <a:bodyPr/>
        <a:lstStyle/>
        <a:p>
          <a:endParaRPr lang="en-US" sz="2000"/>
        </a:p>
      </dgm:t>
    </dgm:pt>
    <dgm:pt modelId="{D3B479BA-F487-A447-96A6-C98862738446}">
      <dgm:prSet custT="1"/>
      <dgm:spPr/>
      <dgm:t>
        <a:bodyPr/>
        <a:lstStyle/>
        <a:p>
          <a:r>
            <a:rPr lang="en-US" sz="2000"/>
            <a:t>Tokens for each punctuation symbol, such as left and right parentheses, comma, and semicolon.</a:t>
          </a:r>
          <a:endParaRPr lang="en-US" sz="2000" dirty="0"/>
        </a:p>
      </dgm:t>
    </dgm:pt>
    <dgm:pt modelId="{4EA70A24-5725-9049-A89D-CF898C47387E}" type="parTrans" cxnId="{478EC7E3-26AA-814C-864A-AB3F51E2087D}">
      <dgm:prSet/>
      <dgm:spPr/>
      <dgm:t>
        <a:bodyPr/>
        <a:lstStyle/>
        <a:p>
          <a:endParaRPr lang="en-US" sz="2000"/>
        </a:p>
      </dgm:t>
    </dgm:pt>
    <dgm:pt modelId="{E7783B36-435F-1246-94CA-B9C8F2A70F7E}" type="sibTrans" cxnId="{478EC7E3-26AA-814C-864A-AB3F51E2087D}">
      <dgm:prSet/>
      <dgm:spPr/>
      <dgm:t>
        <a:bodyPr/>
        <a:lstStyle/>
        <a:p>
          <a:endParaRPr lang="en-US" sz="2000"/>
        </a:p>
      </dgm:t>
    </dgm:pt>
    <dgm:pt modelId="{A1131916-DF41-0B46-9259-D7DDB103875F}" type="pres">
      <dgm:prSet presAssocID="{AA1F9E1C-B2A3-44F2-9A35-B52D138CAB1C}" presName="linear" presStyleCnt="0">
        <dgm:presLayoutVars>
          <dgm:animLvl val="lvl"/>
          <dgm:resizeHandles val="exact"/>
        </dgm:presLayoutVars>
      </dgm:prSet>
      <dgm:spPr/>
    </dgm:pt>
    <dgm:pt modelId="{C94E9C65-DA82-4448-B44A-1B840CA9908D}" type="pres">
      <dgm:prSet presAssocID="{76A60DA3-9171-E745-BA60-31DC34223C9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F6BE9C-F207-F248-BC1B-F659A6815FF5}" type="pres">
      <dgm:prSet presAssocID="{737D7307-A16D-2E4A-9A49-10E047F4A663}" presName="spacer" presStyleCnt="0"/>
      <dgm:spPr/>
    </dgm:pt>
    <dgm:pt modelId="{91304815-3AA4-5946-B908-7770A35CC22C}" type="pres">
      <dgm:prSet presAssocID="{A3427607-652E-6246-9F65-4648CBC2BA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05365A-D01E-EC4F-A7E3-CE1C4B089ABC}" type="pres">
      <dgm:prSet presAssocID="{2934BC1B-9005-9F4F-9585-B8B5373567D0}" presName="spacer" presStyleCnt="0"/>
      <dgm:spPr/>
    </dgm:pt>
    <dgm:pt modelId="{DF7EE14B-7353-664D-9AA5-2CE61CEE02AB}" type="pres">
      <dgm:prSet presAssocID="{21A4DFCE-985E-C844-BF8D-257EA363F1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95D697-E75D-B446-9B4D-2DF972AFCE44}" type="pres">
      <dgm:prSet presAssocID="{E1FDC9C6-5FFB-F245-B825-DB92224480D8}" presName="spacer" presStyleCnt="0"/>
      <dgm:spPr/>
    </dgm:pt>
    <dgm:pt modelId="{F50CCCB8-94A4-494B-824A-818563DB1B53}" type="pres">
      <dgm:prSet presAssocID="{476961A9-D5E1-964C-B440-1F65F985B8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4C9A43-664E-0B4E-902B-E4C3B05653B3}" type="pres">
      <dgm:prSet presAssocID="{200121A4-F997-CC48-94E0-843F4B528800}" presName="spacer" presStyleCnt="0"/>
      <dgm:spPr/>
    </dgm:pt>
    <dgm:pt modelId="{B006FC14-8A7E-AE4D-846F-3218B37303A7}" type="pres">
      <dgm:prSet presAssocID="{D3B479BA-F487-A447-96A6-C98862738446}" presName="parentText" presStyleLbl="node1" presStyleIdx="4" presStyleCnt="5" custLinFactY="23857" custLinFactNeighborX="-197" custLinFactNeighborY="100000">
        <dgm:presLayoutVars>
          <dgm:chMax val="0"/>
          <dgm:bulletEnabled val="1"/>
        </dgm:presLayoutVars>
      </dgm:prSet>
      <dgm:spPr/>
    </dgm:pt>
  </dgm:ptLst>
  <dgm:cxnLst>
    <dgm:cxn modelId="{7453F81A-7579-5A4A-B021-3B736075AC44}" srcId="{AA1F9E1C-B2A3-44F2-9A35-B52D138CAB1C}" destId="{476961A9-D5E1-964C-B440-1F65F985B86F}" srcOrd="3" destOrd="0" parTransId="{01C6564B-0CF3-2D45-BECE-63C293E68B0F}" sibTransId="{200121A4-F997-CC48-94E0-843F4B528800}"/>
    <dgm:cxn modelId="{79ADFF1A-B71B-DF44-B2BF-7A2D489F78F1}" type="presOf" srcId="{21A4DFCE-985E-C844-BF8D-257EA363F1D2}" destId="{DF7EE14B-7353-664D-9AA5-2CE61CEE02AB}" srcOrd="0" destOrd="0" presId="urn:microsoft.com/office/officeart/2005/8/layout/vList2"/>
    <dgm:cxn modelId="{F8768452-D468-724F-BC65-CCA30F1E7EB3}" srcId="{AA1F9E1C-B2A3-44F2-9A35-B52D138CAB1C}" destId="{21A4DFCE-985E-C844-BF8D-257EA363F1D2}" srcOrd="2" destOrd="0" parTransId="{AFBC3DDA-2F91-B242-AAB5-604999B4A13C}" sibTransId="{E1FDC9C6-5FFB-F245-B825-DB92224480D8}"/>
    <dgm:cxn modelId="{6DF68F81-8048-2F45-9C07-8C7792DCEDC5}" type="presOf" srcId="{D3B479BA-F487-A447-96A6-C98862738446}" destId="{B006FC14-8A7E-AE4D-846F-3218B37303A7}" srcOrd="0" destOrd="0" presId="urn:microsoft.com/office/officeart/2005/8/layout/vList2"/>
    <dgm:cxn modelId="{2DF0508D-DAF8-D048-BB15-CDAA57423D63}" srcId="{AA1F9E1C-B2A3-44F2-9A35-B52D138CAB1C}" destId="{76A60DA3-9171-E745-BA60-31DC34223C9F}" srcOrd="0" destOrd="0" parTransId="{36D2F649-0BDE-FC45-8364-E02073530817}" sibTransId="{737D7307-A16D-2E4A-9A49-10E047F4A663}"/>
    <dgm:cxn modelId="{2319999C-CE37-584E-A909-E717A7819C39}" type="presOf" srcId="{AA1F9E1C-B2A3-44F2-9A35-B52D138CAB1C}" destId="{A1131916-DF41-0B46-9259-D7DDB103875F}" srcOrd="0" destOrd="0" presId="urn:microsoft.com/office/officeart/2005/8/layout/vList2"/>
    <dgm:cxn modelId="{698933A6-A055-814E-96A1-08A5F1DA8095}" srcId="{AA1F9E1C-B2A3-44F2-9A35-B52D138CAB1C}" destId="{A3427607-652E-6246-9F65-4648CBC2BA1C}" srcOrd="1" destOrd="0" parTransId="{F9748214-8448-FD4D-A899-8E515482DEDE}" sibTransId="{2934BC1B-9005-9F4F-9585-B8B5373567D0}"/>
    <dgm:cxn modelId="{AD461FA7-49F8-6F4F-A2C5-571D4CA2A550}" type="presOf" srcId="{76A60DA3-9171-E745-BA60-31DC34223C9F}" destId="{C94E9C65-DA82-4448-B44A-1B840CA9908D}" srcOrd="0" destOrd="0" presId="urn:microsoft.com/office/officeart/2005/8/layout/vList2"/>
    <dgm:cxn modelId="{478EC7E3-26AA-814C-864A-AB3F51E2087D}" srcId="{AA1F9E1C-B2A3-44F2-9A35-B52D138CAB1C}" destId="{D3B479BA-F487-A447-96A6-C98862738446}" srcOrd="4" destOrd="0" parTransId="{4EA70A24-5725-9049-A89D-CF898C47387E}" sibTransId="{E7783B36-435F-1246-94CA-B9C8F2A70F7E}"/>
    <dgm:cxn modelId="{9541A8F7-0A86-D547-8924-C88DF2850598}" type="presOf" srcId="{A3427607-652E-6246-9F65-4648CBC2BA1C}" destId="{91304815-3AA4-5946-B908-7770A35CC22C}" srcOrd="0" destOrd="0" presId="urn:microsoft.com/office/officeart/2005/8/layout/vList2"/>
    <dgm:cxn modelId="{8D9A51FF-D14B-674B-AF43-34082C2C9452}" type="presOf" srcId="{476961A9-D5E1-964C-B440-1F65F985B86F}" destId="{F50CCCB8-94A4-494B-824A-818563DB1B53}" srcOrd="0" destOrd="0" presId="urn:microsoft.com/office/officeart/2005/8/layout/vList2"/>
    <dgm:cxn modelId="{15B2D514-0E53-954B-9B12-926D405C2AAD}" type="presParOf" srcId="{A1131916-DF41-0B46-9259-D7DDB103875F}" destId="{C94E9C65-DA82-4448-B44A-1B840CA9908D}" srcOrd="0" destOrd="0" presId="urn:microsoft.com/office/officeart/2005/8/layout/vList2"/>
    <dgm:cxn modelId="{C1E0E364-B016-1049-A3BF-A20BCD5CEC4F}" type="presParOf" srcId="{A1131916-DF41-0B46-9259-D7DDB103875F}" destId="{63F6BE9C-F207-F248-BC1B-F659A6815FF5}" srcOrd="1" destOrd="0" presId="urn:microsoft.com/office/officeart/2005/8/layout/vList2"/>
    <dgm:cxn modelId="{BC86A1EE-2A6A-E742-8A21-E280A7749270}" type="presParOf" srcId="{A1131916-DF41-0B46-9259-D7DDB103875F}" destId="{91304815-3AA4-5946-B908-7770A35CC22C}" srcOrd="2" destOrd="0" presId="urn:microsoft.com/office/officeart/2005/8/layout/vList2"/>
    <dgm:cxn modelId="{2CB7B405-A688-1746-A669-549C6543F97E}" type="presParOf" srcId="{A1131916-DF41-0B46-9259-D7DDB103875F}" destId="{2F05365A-D01E-EC4F-A7E3-CE1C4B089ABC}" srcOrd="3" destOrd="0" presId="urn:microsoft.com/office/officeart/2005/8/layout/vList2"/>
    <dgm:cxn modelId="{3A210D0F-2570-E14A-AAE6-47BB979360AD}" type="presParOf" srcId="{A1131916-DF41-0B46-9259-D7DDB103875F}" destId="{DF7EE14B-7353-664D-9AA5-2CE61CEE02AB}" srcOrd="4" destOrd="0" presId="urn:microsoft.com/office/officeart/2005/8/layout/vList2"/>
    <dgm:cxn modelId="{9F1DE1D9-F0C1-564A-A354-D4C79AFD225B}" type="presParOf" srcId="{A1131916-DF41-0B46-9259-D7DDB103875F}" destId="{3195D697-E75D-B446-9B4D-2DF972AFCE44}" srcOrd="5" destOrd="0" presId="urn:microsoft.com/office/officeart/2005/8/layout/vList2"/>
    <dgm:cxn modelId="{F14F4675-C34B-5549-A646-4DEEEBA08B6B}" type="presParOf" srcId="{A1131916-DF41-0B46-9259-D7DDB103875F}" destId="{F50CCCB8-94A4-494B-824A-818563DB1B53}" srcOrd="6" destOrd="0" presId="urn:microsoft.com/office/officeart/2005/8/layout/vList2"/>
    <dgm:cxn modelId="{3FE10DBB-7D7B-8B49-AFC9-1806120F0AE7}" type="presParOf" srcId="{A1131916-DF41-0B46-9259-D7DDB103875F}" destId="{034C9A43-664E-0B4E-902B-E4C3B05653B3}" srcOrd="7" destOrd="0" presId="urn:microsoft.com/office/officeart/2005/8/layout/vList2"/>
    <dgm:cxn modelId="{B2E2567B-D476-6A48-964B-AB2173369EA3}" type="presParOf" srcId="{A1131916-DF41-0B46-9259-D7DDB103875F}" destId="{B006FC14-8A7E-AE4D-846F-3218B37303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D22492-8567-42CA-9E9B-EACE9B3DA9A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25889F-FD40-47A3-BE91-B9798625561C}">
      <dgm:prSet/>
      <dgm:spPr/>
      <dgm:t>
        <a:bodyPr/>
        <a:lstStyle/>
        <a:p>
          <a:r>
            <a:rPr lang="en-US"/>
            <a:t>A </a:t>
          </a:r>
          <a:r>
            <a:rPr lang="en-US" i="1"/>
            <a:t>recognizer</a:t>
          </a:r>
          <a:r>
            <a:rPr lang="en-US"/>
            <a:t> for a language is a program that takes a string x, and answers “yes” if x is a sentence of that language, and “no” otherwise.</a:t>
          </a:r>
        </a:p>
      </dgm:t>
    </dgm:pt>
    <dgm:pt modelId="{887182E8-CE60-487A-AAA6-BEB9EEC0E75F}" type="parTrans" cxnId="{7AF2F2DC-D5E7-4389-8BC6-715F8F0064AC}">
      <dgm:prSet/>
      <dgm:spPr/>
      <dgm:t>
        <a:bodyPr/>
        <a:lstStyle/>
        <a:p>
          <a:endParaRPr lang="en-US"/>
        </a:p>
      </dgm:t>
    </dgm:pt>
    <dgm:pt modelId="{1D3200B6-15AF-4224-9DC4-DCE156562B3E}" type="sibTrans" cxnId="{7AF2F2DC-D5E7-4389-8BC6-715F8F0064AC}">
      <dgm:prSet/>
      <dgm:spPr/>
      <dgm:t>
        <a:bodyPr/>
        <a:lstStyle/>
        <a:p>
          <a:endParaRPr lang="en-US"/>
        </a:p>
      </dgm:t>
    </dgm:pt>
    <dgm:pt modelId="{237E30AF-E352-47BD-9AFA-2F8CA4CD5246}">
      <dgm:prSet/>
      <dgm:spPr/>
      <dgm:t>
        <a:bodyPr/>
        <a:lstStyle/>
        <a:p>
          <a:r>
            <a:rPr lang="en-US"/>
            <a:t>We call the recognizer of the tokens as a </a:t>
          </a:r>
          <a:r>
            <a:rPr lang="en-US" i="1"/>
            <a:t>finite automaton</a:t>
          </a:r>
          <a:r>
            <a:rPr lang="en-US"/>
            <a:t>.</a:t>
          </a:r>
        </a:p>
      </dgm:t>
    </dgm:pt>
    <dgm:pt modelId="{DBE32934-CC94-4346-B223-DABBED7A2FC1}" type="parTrans" cxnId="{9EE5F4FF-FEE5-4660-A2D3-896A2595E933}">
      <dgm:prSet/>
      <dgm:spPr/>
      <dgm:t>
        <a:bodyPr/>
        <a:lstStyle/>
        <a:p>
          <a:endParaRPr lang="en-US"/>
        </a:p>
      </dgm:t>
    </dgm:pt>
    <dgm:pt modelId="{EF8A6311-F5E4-472E-A580-D02409E184E0}" type="sibTrans" cxnId="{9EE5F4FF-FEE5-4660-A2D3-896A2595E933}">
      <dgm:prSet/>
      <dgm:spPr/>
      <dgm:t>
        <a:bodyPr/>
        <a:lstStyle/>
        <a:p>
          <a:endParaRPr lang="en-US"/>
        </a:p>
      </dgm:t>
    </dgm:pt>
    <dgm:pt modelId="{A541260D-228E-4718-8EB2-8A511779A3D4}">
      <dgm:prSet/>
      <dgm:spPr/>
      <dgm:t>
        <a:bodyPr/>
        <a:lstStyle/>
        <a:p>
          <a:r>
            <a:rPr lang="en-US"/>
            <a:t>A finite automaton can be: </a:t>
          </a:r>
          <a:r>
            <a:rPr lang="en-US" i="1"/>
            <a:t>deterministic(DFA)</a:t>
          </a:r>
          <a:r>
            <a:rPr lang="en-US"/>
            <a:t> or </a:t>
          </a:r>
          <a:r>
            <a:rPr lang="en-US" i="1"/>
            <a:t>non-deterministic (NFA)</a:t>
          </a:r>
          <a:endParaRPr lang="en-US"/>
        </a:p>
      </dgm:t>
    </dgm:pt>
    <dgm:pt modelId="{FC59F03C-FB31-4D46-ADFA-A10FEFF52A34}" type="parTrans" cxnId="{BC1C711E-167C-436F-84F0-1024EB94A451}">
      <dgm:prSet/>
      <dgm:spPr/>
      <dgm:t>
        <a:bodyPr/>
        <a:lstStyle/>
        <a:p>
          <a:endParaRPr lang="en-US"/>
        </a:p>
      </dgm:t>
    </dgm:pt>
    <dgm:pt modelId="{44E70AFA-8083-46B7-88DD-2B350E230FB2}" type="sibTrans" cxnId="{BC1C711E-167C-436F-84F0-1024EB94A451}">
      <dgm:prSet/>
      <dgm:spPr/>
      <dgm:t>
        <a:bodyPr/>
        <a:lstStyle/>
        <a:p>
          <a:endParaRPr lang="en-US"/>
        </a:p>
      </dgm:t>
    </dgm:pt>
    <dgm:pt modelId="{E9565BA8-F284-464F-B907-5BDCD5BCF019}">
      <dgm:prSet/>
      <dgm:spPr/>
      <dgm:t>
        <a:bodyPr/>
        <a:lstStyle/>
        <a:p>
          <a:r>
            <a:rPr lang="en-US"/>
            <a:t>This means that we may use a deterministic or non-deterministic automaton as a lexical analyzer.</a:t>
          </a:r>
        </a:p>
      </dgm:t>
    </dgm:pt>
    <dgm:pt modelId="{C07C2AE2-B6A6-411B-90E0-7CF2CE3D3F00}" type="parTrans" cxnId="{FBB10052-4C16-4B54-9E99-E89AD27F1352}">
      <dgm:prSet/>
      <dgm:spPr/>
      <dgm:t>
        <a:bodyPr/>
        <a:lstStyle/>
        <a:p>
          <a:endParaRPr lang="en-US"/>
        </a:p>
      </dgm:t>
    </dgm:pt>
    <dgm:pt modelId="{0FE1B817-B2AE-4AFA-B380-D3FC521CB714}" type="sibTrans" cxnId="{FBB10052-4C16-4B54-9E99-E89AD27F1352}">
      <dgm:prSet/>
      <dgm:spPr/>
      <dgm:t>
        <a:bodyPr/>
        <a:lstStyle/>
        <a:p>
          <a:endParaRPr lang="en-US"/>
        </a:p>
      </dgm:t>
    </dgm:pt>
    <dgm:pt modelId="{BDD90762-8F79-4E81-937F-58D3B0BE091A}">
      <dgm:prSet/>
      <dgm:spPr/>
      <dgm:t>
        <a:bodyPr/>
        <a:lstStyle/>
        <a:p>
          <a:r>
            <a:rPr lang="en-US"/>
            <a:t>Both deterministic and non-deterministic finite automaton recognize regular sets.</a:t>
          </a:r>
        </a:p>
      </dgm:t>
    </dgm:pt>
    <dgm:pt modelId="{9CB49614-F4B0-4AE1-B992-BB06A4DBB6FF}" type="parTrans" cxnId="{B7187933-AF53-4A15-9D99-016550FF8BE3}">
      <dgm:prSet/>
      <dgm:spPr/>
      <dgm:t>
        <a:bodyPr/>
        <a:lstStyle/>
        <a:p>
          <a:endParaRPr lang="en-US"/>
        </a:p>
      </dgm:t>
    </dgm:pt>
    <dgm:pt modelId="{ED154DD4-2548-4939-97A8-9CB93AB7DA04}" type="sibTrans" cxnId="{B7187933-AF53-4A15-9D99-016550FF8BE3}">
      <dgm:prSet/>
      <dgm:spPr/>
      <dgm:t>
        <a:bodyPr/>
        <a:lstStyle/>
        <a:p>
          <a:endParaRPr lang="en-US"/>
        </a:p>
      </dgm:t>
    </dgm:pt>
    <dgm:pt modelId="{4D346335-3512-2C4B-B7F0-F5D5283B7332}" type="pres">
      <dgm:prSet presAssocID="{AFD22492-8567-42CA-9E9B-EACE9B3DA9AF}" presName="linear" presStyleCnt="0">
        <dgm:presLayoutVars>
          <dgm:animLvl val="lvl"/>
          <dgm:resizeHandles val="exact"/>
        </dgm:presLayoutVars>
      </dgm:prSet>
      <dgm:spPr/>
    </dgm:pt>
    <dgm:pt modelId="{8D8D4245-41C0-7F44-BD76-0DAE7268410D}" type="pres">
      <dgm:prSet presAssocID="{B025889F-FD40-47A3-BE91-B979862556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1EBA05-51FF-AD43-9835-05D0784E4AE0}" type="pres">
      <dgm:prSet presAssocID="{1D3200B6-15AF-4224-9DC4-DCE156562B3E}" presName="spacer" presStyleCnt="0"/>
      <dgm:spPr/>
    </dgm:pt>
    <dgm:pt modelId="{4B550D45-4D9D-6B44-8180-FD5D6282264F}" type="pres">
      <dgm:prSet presAssocID="{237E30AF-E352-47BD-9AFA-2F8CA4CD52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CE4A5E-02A2-3740-A2A5-659BE947D7B1}" type="pres">
      <dgm:prSet presAssocID="{EF8A6311-F5E4-472E-A580-D02409E184E0}" presName="spacer" presStyleCnt="0"/>
      <dgm:spPr/>
    </dgm:pt>
    <dgm:pt modelId="{8E595FEA-3F95-7A45-B8F9-0946B36889B3}" type="pres">
      <dgm:prSet presAssocID="{A541260D-228E-4718-8EB2-8A511779A3D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8D889A2-8A0C-5448-9480-80E26C927327}" type="pres">
      <dgm:prSet presAssocID="{44E70AFA-8083-46B7-88DD-2B350E230FB2}" presName="spacer" presStyleCnt="0"/>
      <dgm:spPr/>
    </dgm:pt>
    <dgm:pt modelId="{C867E561-30A6-504A-B571-1487C539BD51}" type="pres">
      <dgm:prSet presAssocID="{E9565BA8-F284-464F-B907-5BDCD5BCF0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3E98D9-32B0-E64E-BB2D-E0EAC7F7FB32}" type="pres">
      <dgm:prSet presAssocID="{0FE1B817-B2AE-4AFA-B380-D3FC521CB714}" presName="spacer" presStyleCnt="0"/>
      <dgm:spPr/>
    </dgm:pt>
    <dgm:pt modelId="{ED83F082-987E-E341-8B4F-BBD6EC8A5FE5}" type="pres">
      <dgm:prSet presAssocID="{BDD90762-8F79-4E81-937F-58D3B0BE091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05B3219-D2F3-FF4A-8A23-5FD1EA90AF9F}" type="presOf" srcId="{BDD90762-8F79-4E81-937F-58D3B0BE091A}" destId="{ED83F082-987E-E341-8B4F-BBD6EC8A5FE5}" srcOrd="0" destOrd="0" presId="urn:microsoft.com/office/officeart/2005/8/layout/vList2"/>
    <dgm:cxn modelId="{BC1C711E-167C-436F-84F0-1024EB94A451}" srcId="{AFD22492-8567-42CA-9E9B-EACE9B3DA9AF}" destId="{A541260D-228E-4718-8EB2-8A511779A3D4}" srcOrd="2" destOrd="0" parTransId="{FC59F03C-FB31-4D46-ADFA-A10FEFF52A34}" sibTransId="{44E70AFA-8083-46B7-88DD-2B350E230FB2}"/>
    <dgm:cxn modelId="{B7187933-AF53-4A15-9D99-016550FF8BE3}" srcId="{AFD22492-8567-42CA-9E9B-EACE9B3DA9AF}" destId="{BDD90762-8F79-4E81-937F-58D3B0BE091A}" srcOrd="4" destOrd="0" parTransId="{9CB49614-F4B0-4AE1-B992-BB06A4DBB6FF}" sibTransId="{ED154DD4-2548-4939-97A8-9CB93AB7DA04}"/>
    <dgm:cxn modelId="{FBB10052-4C16-4B54-9E99-E89AD27F1352}" srcId="{AFD22492-8567-42CA-9E9B-EACE9B3DA9AF}" destId="{E9565BA8-F284-464F-B907-5BDCD5BCF019}" srcOrd="3" destOrd="0" parTransId="{C07C2AE2-B6A6-411B-90E0-7CF2CE3D3F00}" sibTransId="{0FE1B817-B2AE-4AFA-B380-D3FC521CB714}"/>
    <dgm:cxn modelId="{ABDC8267-CE43-2545-94D4-BF9083AE078C}" type="presOf" srcId="{E9565BA8-F284-464F-B907-5BDCD5BCF019}" destId="{C867E561-30A6-504A-B571-1487C539BD51}" srcOrd="0" destOrd="0" presId="urn:microsoft.com/office/officeart/2005/8/layout/vList2"/>
    <dgm:cxn modelId="{527DB776-5465-2D4F-8C64-2C799A50F6ED}" type="presOf" srcId="{A541260D-228E-4718-8EB2-8A511779A3D4}" destId="{8E595FEA-3F95-7A45-B8F9-0946B36889B3}" srcOrd="0" destOrd="0" presId="urn:microsoft.com/office/officeart/2005/8/layout/vList2"/>
    <dgm:cxn modelId="{DF450584-BFD8-3C49-B8AA-D9810462EE85}" type="presOf" srcId="{B025889F-FD40-47A3-BE91-B9798625561C}" destId="{8D8D4245-41C0-7F44-BD76-0DAE7268410D}" srcOrd="0" destOrd="0" presId="urn:microsoft.com/office/officeart/2005/8/layout/vList2"/>
    <dgm:cxn modelId="{B572BDB5-948E-FE41-BDB7-722CC9874F24}" type="presOf" srcId="{237E30AF-E352-47BD-9AFA-2F8CA4CD5246}" destId="{4B550D45-4D9D-6B44-8180-FD5D6282264F}" srcOrd="0" destOrd="0" presId="urn:microsoft.com/office/officeart/2005/8/layout/vList2"/>
    <dgm:cxn modelId="{FF9DF5CB-6687-2D44-AE3A-15FF7E633156}" type="presOf" srcId="{AFD22492-8567-42CA-9E9B-EACE9B3DA9AF}" destId="{4D346335-3512-2C4B-B7F0-F5D5283B7332}" srcOrd="0" destOrd="0" presId="urn:microsoft.com/office/officeart/2005/8/layout/vList2"/>
    <dgm:cxn modelId="{7AF2F2DC-D5E7-4389-8BC6-715F8F0064AC}" srcId="{AFD22492-8567-42CA-9E9B-EACE9B3DA9AF}" destId="{B025889F-FD40-47A3-BE91-B9798625561C}" srcOrd="0" destOrd="0" parTransId="{887182E8-CE60-487A-AAA6-BEB9EEC0E75F}" sibTransId="{1D3200B6-15AF-4224-9DC4-DCE156562B3E}"/>
    <dgm:cxn modelId="{9EE5F4FF-FEE5-4660-A2D3-896A2595E933}" srcId="{AFD22492-8567-42CA-9E9B-EACE9B3DA9AF}" destId="{237E30AF-E352-47BD-9AFA-2F8CA4CD5246}" srcOrd="1" destOrd="0" parTransId="{DBE32934-CC94-4346-B223-DABBED7A2FC1}" sibTransId="{EF8A6311-F5E4-472E-A580-D02409E184E0}"/>
    <dgm:cxn modelId="{C3C4DC1B-F850-6C48-86D0-263FE09A406F}" type="presParOf" srcId="{4D346335-3512-2C4B-B7F0-F5D5283B7332}" destId="{8D8D4245-41C0-7F44-BD76-0DAE7268410D}" srcOrd="0" destOrd="0" presId="urn:microsoft.com/office/officeart/2005/8/layout/vList2"/>
    <dgm:cxn modelId="{1683B379-3FB3-AB4A-A7C9-32A4A7284CF8}" type="presParOf" srcId="{4D346335-3512-2C4B-B7F0-F5D5283B7332}" destId="{D31EBA05-51FF-AD43-9835-05D0784E4AE0}" srcOrd="1" destOrd="0" presId="urn:microsoft.com/office/officeart/2005/8/layout/vList2"/>
    <dgm:cxn modelId="{52E02511-84AD-424D-BCF3-ABA7532428E5}" type="presParOf" srcId="{4D346335-3512-2C4B-B7F0-F5D5283B7332}" destId="{4B550D45-4D9D-6B44-8180-FD5D6282264F}" srcOrd="2" destOrd="0" presId="urn:microsoft.com/office/officeart/2005/8/layout/vList2"/>
    <dgm:cxn modelId="{F14F1BD6-8942-1B42-B9D4-3B80393C9993}" type="presParOf" srcId="{4D346335-3512-2C4B-B7F0-F5D5283B7332}" destId="{88CE4A5E-02A2-3740-A2A5-659BE947D7B1}" srcOrd="3" destOrd="0" presId="urn:microsoft.com/office/officeart/2005/8/layout/vList2"/>
    <dgm:cxn modelId="{996C334A-1B93-B941-A64E-996103DBC7F7}" type="presParOf" srcId="{4D346335-3512-2C4B-B7F0-F5D5283B7332}" destId="{8E595FEA-3F95-7A45-B8F9-0946B36889B3}" srcOrd="4" destOrd="0" presId="urn:microsoft.com/office/officeart/2005/8/layout/vList2"/>
    <dgm:cxn modelId="{AE268DC6-DA5A-A04C-B6C5-CAC673BAACA5}" type="presParOf" srcId="{4D346335-3512-2C4B-B7F0-F5D5283B7332}" destId="{C8D889A2-8A0C-5448-9480-80E26C927327}" srcOrd="5" destOrd="0" presId="urn:microsoft.com/office/officeart/2005/8/layout/vList2"/>
    <dgm:cxn modelId="{88EB9926-9747-394F-AFBF-12CE5F622933}" type="presParOf" srcId="{4D346335-3512-2C4B-B7F0-F5D5283B7332}" destId="{C867E561-30A6-504A-B571-1487C539BD51}" srcOrd="6" destOrd="0" presId="urn:microsoft.com/office/officeart/2005/8/layout/vList2"/>
    <dgm:cxn modelId="{C84D6E4D-E647-F24A-AEAB-3C471689639E}" type="presParOf" srcId="{4D346335-3512-2C4B-B7F0-F5D5283B7332}" destId="{D43E98D9-32B0-E64E-BB2D-E0EAC7F7FB32}" srcOrd="7" destOrd="0" presId="urn:microsoft.com/office/officeart/2005/8/layout/vList2"/>
    <dgm:cxn modelId="{58C9D3FE-A983-5F42-A057-969B000EF690}" type="presParOf" srcId="{4D346335-3512-2C4B-B7F0-F5D5283B7332}" destId="{ED83F082-987E-E341-8B4F-BBD6EC8A5F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0E4D82-27E6-4B9C-87B1-0F5920715D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ECC67-BCB1-4753-9DAD-8759D8DB8129}">
      <dgm:prSet custT="1"/>
      <dgm:spPr/>
      <dgm:t>
        <a:bodyPr/>
        <a:lstStyle/>
        <a:p>
          <a:r>
            <a:rPr lang="en-US" sz="2000" dirty="0"/>
            <a:t>Which one?</a:t>
          </a:r>
        </a:p>
      </dgm:t>
    </dgm:pt>
    <dgm:pt modelId="{3C2514C9-90D4-4712-B304-0230BF75210C}" type="parTrans" cxnId="{A5C4E031-7DA2-4B65-9A1F-3F96E1A0A78F}">
      <dgm:prSet/>
      <dgm:spPr/>
      <dgm:t>
        <a:bodyPr/>
        <a:lstStyle/>
        <a:p>
          <a:endParaRPr lang="en-US" sz="2000"/>
        </a:p>
      </dgm:t>
    </dgm:pt>
    <dgm:pt modelId="{C57E238A-DCD2-4C02-96B4-CF4A252E0F81}" type="sibTrans" cxnId="{A5C4E031-7DA2-4B65-9A1F-3F96E1A0A78F}">
      <dgm:prSet/>
      <dgm:spPr/>
      <dgm:t>
        <a:bodyPr/>
        <a:lstStyle/>
        <a:p>
          <a:endParaRPr lang="en-US" sz="2000"/>
        </a:p>
      </dgm:t>
    </dgm:pt>
    <dgm:pt modelId="{5E550ED0-E7AD-422A-8EFA-EDCB50E8F07D}">
      <dgm:prSet custT="1"/>
      <dgm:spPr/>
      <dgm:t>
        <a:bodyPr/>
        <a:lstStyle/>
        <a:p>
          <a:r>
            <a:rPr lang="en-US" sz="2000"/>
            <a:t>deterministic – faster recognizer, but it may take more space</a:t>
          </a:r>
        </a:p>
      </dgm:t>
    </dgm:pt>
    <dgm:pt modelId="{82BFFA88-746F-4063-B8CA-B58EB1421A92}" type="parTrans" cxnId="{73812187-DC0B-4E47-95D4-7A8144F63290}">
      <dgm:prSet/>
      <dgm:spPr/>
      <dgm:t>
        <a:bodyPr/>
        <a:lstStyle/>
        <a:p>
          <a:endParaRPr lang="en-US" sz="2000"/>
        </a:p>
      </dgm:t>
    </dgm:pt>
    <dgm:pt modelId="{3226016D-55F5-41E6-83BA-CFC5CABDFA12}" type="sibTrans" cxnId="{73812187-DC0B-4E47-95D4-7A8144F63290}">
      <dgm:prSet/>
      <dgm:spPr/>
      <dgm:t>
        <a:bodyPr/>
        <a:lstStyle/>
        <a:p>
          <a:endParaRPr lang="en-US" sz="2000"/>
        </a:p>
      </dgm:t>
    </dgm:pt>
    <dgm:pt modelId="{5841E263-68B1-45E0-86DB-6A6081975731}">
      <dgm:prSet custT="1"/>
      <dgm:spPr/>
      <dgm:t>
        <a:bodyPr/>
        <a:lstStyle/>
        <a:p>
          <a:r>
            <a:rPr lang="en-US" sz="2000"/>
            <a:t>non-deterministic – slower, but it may take less space</a:t>
          </a:r>
        </a:p>
      </dgm:t>
    </dgm:pt>
    <dgm:pt modelId="{A1CC6182-2AD8-4FF8-84B8-EC7E51B5E21B}" type="parTrans" cxnId="{7017D7B0-BB48-474C-B67C-96A19840B1F4}">
      <dgm:prSet/>
      <dgm:spPr/>
      <dgm:t>
        <a:bodyPr/>
        <a:lstStyle/>
        <a:p>
          <a:endParaRPr lang="en-US" sz="2000"/>
        </a:p>
      </dgm:t>
    </dgm:pt>
    <dgm:pt modelId="{F469B769-9942-49C1-A3E9-EAEB9ACDB617}" type="sibTrans" cxnId="{7017D7B0-BB48-474C-B67C-96A19840B1F4}">
      <dgm:prSet/>
      <dgm:spPr/>
      <dgm:t>
        <a:bodyPr/>
        <a:lstStyle/>
        <a:p>
          <a:endParaRPr lang="en-US" sz="2000"/>
        </a:p>
      </dgm:t>
    </dgm:pt>
    <dgm:pt modelId="{E1C9252C-6FA0-481B-BCDE-DED5BFD385AE}">
      <dgm:prSet custT="1"/>
      <dgm:spPr/>
      <dgm:t>
        <a:bodyPr/>
        <a:lstStyle/>
        <a:p>
          <a:r>
            <a:rPr lang="en-US" sz="2000" dirty="0"/>
            <a:t>Deterministic automatons are widely used lexical analyzers.</a:t>
          </a:r>
        </a:p>
      </dgm:t>
    </dgm:pt>
    <dgm:pt modelId="{39C7B005-BD20-4A91-9912-B40962BFF58D}" type="parTrans" cxnId="{2916F87D-A0FE-4F3E-820B-5AC09B1A4163}">
      <dgm:prSet/>
      <dgm:spPr/>
      <dgm:t>
        <a:bodyPr/>
        <a:lstStyle/>
        <a:p>
          <a:endParaRPr lang="en-US" sz="2000"/>
        </a:p>
      </dgm:t>
    </dgm:pt>
    <dgm:pt modelId="{0E2B673E-DF4A-4A94-AE44-32E9B11DA6EA}" type="sibTrans" cxnId="{2916F87D-A0FE-4F3E-820B-5AC09B1A4163}">
      <dgm:prSet/>
      <dgm:spPr/>
      <dgm:t>
        <a:bodyPr/>
        <a:lstStyle/>
        <a:p>
          <a:endParaRPr lang="en-US" sz="2000"/>
        </a:p>
      </dgm:t>
    </dgm:pt>
    <dgm:pt modelId="{87AB51D9-6EB1-41DF-83D3-3A2FC79A3029}">
      <dgm:prSet custT="1"/>
      <dgm:spPr/>
      <dgm:t>
        <a:bodyPr/>
        <a:lstStyle/>
        <a:p>
          <a:r>
            <a:rPr lang="en-US" sz="2000"/>
            <a:t>First, we define regular expressions for tokens; Then we convert them into a DFA to get a lexical analyzer for our tokens.</a:t>
          </a:r>
        </a:p>
      </dgm:t>
    </dgm:pt>
    <dgm:pt modelId="{331D5743-14EC-4BAA-B02F-0C74059353FE}" type="parTrans" cxnId="{29FC50FF-7A3A-41FF-9927-6334E1AFA5CC}">
      <dgm:prSet/>
      <dgm:spPr/>
      <dgm:t>
        <a:bodyPr/>
        <a:lstStyle/>
        <a:p>
          <a:endParaRPr lang="en-US" sz="2000"/>
        </a:p>
      </dgm:t>
    </dgm:pt>
    <dgm:pt modelId="{1C4581E0-26D9-4D04-8952-73EFB37F4F05}" type="sibTrans" cxnId="{29FC50FF-7A3A-41FF-9927-6334E1AFA5CC}">
      <dgm:prSet/>
      <dgm:spPr/>
      <dgm:t>
        <a:bodyPr/>
        <a:lstStyle/>
        <a:p>
          <a:endParaRPr lang="en-US" sz="2000"/>
        </a:p>
      </dgm:t>
    </dgm:pt>
    <dgm:pt modelId="{DB1C0C06-643D-4E0E-B04C-0F7346C63641}">
      <dgm:prSet custT="1"/>
      <dgm:spPr/>
      <dgm:t>
        <a:bodyPr/>
        <a:lstStyle/>
        <a:p>
          <a:r>
            <a:rPr lang="en-US" sz="2000"/>
            <a:t>Algorithm1:  Regular Expression  </a:t>
          </a:r>
          <a:r>
            <a:rPr lang="en-US" sz="2000">
              <a:sym typeface="Wingdings" panose="05000000000000000000" pitchFamily="2" charset="2"/>
            </a:rPr>
            <a:t></a:t>
          </a:r>
          <a:r>
            <a:rPr lang="en-US" sz="2000"/>
            <a:t>  NFA </a:t>
          </a:r>
          <a:r>
            <a:rPr lang="en-US" sz="2000">
              <a:sym typeface="Wingdings" panose="05000000000000000000" pitchFamily="2" charset="2"/>
            </a:rPr>
            <a:t></a:t>
          </a:r>
          <a:r>
            <a:rPr lang="en-US" sz="2000"/>
            <a:t> DFA  (two steps: first to NFA, then to DFA)</a:t>
          </a:r>
        </a:p>
      </dgm:t>
    </dgm:pt>
    <dgm:pt modelId="{CC6125BC-51AC-4091-AECA-DC3DE0B6E877}" type="parTrans" cxnId="{EB8DEFF6-3F2C-4BE1-9336-6743FABFB3E3}">
      <dgm:prSet/>
      <dgm:spPr/>
      <dgm:t>
        <a:bodyPr/>
        <a:lstStyle/>
        <a:p>
          <a:endParaRPr lang="en-US" sz="2000"/>
        </a:p>
      </dgm:t>
    </dgm:pt>
    <dgm:pt modelId="{48023070-98B4-4296-ACE4-FD8FDC0B1EB4}" type="sibTrans" cxnId="{EB8DEFF6-3F2C-4BE1-9336-6743FABFB3E3}">
      <dgm:prSet/>
      <dgm:spPr/>
      <dgm:t>
        <a:bodyPr/>
        <a:lstStyle/>
        <a:p>
          <a:endParaRPr lang="en-US" sz="2000"/>
        </a:p>
      </dgm:t>
    </dgm:pt>
    <dgm:pt modelId="{55623F4F-DDC2-4A32-9A8E-44B12B916087}">
      <dgm:prSet custT="1"/>
      <dgm:spPr/>
      <dgm:t>
        <a:bodyPr/>
        <a:lstStyle/>
        <a:p>
          <a:r>
            <a:rPr lang="en-US" sz="2000" dirty="0"/>
            <a:t>Algorithm2:  Regular Expression </a:t>
          </a:r>
          <a:r>
            <a:rPr lang="en-US" sz="2000" dirty="0">
              <a:sym typeface="Wingdings" panose="05000000000000000000" pitchFamily="2" charset="2"/>
            </a:rPr>
            <a:t></a:t>
          </a:r>
          <a:r>
            <a:rPr lang="en-US" sz="2000" dirty="0"/>
            <a:t> DFA   (directly convert a regular expression into a DFA)</a:t>
          </a:r>
        </a:p>
      </dgm:t>
    </dgm:pt>
    <dgm:pt modelId="{F0FEB248-EC52-46DA-B901-17513D7F462B}" type="parTrans" cxnId="{1FB3FC7D-DED9-4351-9888-E2BC3704654D}">
      <dgm:prSet/>
      <dgm:spPr/>
      <dgm:t>
        <a:bodyPr/>
        <a:lstStyle/>
        <a:p>
          <a:endParaRPr lang="en-US" sz="2000"/>
        </a:p>
      </dgm:t>
    </dgm:pt>
    <dgm:pt modelId="{1AB2608A-7E55-4691-9F38-986AB7976DDA}" type="sibTrans" cxnId="{1FB3FC7D-DED9-4351-9888-E2BC3704654D}">
      <dgm:prSet/>
      <dgm:spPr/>
      <dgm:t>
        <a:bodyPr/>
        <a:lstStyle/>
        <a:p>
          <a:endParaRPr lang="en-US" sz="2000"/>
        </a:p>
      </dgm:t>
    </dgm:pt>
    <dgm:pt modelId="{F58F250A-5598-8D40-97B0-6E109B556750}" type="pres">
      <dgm:prSet presAssocID="{B90E4D82-27E6-4B9C-87B1-0F5920715DF8}" presName="linear" presStyleCnt="0">
        <dgm:presLayoutVars>
          <dgm:animLvl val="lvl"/>
          <dgm:resizeHandles val="exact"/>
        </dgm:presLayoutVars>
      </dgm:prSet>
      <dgm:spPr/>
    </dgm:pt>
    <dgm:pt modelId="{A002264A-ED21-1E46-ABE8-D5382EC39EC1}" type="pres">
      <dgm:prSet presAssocID="{CB1ECC67-BCB1-4753-9DAD-8759D8DB8129}" presName="parentText" presStyleLbl="node1" presStyleIdx="0" presStyleCnt="2" custScaleY="51901">
        <dgm:presLayoutVars>
          <dgm:chMax val="0"/>
          <dgm:bulletEnabled val="1"/>
        </dgm:presLayoutVars>
      </dgm:prSet>
      <dgm:spPr/>
    </dgm:pt>
    <dgm:pt modelId="{2242C137-F3EB-884A-A50B-4F7D0502D98D}" type="pres">
      <dgm:prSet presAssocID="{CB1ECC67-BCB1-4753-9DAD-8759D8DB8129}" presName="childText" presStyleLbl="revTx" presStyleIdx="0" presStyleCnt="2">
        <dgm:presLayoutVars>
          <dgm:bulletEnabled val="1"/>
        </dgm:presLayoutVars>
      </dgm:prSet>
      <dgm:spPr/>
    </dgm:pt>
    <dgm:pt modelId="{47A874EA-CF04-5E4F-8B1E-D240DDD021BB}" type="pres">
      <dgm:prSet presAssocID="{87AB51D9-6EB1-41DF-83D3-3A2FC79A3029}" presName="parentText" presStyleLbl="node1" presStyleIdx="1" presStyleCnt="2" custScaleY="76651">
        <dgm:presLayoutVars>
          <dgm:chMax val="0"/>
          <dgm:bulletEnabled val="1"/>
        </dgm:presLayoutVars>
      </dgm:prSet>
      <dgm:spPr/>
    </dgm:pt>
    <dgm:pt modelId="{1C06A5E5-7504-6148-B884-C30FACB8F637}" type="pres">
      <dgm:prSet presAssocID="{87AB51D9-6EB1-41DF-83D3-3A2FC79A302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96EC918-0EE2-9B4F-B546-9328A9BC34C1}" type="presOf" srcId="{55623F4F-DDC2-4A32-9A8E-44B12B916087}" destId="{1C06A5E5-7504-6148-B884-C30FACB8F637}" srcOrd="0" destOrd="1" presId="urn:microsoft.com/office/officeart/2005/8/layout/vList2"/>
    <dgm:cxn modelId="{A5C4E031-7DA2-4B65-9A1F-3F96E1A0A78F}" srcId="{B90E4D82-27E6-4B9C-87B1-0F5920715DF8}" destId="{CB1ECC67-BCB1-4753-9DAD-8759D8DB8129}" srcOrd="0" destOrd="0" parTransId="{3C2514C9-90D4-4712-B304-0230BF75210C}" sibTransId="{C57E238A-DCD2-4C02-96B4-CF4A252E0F81}"/>
    <dgm:cxn modelId="{CF494A56-C508-3148-B420-BE26F2FA2FA6}" type="presOf" srcId="{CB1ECC67-BCB1-4753-9DAD-8759D8DB8129}" destId="{A002264A-ED21-1E46-ABE8-D5382EC39EC1}" srcOrd="0" destOrd="0" presId="urn:microsoft.com/office/officeart/2005/8/layout/vList2"/>
    <dgm:cxn modelId="{3B31D169-326D-6940-B7A9-D9EDB19508F8}" type="presOf" srcId="{DB1C0C06-643D-4E0E-B04C-0F7346C63641}" destId="{1C06A5E5-7504-6148-B884-C30FACB8F637}" srcOrd="0" destOrd="0" presId="urn:microsoft.com/office/officeart/2005/8/layout/vList2"/>
    <dgm:cxn modelId="{448D1976-6E80-6547-BA32-9784397B6224}" type="presOf" srcId="{B90E4D82-27E6-4B9C-87B1-0F5920715DF8}" destId="{F58F250A-5598-8D40-97B0-6E109B556750}" srcOrd="0" destOrd="0" presId="urn:microsoft.com/office/officeart/2005/8/layout/vList2"/>
    <dgm:cxn modelId="{2916F87D-A0FE-4F3E-820B-5AC09B1A4163}" srcId="{CB1ECC67-BCB1-4753-9DAD-8759D8DB8129}" destId="{E1C9252C-6FA0-481B-BCDE-DED5BFD385AE}" srcOrd="2" destOrd="0" parTransId="{39C7B005-BD20-4A91-9912-B40962BFF58D}" sibTransId="{0E2B673E-DF4A-4A94-AE44-32E9B11DA6EA}"/>
    <dgm:cxn modelId="{1FB3FC7D-DED9-4351-9888-E2BC3704654D}" srcId="{87AB51D9-6EB1-41DF-83D3-3A2FC79A3029}" destId="{55623F4F-DDC2-4A32-9A8E-44B12B916087}" srcOrd="1" destOrd="0" parTransId="{F0FEB248-EC52-46DA-B901-17513D7F462B}" sibTransId="{1AB2608A-7E55-4691-9F38-986AB7976DDA}"/>
    <dgm:cxn modelId="{73812187-DC0B-4E47-95D4-7A8144F63290}" srcId="{CB1ECC67-BCB1-4753-9DAD-8759D8DB8129}" destId="{5E550ED0-E7AD-422A-8EFA-EDCB50E8F07D}" srcOrd="0" destOrd="0" parTransId="{82BFFA88-746F-4063-B8CA-B58EB1421A92}" sibTransId="{3226016D-55F5-41E6-83BA-CFC5CABDFA12}"/>
    <dgm:cxn modelId="{7017D7B0-BB48-474C-B67C-96A19840B1F4}" srcId="{CB1ECC67-BCB1-4753-9DAD-8759D8DB8129}" destId="{5841E263-68B1-45E0-86DB-6A6081975731}" srcOrd="1" destOrd="0" parTransId="{A1CC6182-2AD8-4FF8-84B8-EC7E51B5E21B}" sibTransId="{F469B769-9942-49C1-A3E9-EAEB9ACDB617}"/>
    <dgm:cxn modelId="{ACAB3FB1-3D16-964F-A590-E9800D36BD9F}" type="presOf" srcId="{5E550ED0-E7AD-422A-8EFA-EDCB50E8F07D}" destId="{2242C137-F3EB-884A-A50B-4F7D0502D98D}" srcOrd="0" destOrd="0" presId="urn:microsoft.com/office/officeart/2005/8/layout/vList2"/>
    <dgm:cxn modelId="{877056B8-F860-BC42-B2CA-BAC5AADE3ACD}" type="presOf" srcId="{E1C9252C-6FA0-481B-BCDE-DED5BFD385AE}" destId="{2242C137-F3EB-884A-A50B-4F7D0502D98D}" srcOrd="0" destOrd="2" presId="urn:microsoft.com/office/officeart/2005/8/layout/vList2"/>
    <dgm:cxn modelId="{E0DC0DE2-EAA0-6E4D-87B5-B1F64EDB650B}" type="presOf" srcId="{87AB51D9-6EB1-41DF-83D3-3A2FC79A3029}" destId="{47A874EA-CF04-5E4F-8B1E-D240DDD021BB}" srcOrd="0" destOrd="0" presId="urn:microsoft.com/office/officeart/2005/8/layout/vList2"/>
    <dgm:cxn modelId="{0AF516F0-4E05-3C47-8893-68D26F16A62E}" type="presOf" srcId="{5841E263-68B1-45E0-86DB-6A6081975731}" destId="{2242C137-F3EB-884A-A50B-4F7D0502D98D}" srcOrd="0" destOrd="1" presId="urn:microsoft.com/office/officeart/2005/8/layout/vList2"/>
    <dgm:cxn modelId="{EB8DEFF6-3F2C-4BE1-9336-6743FABFB3E3}" srcId="{87AB51D9-6EB1-41DF-83D3-3A2FC79A3029}" destId="{DB1C0C06-643D-4E0E-B04C-0F7346C63641}" srcOrd="0" destOrd="0" parTransId="{CC6125BC-51AC-4091-AECA-DC3DE0B6E877}" sibTransId="{48023070-98B4-4296-ACE4-FD8FDC0B1EB4}"/>
    <dgm:cxn modelId="{29FC50FF-7A3A-41FF-9927-6334E1AFA5CC}" srcId="{B90E4D82-27E6-4B9C-87B1-0F5920715DF8}" destId="{87AB51D9-6EB1-41DF-83D3-3A2FC79A3029}" srcOrd="1" destOrd="0" parTransId="{331D5743-14EC-4BAA-B02F-0C74059353FE}" sibTransId="{1C4581E0-26D9-4D04-8952-73EFB37F4F05}"/>
    <dgm:cxn modelId="{E3A337E4-1439-8048-B3D5-17CA28E10BC3}" type="presParOf" srcId="{F58F250A-5598-8D40-97B0-6E109B556750}" destId="{A002264A-ED21-1E46-ABE8-D5382EC39EC1}" srcOrd="0" destOrd="0" presId="urn:microsoft.com/office/officeart/2005/8/layout/vList2"/>
    <dgm:cxn modelId="{2D91EA74-A161-7A47-859C-FE06A120D4DE}" type="presParOf" srcId="{F58F250A-5598-8D40-97B0-6E109B556750}" destId="{2242C137-F3EB-884A-A50B-4F7D0502D98D}" srcOrd="1" destOrd="0" presId="urn:microsoft.com/office/officeart/2005/8/layout/vList2"/>
    <dgm:cxn modelId="{2F3BFCAF-778B-F64B-8A87-C3EC9A6D926D}" type="presParOf" srcId="{F58F250A-5598-8D40-97B0-6E109B556750}" destId="{47A874EA-CF04-5E4F-8B1E-D240DDD021BB}" srcOrd="2" destOrd="0" presId="urn:microsoft.com/office/officeart/2005/8/layout/vList2"/>
    <dgm:cxn modelId="{A1DCB79E-AA92-E545-B982-02B392673B0D}" type="presParOf" srcId="{F58F250A-5598-8D40-97B0-6E109B556750}" destId="{1C06A5E5-7504-6148-B884-C30FACB8F6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1CB8F-BD13-4E48-A6DC-4F2A2E9575FF}">
      <dsp:nvSpPr>
        <dsp:cNvPr id="0" name=""/>
        <dsp:cNvSpPr/>
      </dsp:nvSpPr>
      <dsp:spPr>
        <a:xfrm>
          <a:off x="0" y="0"/>
          <a:ext cx="7924800" cy="9772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main task is to read input characters of the source program, group them into lexemes, and produce as output a sequence of tokens for each lexeme in the source program.</a:t>
          </a:r>
        </a:p>
      </dsp:txBody>
      <dsp:txXfrm>
        <a:off x="47708" y="47708"/>
        <a:ext cx="7829384" cy="881877"/>
      </dsp:txXfrm>
    </dsp:sp>
    <dsp:sp modelId="{204546BD-F4C4-CE4B-9D8E-64D5B1CB6FAC}">
      <dsp:nvSpPr>
        <dsp:cNvPr id="0" name=""/>
        <dsp:cNvSpPr/>
      </dsp:nvSpPr>
      <dsp:spPr>
        <a:xfrm>
          <a:off x="0" y="1025165"/>
          <a:ext cx="7924800" cy="68803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lexical analyzer has to recognize the longest possible string.</a:t>
          </a:r>
        </a:p>
      </dsp:txBody>
      <dsp:txXfrm>
        <a:off x="33587" y="1058752"/>
        <a:ext cx="7857626" cy="620864"/>
      </dsp:txXfrm>
    </dsp:sp>
    <dsp:sp modelId="{DCBF9397-0B4E-094B-98E8-7AE7FD4A3061}">
      <dsp:nvSpPr>
        <dsp:cNvPr id="0" name=""/>
        <dsp:cNvSpPr/>
      </dsp:nvSpPr>
      <dsp:spPr>
        <a:xfrm>
          <a:off x="0" y="1851010"/>
          <a:ext cx="792480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Ex:  identifier </a:t>
          </a:r>
          <a:r>
            <a:rPr lang="en-US" sz="1400" kern="1200" dirty="0" err="1">
              <a:latin typeface="Courier New" pitchFamily="49" charset="0"/>
            </a:rPr>
            <a:t>newval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		--   </a:t>
          </a:r>
          <a:r>
            <a:rPr lang="en-US" sz="1400" kern="1200" dirty="0">
              <a:latin typeface="Courier New" pitchFamily="49" charset="0"/>
            </a:rPr>
            <a:t>n   ne  new  </a:t>
          </a:r>
          <a:r>
            <a:rPr lang="en-US" sz="1400" kern="1200" dirty="0" err="1">
              <a:latin typeface="Courier New" pitchFamily="49" charset="0"/>
            </a:rPr>
            <a:t>newv</a:t>
          </a:r>
          <a:r>
            <a:rPr lang="en-US" sz="1400" kern="1200" dirty="0">
              <a:latin typeface="Courier New" pitchFamily="49" charset="0"/>
            </a:rPr>
            <a:t>  </a:t>
          </a:r>
          <a:r>
            <a:rPr lang="en-US" sz="1400" kern="1200" dirty="0" err="1">
              <a:latin typeface="Courier New" pitchFamily="49" charset="0"/>
            </a:rPr>
            <a:t>newva</a:t>
          </a:r>
          <a:r>
            <a:rPr lang="en-US" sz="1400" kern="1200" dirty="0">
              <a:latin typeface="Courier New" pitchFamily="49" charset="0"/>
            </a:rPr>
            <a:t>  </a:t>
          </a:r>
          <a:r>
            <a:rPr lang="en-US" sz="1400" kern="1200" dirty="0" err="1">
              <a:latin typeface="Courier New" pitchFamily="49" charset="0"/>
            </a:rPr>
            <a:t>newval</a:t>
          </a:r>
          <a:endParaRPr lang="en-US" sz="1400" kern="1200" dirty="0"/>
        </a:p>
      </dsp:txBody>
      <dsp:txXfrm>
        <a:off x="0" y="1851010"/>
        <a:ext cx="7924800" cy="1026720"/>
      </dsp:txXfrm>
    </dsp:sp>
    <dsp:sp modelId="{CDA47DB5-FF87-3D4E-852B-CC6998D911AF}">
      <dsp:nvSpPr>
        <dsp:cNvPr id="0" name=""/>
        <dsp:cNvSpPr/>
      </dsp:nvSpPr>
      <dsp:spPr>
        <a:xfrm>
          <a:off x="0" y="2435015"/>
          <a:ext cx="7924800" cy="50678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is the end of a token? Is there any character which marks the end of a token?</a:t>
          </a:r>
        </a:p>
      </dsp:txBody>
      <dsp:txXfrm>
        <a:off x="24739" y="2459754"/>
        <a:ext cx="7875322" cy="457303"/>
      </dsp:txXfrm>
    </dsp:sp>
    <dsp:sp modelId="{2827924D-17BA-9743-92E6-349D2F8F13CE}">
      <dsp:nvSpPr>
        <dsp:cNvPr id="0" name=""/>
        <dsp:cNvSpPr/>
      </dsp:nvSpPr>
      <dsp:spPr>
        <a:xfrm>
          <a:off x="0" y="3107363"/>
          <a:ext cx="7924800" cy="1860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It is normally not defined.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If the number of characters in a token is fixed, in that case no problem:  + -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But &lt;  </a:t>
          </a:r>
          <a:r>
            <a:rPr lang="en-US" sz="1400" kern="1200" dirty="0">
              <a:sym typeface="Wingdings" pitchFamily="2" charset="2"/>
            </a:rPr>
            <a:t>     &lt;    or  &lt;&gt;  (in Pascal)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ym typeface="Wingdings" pitchFamily="2" charset="2"/>
            </a:rPr>
            <a:t>The end of an identifier : the characters cannot be in an identifier can mark the end of token.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ym typeface="Wingdings" pitchFamily="2" charset="2"/>
            </a:rPr>
            <a:t>We may need a lookahead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1400" kern="1200" dirty="0"/>
            <a:t>In Prolog:   	p :- X is 1.        	p :- X is 1.5.	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1400" kern="1200" dirty="0"/>
            <a:t>The dot  followed by a white space character can mark the end of a number. But if that is not the case, the dot must be treated as a part of the number.</a:t>
          </a:r>
        </a:p>
      </dsp:txBody>
      <dsp:txXfrm>
        <a:off x="0" y="3107363"/>
        <a:ext cx="7924800" cy="1860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1CB8F-BD13-4E48-A6DC-4F2A2E9575FF}">
      <dsp:nvSpPr>
        <dsp:cNvPr id="0" name=""/>
        <dsp:cNvSpPr/>
      </dsp:nvSpPr>
      <dsp:spPr>
        <a:xfrm>
          <a:off x="0" y="203862"/>
          <a:ext cx="72390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Skipping comments</a:t>
          </a:r>
        </a:p>
      </dsp:txBody>
      <dsp:txXfrm>
        <a:off x="26930" y="230792"/>
        <a:ext cx="7185140" cy="497795"/>
      </dsp:txXfrm>
    </dsp:sp>
    <dsp:sp modelId="{A5972D1E-71F4-EC41-979A-38A9C5FEDC15}">
      <dsp:nvSpPr>
        <dsp:cNvPr id="0" name=""/>
        <dsp:cNvSpPr/>
      </dsp:nvSpPr>
      <dsp:spPr>
        <a:xfrm>
          <a:off x="0" y="755517"/>
          <a:ext cx="7239000" cy="142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Normally we don’t return a comment as a token.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We skip a comment, and return the next token (which is not a comment) to the parser.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So, the comments are only processed by the lexical analyzer, and the don’t complicate the syntax of the language.</a:t>
          </a:r>
        </a:p>
      </dsp:txBody>
      <dsp:txXfrm>
        <a:off x="0" y="755517"/>
        <a:ext cx="7239000" cy="1428300"/>
      </dsp:txXfrm>
    </dsp:sp>
    <dsp:sp modelId="{F936FDA5-5068-5542-B8BD-0E37738C3C07}">
      <dsp:nvSpPr>
        <dsp:cNvPr id="0" name=""/>
        <dsp:cNvSpPr/>
      </dsp:nvSpPr>
      <dsp:spPr>
        <a:xfrm>
          <a:off x="0" y="2183817"/>
          <a:ext cx="7239000" cy="55165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Symbol table interface</a:t>
          </a:r>
          <a:endParaRPr lang="en-US" sz="2300" kern="1200" dirty="0"/>
        </a:p>
      </dsp:txBody>
      <dsp:txXfrm>
        <a:off x="26930" y="2210747"/>
        <a:ext cx="7185140" cy="497795"/>
      </dsp:txXfrm>
    </dsp:sp>
    <dsp:sp modelId="{7C9E2B9D-7E18-CD49-B279-54956998C5D4}">
      <dsp:nvSpPr>
        <dsp:cNvPr id="0" name=""/>
        <dsp:cNvSpPr/>
      </dsp:nvSpPr>
      <dsp:spPr>
        <a:xfrm>
          <a:off x="0" y="2735472"/>
          <a:ext cx="7239000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symbol table holds information about tokens (at least lexeme of identifiers)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how to implement the symbol table, and what kind of operations.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1800" kern="1200" dirty="0"/>
            <a:t>hash table – open addressing, chaining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1800" kern="1200" dirty="0"/>
            <a:t>putting into the hash table, finding the position of a token from its lexeme.</a:t>
          </a:r>
        </a:p>
      </dsp:txBody>
      <dsp:txXfrm>
        <a:off x="0" y="2735472"/>
        <a:ext cx="7239000" cy="1761570"/>
      </dsp:txXfrm>
    </dsp:sp>
    <dsp:sp modelId="{B5499CFF-17BC-7540-9BF8-E90E27372170}">
      <dsp:nvSpPr>
        <dsp:cNvPr id="0" name=""/>
        <dsp:cNvSpPr/>
      </dsp:nvSpPr>
      <dsp:spPr>
        <a:xfrm>
          <a:off x="0" y="4497043"/>
          <a:ext cx="7239000" cy="5516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Positions of  the tokens in the file (for the error handling).</a:t>
          </a:r>
        </a:p>
      </dsp:txBody>
      <dsp:txXfrm>
        <a:off x="26930" y="4523973"/>
        <a:ext cx="7185140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C03D5-E3F4-6E40-B126-F9CBE8B3C539}">
      <dsp:nvSpPr>
        <dsp:cNvPr id="0" name=""/>
        <dsp:cNvSpPr/>
      </dsp:nvSpPr>
      <dsp:spPr>
        <a:xfrm>
          <a:off x="0" y="66180"/>
          <a:ext cx="7305342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Another task is correlating error message generated by the compiler with the source program.</a:t>
          </a:r>
        </a:p>
      </dsp:txBody>
      <dsp:txXfrm>
        <a:off x="48547" y="114727"/>
        <a:ext cx="7208248" cy="897406"/>
      </dsp:txXfrm>
    </dsp:sp>
    <dsp:sp modelId="{04B03E3D-1F1D-FF40-8E0C-4766B2F27AAC}">
      <dsp:nvSpPr>
        <dsp:cNvPr id="0" name=""/>
        <dsp:cNvSpPr/>
      </dsp:nvSpPr>
      <dsp:spPr>
        <a:xfrm>
          <a:off x="0" y="1132680"/>
          <a:ext cx="7305342" cy="9945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Lexical analyzer can be divided into cascade of two processes:</a:t>
          </a:r>
        </a:p>
      </dsp:txBody>
      <dsp:txXfrm>
        <a:off x="48547" y="1181227"/>
        <a:ext cx="7208248" cy="897406"/>
      </dsp:txXfrm>
    </dsp:sp>
    <dsp:sp modelId="{DF1EBEAE-98AE-4349-9177-6ACC340EC4C0}">
      <dsp:nvSpPr>
        <dsp:cNvPr id="0" name=""/>
        <dsp:cNvSpPr/>
      </dsp:nvSpPr>
      <dsp:spPr>
        <a:xfrm>
          <a:off x="0" y="2127180"/>
          <a:ext cx="7305342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4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Scanning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Lexical analysis</a:t>
          </a:r>
        </a:p>
      </dsp:txBody>
      <dsp:txXfrm>
        <a:off x="0" y="2127180"/>
        <a:ext cx="7305342" cy="685687"/>
      </dsp:txXfrm>
    </dsp:sp>
    <dsp:sp modelId="{7202F5B7-C6C2-EE41-898B-7938B0BCA6F8}">
      <dsp:nvSpPr>
        <dsp:cNvPr id="0" name=""/>
        <dsp:cNvSpPr/>
      </dsp:nvSpPr>
      <dsp:spPr>
        <a:xfrm>
          <a:off x="0" y="2812868"/>
          <a:ext cx="7305342" cy="9945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reasons why lexical analysis is separated from parsing (syntax analysis)</a:t>
          </a:r>
          <a:endParaRPr lang="en-US" sz="2500" kern="1200" dirty="0"/>
        </a:p>
      </dsp:txBody>
      <dsp:txXfrm>
        <a:off x="48547" y="2861415"/>
        <a:ext cx="7208248" cy="897406"/>
      </dsp:txXfrm>
    </dsp:sp>
    <dsp:sp modelId="{F2F814ED-D82E-F346-8EF4-5DD2C9B9ACE9}">
      <dsp:nvSpPr>
        <dsp:cNvPr id="0" name=""/>
        <dsp:cNvSpPr/>
      </dsp:nvSpPr>
      <dsp:spPr>
        <a:xfrm>
          <a:off x="0" y="3807368"/>
          <a:ext cx="7305342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4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Simplicity of design is the most important consideration.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Compiler efficiency is improved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Compiler compatibility is enhanced</a:t>
          </a:r>
          <a:endParaRPr lang="en-US" sz="2000" kern="1200" dirty="0"/>
        </a:p>
      </dsp:txBody>
      <dsp:txXfrm>
        <a:off x="0" y="3807368"/>
        <a:ext cx="7305342" cy="103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5B09B-4C07-A845-8263-AB7B95FA79A5}">
      <dsp:nvSpPr>
        <dsp:cNvPr id="0" name=""/>
        <dsp:cNvSpPr/>
      </dsp:nvSpPr>
      <dsp:spPr>
        <a:xfrm>
          <a:off x="0" y="0"/>
          <a:ext cx="7607920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Token is a pair consisting of a token name and an optional attribute value.</a:t>
          </a:r>
        </a:p>
      </dsp:txBody>
      <dsp:txXfrm>
        <a:off x="62808" y="62808"/>
        <a:ext cx="7482304" cy="1161018"/>
      </dsp:txXfrm>
    </dsp:sp>
    <dsp:sp modelId="{51FCB6DE-2E37-8146-9150-FB21EF489731}">
      <dsp:nvSpPr>
        <dsp:cNvPr id="0" name=""/>
        <dsp:cNvSpPr/>
      </dsp:nvSpPr>
      <dsp:spPr>
        <a:xfrm>
          <a:off x="0" y="1338197"/>
          <a:ext cx="760792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5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Token name is an abstract symbol representing a kind of lexical unit.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Token names are the input symbol that the parser processes.</a:t>
          </a:r>
        </a:p>
      </dsp:txBody>
      <dsp:txXfrm>
        <a:off x="0" y="1338197"/>
        <a:ext cx="7607920" cy="618930"/>
      </dsp:txXfrm>
    </dsp:sp>
    <dsp:sp modelId="{AD00A2ED-4525-C14E-8C1E-4F1DD1D09DA4}">
      <dsp:nvSpPr>
        <dsp:cNvPr id="0" name=""/>
        <dsp:cNvSpPr/>
      </dsp:nvSpPr>
      <dsp:spPr>
        <a:xfrm>
          <a:off x="0" y="1957127"/>
          <a:ext cx="7607920" cy="128663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Pattern is a description of the form that the lexemes of a token may take.</a:t>
          </a:r>
          <a:endParaRPr lang="en-US" sz="2300" kern="1200" dirty="0"/>
        </a:p>
      </dsp:txBody>
      <dsp:txXfrm>
        <a:off x="62808" y="2019935"/>
        <a:ext cx="7482304" cy="1161018"/>
      </dsp:txXfrm>
    </dsp:sp>
    <dsp:sp modelId="{875A8DD5-3A29-7D4B-AD4A-C6C581877A36}">
      <dsp:nvSpPr>
        <dsp:cNvPr id="0" name=""/>
        <dsp:cNvSpPr/>
      </dsp:nvSpPr>
      <dsp:spPr>
        <a:xfrm>
          <a:off x="0" y="3310002"/>
          <a:ext cx="7607920" cy="128663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Lexeme is a sequence of characters in the source program that matches the pattern for a token and is identified by the lexical analyzer as an instance of that token.</a:t>
          </a:r>
        </a:p>
      </dsp:txBody>
      <dsp:txXfrm>
        <a:off x="62808" y="3372810"/>
        <a:ext cx="7482304" cy="1161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E9C65-DA82-4448-B44A-1B840CA9908D}">
      <dsp:nvSpPr>
        <dsp:cNvPr id="0" name=""/>
        <dsp:cNvSpPr/>
      </dsp:nvSpPr>
      <dsp:spPr>
        <a:xfrm>
          <a:off x="0" y="32977"/>
          <a:ext cx="7566805" cy="7915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One token for each keyword.</a:t>
          </a:r>
          <a:endParaRPr lang="en-US" sz="2000" kern="1200" dirty="0"/>
        </a:p>
      </dsp:txBody>
      <dsp:txXfrm>
        <a:off x="38638" y="71615"/>
        <a:ext cx="7489529" cy="714228"/>
      </dsp:txXfrm>
    </dsp:sp>
    <dsp:sp modelId="{91304815-3AA4-5946-B908-7770A35CC22C}">
      <dsp:nvSpPr>
        <dsp:cNvPr id="0" name=""/>
        <dsp:cNvSpPr/>
      </dsp:nvSpPr>
      <dsp:spPr>
        <a:xfrm>
          <a:off x="0" y="942562"/>
          <a:ext cx="7566805" cy="79150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Tokens for the operators, either individually or in classes such as the token </a:t>
          </a:r>
          <a:r>
            <a:rPr lang="en-US" sz="2000" kern="1200" dirty="0">
              <a:latin typeface="Times New Roman" panose="02020603050405020304" pitchFamily="18" charset="0"/>
            </a:rPr>
            <a:t>comparison</a:t>
          </a:r>
          <a:r>
            <a:rPr lang="en-US" sz="2000" kern="1200" dirty="0"/>
            <a:t> mention in table.</a:t>
          </a:r>
        </a:p>
      </dsp:txBody>
      <dsp:txXfrm>
        <a:off x="38638" y="981200"/>
        <a:ext cx="7489529" cy="714228"/>
      </dsp:txXfrm>
    </dsp:sp>
    <dsp:sp modelId="{DF7EE14B-7353-664D-9AA5-2CE61CEE02AB}">
      <dsp:nvSpPr>
        <dsp:cNvPr id="0" name=""/>
        <dsp:cNvSpPr/>
      </dsp:nvSpPr>
      <dsp:spPr>
        <a:xfrm>
          <a:off x="0" y="1852147"/>
          <a:ext cx="7566805" cy="79150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One token representing all identifiers.</a:t>
          </a:r>
          <a:endParaRPr lang="en-US" sz="2000" kern="1200" dirty="0"/>
        </a:p>
      </dsp:txBody>
      <dsp:txXfrm>
        <a:off x="38638" y="1890785"/>
        <a:ext cx="7489529" cy="714228"/>
      </dsp:txXfrm>
    </dsp:sp>
    <dsp:sp modelId="{F50CCCB8-94A4-494B-824A-818563DB1B53}">
      <dsp:nvSpPr>
        <dsp:cNvPr id="0" name=""/>
        <dsp:cNvSpPr/>
      </dsp:nvSpPr>
      <dsp:spPr>
        <a:xfrm>
          <a:off x="0" y="2761732"/>
          <a:ext cx="7566805" cy="791504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One or more tokens representing constants, such as numbers and literal strings.</a:t>
          </a:r>
          <a:endParaRPr lang="en-US" sz="2000" kern="1200" dirty="0"/>
        </a:p>
      </dsp:txBody>
      <dsp:txXfrm>
        <a:off x="38638" y="2800370"/>
        <a:ext cx="7489529" cy="714228"/>
      </dsp:txXfrm>
    </dsp:sp>
    <dsp:sp modelId="{B006FC14-8A7E-AE4D-846F-3218B37303A7}">
      <dsp:nvSpPr>
        <dsp:cNvPr id="0" name=""/>
        <dsp:cNvSpPr/>
      </dsp:nvSpPr>
      <dsp:spPr>
        <a:xfrm>
          <a:off x="0" y="3704294"/>
          <a:ext cx="7566805" cy="79150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Tokens for each punctuation symbol, such as left and right parentheses, comma, and semicolon.</a:t>
          </a:r>
          <a:endParaRPr lang="en-US" sz="2000" kern="1200" dirty="0"/>
        </a:p>
      </dsp:txBody>
      <dsp:txXfrm>
        <a:off x="38638" y="3742932"/>
        <a:ext cx="7489529" cy="714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D4245-41C0-7F44-BD76-0DAE7268410D}">
      <dsp:nvSpPr>
        <dsp:cNvPr id="0" name=""/>
        <dsp:cNvSpPr/>
      </dsp:nvSpPr>
      <dsp:spPr>
        <a:xfrm>
          <a:off x="0" y="149691"/>
          <a:ext cx="73152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</a:t>
          </a:r>
          <a:r>
            <a:rPr lang="en-US" sz="1900" i="1" kern="1200"/>
            <a:t>recognizer</a:t>
          </a:r>
          <a:r>
            <a:rPr lang="en-US" sz="1900" kern="1200"/>
            <a:t> for a language is a program that takes a string x, and answers “yes” if x is a sentence of that language, and “no” otherwise.</a:t>
          </a:r>
        </a:p>
      </dsp:txBody>
      <dsp:txXfrm>
        <a:off x="36896" y="186587"/>
        <a:ext cx="7241408" cy="682028"/>
      </dsp:txXfrm>
    </dsp:sp>
    <dsp:sp modelId="{4B550D45-4D9D-6B44-8180-FD5D6282264F}">
      <dsp:nvSpPr>
        <dsp:cNvPr id="0" name=""/>
        <dsp:cNvSpPr/>
      </dsp:nvSpPr>
      <dsp:spPr>
        <a:xfrm>
          <a:off x="0" y="960231"/>
          <a:ext cx="73152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call the recognizer of the tokens as a </a:t>
          </a:r>
          <a:r>
            <a:rPr lang="en-US" sz="1900" i="1" kern="1200"/>
            <a:t>finite automaton</a:t>
          </a:r>
          <a:r>
            <a:rPr lang="en-US" sz="1900" kern="1200"/>
            <a:t>.</a:t>
          </a:r>
        </a:p>
      </dsp:txBody>
      <dsp:txXfrm>
        <a:off x="36896" y="997127"/>
        <a:ext cx="7241408" cy="682028"/>
      </dsp:txXfrm>
    </dsp:sp>
    <dsp:sp modelId="{8E595FEA-3F95-7A45-B8F9-0946B36889B3}">
      <dsp:nvSpPr>
        <dsp:cNvPr id="0" name=""/>
        <dsp:cNvSpPr/>
      </dsp:nvSpPr>
      <dsp:spPr>
        <a:xfrm>
          <a:off x="0" y="1770771"/>
          <a:ext cx="73152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finite automaton can be: </a:t>
          </a:r>
          <a:r>
            <a:rPr lang="en-US" sz="1900" i="1" kern="1200"/>
            <a:t>deterministic(DFA)</a:t>
          </a:r>
          <a:r>
            <a:rPr lang="en-US" sz="1900" kern="1200"/>
            <a:t> or </a:t>
          </a:r>
          <a:r>
            <a:rPr lang="en-US" sz="1900" i="1" kern="1200"/>
            <a:t>non-deterministic (NFA)</a:t>
          </a:r>
          <a:endParaRPr lang="en-US" sz="1900" kern="1200"/>
        </a:p>
      </dsp:txBody>
      <dsp:txXfrm>
        <a:off x="36896" y="1807667"/>
        <a:ext cx="7241408" cy="682028"/>
      </dsp:txXfrm>
    </dsp:sp>
    <dsp:sp modelId="{C867E561-30A6-504A-B571-1487C539BD51}">
      <dsp:nvSpPr>
        <dsp:cNvPr id="0" name=""/>
        <dsp:cNvSpPr/>
      </dsp:nvSpPr>
      <dsp:spPr>
        <a:xfrm>
          <a:off x="0" y="2581311"/>
          <a:ext cx="73152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means that we may use a deterministic or non-deterministic automaton as a lexical analyzer.</a:t>
          </a:r>
        </a:p>
      </dsp:txBody>
      <dsp:txXfrm>
        <a:off x="36896" y="2618207"/>
        <a:ext cx="7241408" cy="682028"/>
      </dsp:txXfrm>
    </dsp:sp>
    <dsp:sp modelId="{ED83F082-987E-E341-8B4F-BBD6EC8A5FE5}">
      <dsp:nvSpPr>
        <dsp:cNvPr id="0" name=""/>
        <dsp:cNvSpPr/>
      </dsp:nvSpPr>
      <dsp:spPr>
        <a:xfrm>
          <a:off x="0" y="3391851"/>
          <a:ext cx="7315200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Both deterministic and non-deterministic finite automaton recognize regular sets.</a:t>
          </a:r>
        </a:p>
      </dsp:txBody>
      <dsp:txXfrm>
        <a:off x="36896" y="3428747"/>
        <a:ext cx="7241408" cy="682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2264A-ED21-1E46-ABE8-D5382EC39EC1}">
      <dsp:nvSpPr>
        <dsp:cNvPr id="0" name=""/>
        <dsp:cNvSpPr/>
      </dsp:nvSpPr>
      <dsp:spPr>
        <a:xfrm>
          <a:off x="0" y="282277"/>
          <a:ext cx="7391400" cy="631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Which one?</a:t>
          </a:r>
        </a:p>
      </dsp:txBody>
      <dsp:txXfrm>
        <a:off x="30829" y="313106"/>
        <a:ext cx="7329742" cy="569873"/>
      </dsp:txXfrm>
    </dsp:sp>
    <dsp:sp modelId="{2242C137-F3EB-884A-A50B-4F7D0502D98D}">
      <dsp:nvSpPr>
        <dsp:cNvPr id="0" name=""/>
        <dsp:cNvSpPr/>
      </dsp:nvSpPr>
      <dsp:spPr>
        <a:xfrm>
          <a:off x="0" y="913808"/>
          <a:ext cx="7391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deterministic – faster recognizer, but it may take more space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non-deterministic – slower, but it may take less space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Deterministic automatons are widely used lexical analyzers.</a:t>
          </a:r>
        </a:p>
      </dsp:txBody>
      <dsp:txXfrm>
        <a:off x="0" y="913808"/>
        <a:ext cx="7391400" cy="1076400"/>
      </dsp:txXfrm>
    </dsp:sp>
    <dsp:sp modelId="{47A874EA-CF04-5E4F-8B1E-D240DDD021BB}">
      <dsp:nvSpPr>
        <dsp:cNvPr id="0" name=""/>
        <dsp:cNvSpPr/>
      </dsp:nvSpPr>
      <dsp:spPr>
        <a:xfrm>
          <a:off x="0" y="1990208"/>
          <a:ext cx="7391400" cy="9326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First, we define regular expressions for tokens; Then we convert them into a DFA to get a lexical analyzer for our tokens.</a:t>
          </a:r>
        </a:p>
      </dsp:txBody>
      <dsp:txXfrm>
        <a:off x="45530" y="2035738"/>
        <a:ext cx="7300340" cy="841629"/>
      </dsp:txXfrm>
    </dsp:sp>
    <dsp:sp modelId="{1C06A5E5-7504-6148-B884-C30FACB8F637}">
      <dsp:nvSpPr>
        <dsp:cNvPr id="0" name=""/>
        <dsp:cNvSpPr/>
      </dsp:nvSpPr>
      <dsp:spPr>
        <a:xfrm>
          <a:off x="0" y="2922898"/>
          <a:ext cx="7391400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Algorithm1:  Regular Expression  </a:t>
          </a:r>
          <a:r>
            <a:rPr lang="en-US" sz="2000" kern="1200">
              <a:sym typeface="Wingdings" panose="05000000000000000000" pitchFamily="2" charset="2"/>
            </a:rPr>
            <a:t></a:t>
          </a:r>
          <a:r>
            <a:rPr lang="en-US" sz="2000" kern="1200"/>
            <a:t>  NFA </a:t>
          </a:r>
          <a:r>
            <a:rPr lang="en-US" sz="2000" kern="1200">
              <a:sym typeface="Wingdings" panose="05000000000000000000" pitchFamily="2" charset="2"/>
            </a:rPr>
            <a:t></a:t>
          </a:r>
          <a:r>
            <a:rPr lang="en-US" sz="2000" kern="1200"/>
            <a:t> DFA  (two steps: first to NFA, then to DFA)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Algorithm2:  Regular Expression </a:t>
          </a:r>
          <a:r>
            <a:rPr lang="en-US" sz="2000" kern="1200" dirty="0">
              <a:sym typeface="Wingdings" panose="05000000000000000000" pitchFamily="2" charset="2"/>
            </a:rPr>
            <a:t></a:t>
          </a:r>
          <a:r>
            <a:rPr lang="en-US" sz="2000" kern="1200" dirty="0"/>
            <a:t> DFA   (directly convert a regular expression into a DFA)</a:t>
          </a:r>
        </a:p>
      </dsp:txBody>
      <dsp:txXfrm>
        <a:off x="0" y="2922898"/>
        <a:ext cx="7391400" cy="1244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4138F-3097-44D1-ACC9-86B804B109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ragonbook.stanford.edu/lecture-notes/Stanford-CS143/03-Lexical-Analysis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6400" y="1676400"/>
            <a:ext cx="74676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Comp6062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September 2021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Lexical Analysis/Scanning</a:t>
            </a:r>
            <a:br>
              <a:rPr lang="en-US" sz="4000" dirty="0"/>
            </a:br>
            <a:br>
              <a:rPr lang="en-US" sz="2700" dirty="0"/>
            </a:br>
            <a:r>
              <a:rPr lang="en-US" sz="2800" dirty="0">
                <a:solidFill>
                  <a:schemeClr val="bg1"/>
                </a:solidFill>
              </a:rPr>
              <a:t>Session  03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467600" cy="43434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Token represents a set of strings described by a pattern.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Identifier represents a set of strings which start with a letter continues with letters and digits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The actual string (</a:t>
            </a:r>
            <a:r>
              <a:rPr lang="en-US" sz="1800" dirty="0" err="1"/>
              <a:t>newval</a:t>
            </a:r>
            <a:r>
              <a:rPr lang="en-US" sz="1800" dirty="0"/>
              <a:t>) is called as </a:t>
            </a:r>
            <a:r>
              <a:rPr lang="en-US" sz="1800" i="1" dirty="0"/>
              <a:t>lexeme</a:t>
            </a:r>
            <a:r>
              <a:rPr lang="en-US" sz="1800" dirty="0"/>
              <a:t>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Tokens: identifier, number, </a:t>
            </a:r>
            <a:r>
              <a:rPr lang="en-US" sz="1800" dirty="0" err="1"/>
              <a:t>addop</a:t>
            </a:r>
            <a:r>
              <a:rPr lang="en-US" sz="1800" dirty="0"/>
              <a:t>, </a:t>
            </a:r>
            <a:r>
              <a:rPr lang="en-US" sz="1800" dirty="0" err="1"/>
              <a:t>delimeter</a:t>
            </a:r>
            <a:r>
              <a:rPr lang="en-US" sz="1800" dirty="0"/>
              <a:t>, …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Since a token can represent more than one lexeme, additional information should be held for that specific lexeme. This additional information is called as the </a:t>
            </a:r>
            <a:r>
              <a:rPr lang="en-US" sz="1800" i="1" dirty="0"/>
              <a:t>attribute</a:t>
            </a:r>
            <a:r>
              <a:rPr lang="en-US" sz="1800" dirty="0"/>
              <a:t> of the token.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1800" dirty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For simplicity, a token may have a single attribute which holds the required information for that token.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For identifiers, this attribute a pointer to the symbol table, and the symbol table holds the actual attributes for that token.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AFFF8-906F-4ACF-BDE2-BAE5C09E2984}" type="slidenum">
              <a:rPr lang="en-US" smtClean="0">
                <a:latin typeface="Interstate" charset="0"/>
              </a:rPr>
              <a:pPr/>
              <a:t>10</a:t>
            </a:fld>
            <a:endParaRPr lang="en-US">
              <a:latin typeface="Interstate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0400" y="76200"/>
            <a:ext cx="5486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3000" b="1" dirty="0">
                <a:solidFill>
                  <a:srgbClr val="0079B8"/>
                </a:solidFill>
                <a:latin typeface="Open Sans"/>
              </a:rPr>
              <a:t> The Role of Lexical Analyzer</a:t>
            </a:r>
            <a:br>
              <a:rPr lang="en-US" sz="3000" b="1" dirty="0">
                <a:solidFill>
                  <a:srgbClr val="0079B8"/>
                </a:solidFill>
                <a:latin typeface="Open San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79993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1566545"/>
            <a:ext cx="7315200" cy="48006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Some attributes: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&lt;</a:t>
            </a:r>
            <a:r>
              <a:rPr lang="en-US" sz="1800" dirty="0" err="1"/>
              <a:t>id,attr</a:t>
            </a:r>
            <a:r>
              <a:rPr lang="en-US" sz="1800" dirty="0"/>
              <a:t>&gt;    	 where </a:t>
            </a:r>
            <a:r>
              <a:rPr lang="en-US" sz="1800" dirty="0" err="1"/>
              <a:t>attr</a:t>
            </a:r>
            <a:r>
              <a:rPr lang="en-US" sz="1800" dirty="0"/>
              <a:t> is pointer to the symbol table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&lt;</a:t>
            </a:r>
            <a:r>
              <a:rPr lang="en-US" sz="1800" dirty="0" err="1"/>
              <a:t>assgop</a:t>
            </a:r>
            <a:r>
              <a:rPr lang="en-US" sz="1800" dirty="0"/>
              <a:t>,_&gt; no attribute is needed (if there is only one assignment operator)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&lt;</a:t>
            </a:r>
            <a:r>
              <a:rPr lang="en-US" sz="1800" dirty="0" err="1"/>
              <a:t>num,val</a:t>
            </a:r>
            <a:r>
              <a:rPr lang="en-US" sz="1800" dirty="0"/>
              <a:t>&gt;	where </a:t>
            </a:r>
            <a:r>
              <a:rPr lang="en-US" sz="1800" dirty="0" err="1"/>
              <a:t>val</a:t>
            </a:r>
            <a:r>
              <a:rPr lang="en-US" sz="1800" dirty="0"/>
              <a:t> is the actual value of the number.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sz="1800" dirty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Token type and its attribute uniquely identifies a lexeme.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b="1" i="1" dirty="0"/>
              <a:t>Regular expressions</a:t>
            </a:r>
            <a:r>
              <a:rPr lang="en-US" sz="1800" dirty="0"/>
              <a:t> are widely used to specify patterns.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Example: Token name </a:t>
            </a:r>
            <a:r>
              <a:rPr lang="en-US" sz="1800" dirty="0">
                <a:latin typeface="Times New Roman" pitchFamily="18" charset="0"/>
              </a:rPr>
              <a:t>id</a:t>
            </a:r>
            <a:r>
              <a:rPr lang="en-US" sz="1800" dirty="0"/>
              <a:t> has attribute value of a pointer to the symbol table for that identifier.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dirty="0"/>
              <a:t>  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AFFF8-906F-4ACF-BDE2-BAE5C09E2984}" type="slidenum">
              <a:rPr lang="en-US" smtClean="0">
                <a:latin typeface="Interstate" charset="0"/>
              </a:rPr>
              <a:pPr/>
              <a:t>11</a:t>
            </a:fld>
            <a:endParaRPr lang="en-US">
              <a:latin typeface="Interstate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B24383-5556-F843-8079-40BAEEDC7893}"/>
              </a:ext>
            </a:extLst>
          </p:cNvPr>
          <p:cNvSpPr txBox="1">
            <a:spLocks/>
          </p:cNvSpPr>
          <p:nvPr/>
        </p:nvSpPr>
        <p:spPr>
          <a:xfrm>
            <a:off x="3200400" y="76200"/>
            <a:ext cx="5486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3000" b="1" dirty="0">
                <a:solidFill>
                  <a:srgbClr val="0079B8"/>
                </a:solidFill>
                <a:latin typeface="Open Sans"/>
              </a:rPr>
              <a:t> The Role of Lexical Analyzer</a:t>
            </a:r>
            <a:br>
              <a:rPr lang="en-US" sz="3000" b="1" dirty="0">
                <a:solidFill>
                  <a:srgbClr val="0079B8"/>
                </a:solidFill>
                <a:latin typeface="Open San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</a:rPr>
              <a:t>Token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01060-7111-EE42-8661-2587F4E3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4412" b="78296"/>
          <a:stretch>
            <a:fillRect/>
          </a:stretch>
        </p:blipFill>
        <p:spPr bwMode="auto">
          <a:xfrm>
            <a:off x="2095500" y="5071745"/>
            <a:ext cx="258197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B5769D5-86AA-304F-A3C9-F0B979EA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36730" r="68830" b="34887"/>
          <a:stretch>
            <a:fillRect/>
          </a:stretch>
        </p:blipFill>
        <p:spPr bwMode="auto">
          <a:xfrm>
            <a:off x="5829300" y="5071745"/>
            <a:ext cx="144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398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388577"/>
            <a:ext cx="6837114" cy="792088"/>
          </a:xfrm>
        </p:spPr>
        <p:txBody>
          <a:bodyPr/>
          <a:lstStyle/>
          <a:p>
            <a:pPr algn="r"/>
            <a:r>
              <a:rPr lang="en-US" dirty="0"/>
              <a:t>The Role of Lexical Analyzer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A89286-2CB3-4041-94B3-8D8A25B2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35A3BEF-EC0D-1347-A7B2-E5C86A13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246" y="2560661"/>
            <a:ext cx="7311554" cy="30404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hard for a lexical analyzer to tell that there is a source-code error.</a:t>
            </a:r>
          </a:p>
          <a:p>
            <a:r>
              <a:rPr lang="en-US" dirty="0"/>
              <a:t>Example: </a:t>
            </a:r>
            <a:r>
              <a:rPr lang="en-US" dirty="0" err="1">
                <a:latin typeface="Times New Roman" pitchFamily="18" charset="0"/>
              </a:rPr>
              <a:t>fi</a:t>
            </a:r>
            <a:r>
              <a:rPr lang="en-US" dirty="0">
                <a:latin typeface="Times New Roman" pitchFamily="18" charset="0"/>
              </a:rPr>
              <a:t> ( a == f(x) ) …</a:t>
            </a:r>
          </a:p>
          <a:p>
            <a:r>
              <a:rPr lang="en-US" dirty="0"/>
              <a:t>The simplest  recovery strategy is “panic mode” recovery.</a:t>
            </a:r>
          </a:p>
          <a:p>
            <a:r>
              <a:rPr lang="en-US" dirty="0"/>
              <a:t>Other possible error-recovery actions are:</a:t>
            </a:r>
          </a:p>
          <a:p>
            <a:pPr lvl="1"/>
            <a:r>
              <a:rPr lang="en-US" dirty="0"/>
              <a:t>Delete one character from the remaining input</a:t>
            </a:r>
          </a:p>
          <a:p>
            <a:pPr lvl="1"/>
            <a:r>
              <a:rPr lang="en-US" dirty="0"/>
              <a:t>Insert a missing character from the remaining input</a:t>
            </a:r>
          </a:p>
          <a:p>
            <a:pPr lvl="1"/>
            <a:r>
              <a:rPr lang="en-US" dirty="0"/>
              <a:t>Replace a character by another character</a:t>
            </a:r>
          </a:p>
          <a:p>
            <a:pPr lvl="1"/>
            <a:r>
              <a:rPr lang="en-US" dirty="0"/>
              <a:t>Transpose two adjacent characters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371599" y="1984596"/>
            <a:ext cx="7315453" cy="504056"/>
          </a:xfrm>
        </p:spPr>
        <p:txBody>
          <a:bodyPr/>
          <a:lstStyle/>
          <a:p>
            <a:r>
              <a:rPr lang="en-US" dirty="0"/>
              <a:t>Lexical errors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362557"/>
            <a:ext cx="6837114" cy="792088"/>
          </a:xfrm>
        </p:spPr>
        <p:txBody>
          <a:bodyPr/>
          <a:lstStyle/>
          <a:p>
            <a:pPr algn="r"/>
            <a:r>
              <a:rPr lang="en-US" dirty="0"/>
              <a:t>Input Buffering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629AA39-24A4-474C-A25A-C8B63485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88017D1-210E-9249-8465-35905910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171" y="2133600"/>
            <a:ext cx="6837114" cy="3040422"/>
          </a:xfrm>
        </p:spPr>
        <p:txBody>
          <a:bodyPr/>
          <a:lstStyle/>
          <a:p>
            <a:pPr algn="just"/>
            <a:r>
              <a:rPr lang="en-US" dirty="0"/>
              <a:t>We cannot be sure we’ve seen the end of an identifier until we see a character that is not a letter of a digit.</a:t>
            </a:r>
          </a:p>
          <a:p>
            <a:pPr algn="just"/>
            <a:r>
              <a:rPr lang="en-US" dirty="0"/>
              <a:t>In C, single-character operators like </a:t>
            </a:r>
            <a:r>
              <a:rPr lang="en-US" dirty="0">
                <a:latin typeface="Times New Roman" pitchFamily="18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Times New Roman" pitchFamily="18" charset="0"/>
              </a:rPr>
              <a:t>=</a:t>
            </a:r>
            <a:r>
              <a:rPr lang="en-US" dirty="0"/>
              <a:t>, or </a:t>
            </a:r>
            <a:r>
              <a:rPr lang="en-US" dirty="0">
                <a:latin typeface="Times New Roman" pitchFamily="18" charset="0"/>
              </a:rPr>
              <a:t>&lt;</a:t>
            </a:r>
            <a:r>
              <a:rPr lang="en-US" dirty="0"/>
              <a:t> could also be the beginning of a two-character operator like </a:t>
            </a:r>
            <a:r>
              <a:rPr lang="en-US" dirty="0">
                <a:latin typeface="Times New Roman" pitchFamily="18" charset="0"/>
              </a:rPr>
              <a:t>-&gt;</a:t>
            </a:r>
            <a:r>
              <a:rPr lang="en-US" dirty="0"/>
              <a:t>, </a:t>
            </a:r>
            <a:r>
              <a:rPr lang="en-US" dirty="0">
                <a:latin typeface="Times New Roman" pitchFamily="18" charset="0"/>
              </a:rPr>
              <a:t>==</a:t>
            </a:r>
            <a:r>
              <a:rPr lang="en-US" dirty="0"/>
              <a:t>, or </a:t>
            </a:r>
            <a:r>
              <a:rPr lang="en-US" dirty="0">
                <a:latin typeface="Times New Roman" pitchFamily="18" charset="0"/>
              </a:rPr>
              <a:t>&lt;=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First, we can use two-buffer scheme that handles large </a:t>
            </a:r>
            <a:r>
              <a:rPr lang="en-US" dirty="0" err="1"/>
              <a:t>lookaheads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We then can consider using “sentinels”.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405304"/>
            <a:ext cx="6837114" cy="792088"/>
          </a:xfrm>
        </p:spPr>
        <p:txBody>
          <a:bodyPr/>
          <a:lstStyle/>
          <a:p>
            <a:pPr algn="r"/>
            <a:r>
              <a:rPr lang="en-US" dirty="0"/>
              <a:t>Input Buffering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50BDE9-CE52-7E45-8ABC-F81FF2D5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3E4ED00-24B9-E348-B679-0F46AD5A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646" y="2089129"/>
            <a:ext cx="6837114" cy="3040422"/>
          </a:xfrm>
        </p:spPr>
        <p:txBody>
          <a:bodyPr/>
          <a:lstStyle/>
          <a:p>
            <a:r>
              <a:rPr lang="en-US" dirty="0"/>
              <a:t>Two pointers to the input are maintained:</a:t>
            </a:r>
          </a:p>
          <a:p>
            <a:pPr lvl="1"/>
            <a:r>
              <a:rPr lang="en-US" dirty="0"/>
              <a:t>Pointer </a:t>
            </a:r>
            <a:r>
              <a:rPr lang="en-US" dirty="0" err="1">
                <a:latin typeface="Times New Roman" pitchFamily="18" charset="0"/>
              </a:rPr>
              <a:t>lexemeBegin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Pointer </a:t>
            </a:r>
            <a:r>
              <a:rPr lang="en-US" dirty="0">
                <a:latin typeface="Times New Roman" pitchFamily="18" charset="0"/>
              </a:rPr>
              <a:t>forward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524000" y="1513064"/>
            <a:ext cx="6840760" cy="504056"/>
          </a:xfrm>
        </p:spPr>
        <p:txBody>
          <a:bodyPr/>
          <a:lstStyle/>
          <a:p>
            <a:r>
              <a:rPr lang="en-US" dirty="0"/>
              <a:t>Buffer pairs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960" y="3335329"/>
            <a:ext cx="7162800" cy="131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1FD7395-BE88-BC46-9339-D54C3C9E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936" y="5026412"/>
            <a:ext cx="7862888" cy="121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65925"/>
            <a:ext cx="7543800" cy="3886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Lexical Analyzer</a:t>
            </a:r>
            <a:r>
              <a:rPr lang="en-US" sz="2400" dirty="0"/>
              <a:t> reads the source program character by character to produce tokens.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Normally a lexical analyzer doesn’t return a list of tokens at one shot,     it returns a token when the parser asks a token from it.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63490A-36DB-4DE6-A2C4-93A6965A4424}" type="slidenum">
              <a:rPr lang="en-US" smtClean="0">
                <a:latin typeface="Interstate" charset="0"/>
              </a:rPr>
              <a:pPr/>
              <a:t>15</a:t>
            </a:fld>
            <a:endParaRPr lang="en-US">
              <a:latin typeface="Interstate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886200" y="76200"/>
            <a:ext cx="480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Lexical Analyzer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72FC44-1E04-024A-9C70-2BE7F6668A21}"/>
              </a:ext>
            </a:extLst>
          </p:cNvPr>
          <p:cNvGrpSpPr/>
          <p:nvPr/>
        </p:nvGrpSpPr>
        <p:grpSpPr>
          <a:xfrm>
            <a:off x="2133600" y="4434000"/>
            <a:ext cx="5742549" cy="1685403"/>
            <a:chOff x="5673920" y="3159386"/>
            <a:chExt cx="5742549" cy="1685403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2E0307BB-7D5F-2043-8558-7D2B3CA1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712" y="3384232"/>
              <a:ext cx="1121785" cy="12426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1800" dirty="0"/>
                <a:t>Lexical </a:t>
              </a:r>
            </a:p>
            <a:p>
              <a:pPr>
                <a:spcBef>
                  <a:spcPct val="20000"/>
                </a:spcBef>
              </a:pPr>
              <a:r>
                <a:rPr lang="en-US" sz="1800" dirty="0"/>
                <a:t>Analyzer</a:t>
              </a: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E0D14172-28E9-964E-AD13-90EAFCC98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684" y="3159386"/>
              <a:ext cx="1121785" cy="16854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1400" dirty="0"/>
            </a:p>
            <a:p>
              <a:pPr algn="ctr">
                <a:spcBef>
                  <a:spcPct val="20000"/>
                </a:spcBef>
              </a:pPr>
              <a:r>
                <a:rPr lang="en-US" sz="2000" dirty="0"/>
                <a:t>Parser</a:t>
              </a:r>
            </a:p>
            <a:p>
              <a:pPr algn="ctr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3E059508-B999-E742-A61A-A8C10C004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3920" y="3602096"/>
              <a:ext cx="1004657" cy="1053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>
                  <a:latin typeface="Times New Roman" charset="0"/>
                </a:rPr>
                <a:t>source </a:t>
              </a:r>
            </a:p>
            <a:p>
              <a:pPr eaLnBrk="0" hangingPunct="0"/>
              <a:r>
                <a:rPr lang="en-US" sz="1800" dirty="0">
                  <a:latin typeface="Times New Roman" charset="0"/>
                </a:rPr>
                <a:t>program</a:t>
              </a:r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715EF7B9-3E9B-F34C-AA4F-8B2F2FBAF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8577" y="3939657"/>
              <a:ext cx="803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E516D393-BF35-4D47-AE45-CC624561B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6261" y="3713420"/>
              <a:ext cx="11696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id="{3E49C3E6-2D52-3B40-8797-72349CF95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5669" y="3216343"/>
              <a:ext cx="844638" cy="60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  token</a:t>
              </a:r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03CB6763-BD29-7640-A607-0FEC4E454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6261" y="4210498"/>
              <a:ext cx="11696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1">
              <a:extLst>
                <a:ext uri="{FF2B5EF4-FFF2-40B4-BE49-F238E27FC236}">
                  <a16:creationId xmlns:a16="http://schemas.microsoft.com/office/drawing/2014/main" id="{4D78200D-ADDD-D046-BB00-691A8EFED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3156" y="4149662"/>
              <a:ext cx="1550703" cy="60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get next token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152400"/>
            <a:ext cx="6914728" cy="1143000"/>
          </a:xfrm>
        </p:spPr>
        <p:txBody>
          <a:bodyPr/>
          <a:lstStyle/>
          <a:p>
            <a:pPr algn="r"/>
            <a:r>
              <a:rPr lang="en-US" dirty="0"/>
              <a:t>Regular Expressions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7391400" cy="43434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Regular expressions (RE) used to describe tokens of a programming language. An RE is built up of simpler regular expressions (using defining rules)</a:t>
            </a:r>
            <a:endParaRPr lang="id-ID" sz="2200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Each regular expression denotes a language. A language denoted by a regular expression is called as a </a:t>
            </a:r>
            <a:r>
              <a:rPr lang="en-US" sz="2200" b="1" dirty="0"/>
              <a:t>regular set</a:t>
            </a:r>
            <a:r>
              <a:rPr lang="en-US" sz="2200" dirty="0"/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33D55-1075-417D-979F-08A865D2CC06}" type="slidenum">
              <a:rPr lang="en-US" smtClean="0">
                <a:latin typeface="Interstate" charset="0"/>
              </a:rPr>
              <a:pPr/>
              <a:t>16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619328" cy="762000"/>
          </a:xfrm>
        </p:spPr>
        <p:txBody>
          <a:bodyPr/>
          <a:lstStyle/>
          <a:p>
            <a:r>
              <a:rPr lang="en-US"/>
              <a:t>Regular Definitions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696200" cy="47244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/>
              <a:t>To write regular expression for some languages can be difficult, because their regular expressions can be quite complex. In those cases, we may use </a:t>
            </a:r>
            <a:r>
              <a:rPr lang="en-US" sz="2200" i="1"/>
              <a:t>regular definitions</a:t>
            </a:r>
            <a:r>
              <a:rPr lang="en-US" sz="220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200"/>
              <a:t>We can give names to regular expressions, and we can use these names as symbols to define other regular expressions.</a:t>
            </a:r>
          </a:p>
          <a:p>
            <a:pPr algn="just">
              <a:lnSpc>
                <a:spcPct val="90000"/>
              </a:lnSpc>
            </a:pPr>
            <a:r>
              <a:rPr lang="en-US" sz="2200"/>
              <a:t>A </a:t>
            </a:r>
            <a:r>
              <a:rPr lang="en-US" sz="2200" b="1" i="1"/>
              <a:t>regular definition</a:t>
            </a:r>
            <a:r>
              <a:rPr lang="en-US" sz="2200"/>
              <a:t> is a sequence of the definitions of the form: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/>
              <a:t>	d</a:t>
            </a:r>
            <a:r>
              <a:rPr lang="en-US" sz="2200" baseline="-25000"/>
              <a:t>1</a:t>
            </a:r>
            <a:r>
              <a:rPr lang="en-US" sz="2200"/>
              <a:t>  </a:t>
            </a:r>
            <a:r>
              <a:rPr lang="en-US" sz="2200">
                <a:sym typeface="Symbol" pitchFamily="18" charset="2"/>
              </a:rPr>
              <a:t>  r</a:t>
            </a:r>
            <a:r>
              <a:rPr lang="en-US" sz="2200" baseline="-25000">
                <a:sym typeface="Symbol" pitchFamily="18" charset="2"/>
              </a:rPr>
              <a:t>1	</a:t>
            </a:r>
            <a:r>
              <a:rPr lang="en-US" sz="2200">
                <a:sym typeface="Symbol" pitchFamily="18" charset="2"/>
              </a:rPr>
              <a:t>where  d</a:t>
            </a:r>
            <a:r>
              <a:rPr lang="en-US" sz="2200" baseline="-25000">
                <a:sym typeface="Symbol" pitchFamily="18" charset="2"/>
              </a:rPr>
              <a:t>i</a:t>
            </a:r>
            <a:r>
              <a:rPr lang="en-US" sz="2200">
                <a:sym typeface="Symbol" pitchFamily="18" charset="2"/>
              </a:rPr>
              <a:t>  is a distinct name and</a:t>
            </a:r>
            <a:endParaRPr lang="en-US" sz="2200" baseline="-2500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baseline="-25000">
                <a:sym typeface="Symbol" pitchFamily="18" charset="2"/>
              </a:rPr>
              <a:t>	</a:t>
            </a:r>
            <a:r>
              <a:rPr lang="en-US" sz="2200"/>
              <a:t>d</a:t>
            </a:r>
            <a:r>
              <a:rPr lang="en-US" sz="2200" baseline="-25000"/>
              <a:t>2</a:t>
            </a:r>
            <a:r>
              <a:rPr lang="en-US" sz="2200"/>
              <a:t>  </a:t>
            </a:r>
            <a:r>
              <a:rPr lang="en-US" sz="2200">
                <a:sym typeface="Symbol" pitchFamily="18" charset="2"/>
              </a:rPr>
              <a:t>  r</a:t>
            </a:r>
            <a:r>
              <a:rPr lang="en-US" sz="2200" baseline="-25000">
                <a:sym typeface="Symbol" pitchFamily="18" charset="2"/>
              </a:rPr>
              <a:t>2	</a:t>
            </a:r>
            <a:r>
              <a:rPr lang="en-US" sz="2200">
                <a:sym typeface="Symbol" pitchFamily="18" charset="2"/>
              </a:rPr>
              <a:t>r</a:t>
            </a:r>
            <a:r>
              <a:rPr lang="en-US" sz="2200" baseline="-25000">
                <a:sym typeface="Symbol" pitchFamily="18" charset="2"/>
              </a:rPr>
              <a:t>i </a:t>
            </a:r>
            <a:r>
              <a:rPr lang="en-US" sz="2200">
                <a:sym typeface="Symbol" pitchFamily="18" charset="2"/>
              </a:rPr>
              <a:t>  is a regular expression over symbols in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/>
              <a:t> 			     </a:t>
            </a:r>
            <a:r>
              <a:rPr lang="en-US" sz="2200">
                <a:sym typeface="Symbol" pitchFamily="18" charset="2"/>
              </a:rPr>
              <a:t>  {d</a:t>
            </a:r>
            <a:r>
              <a:rPr lang="en-US" sz="2200" baseline="-25000">
                <a:sym typeface="Symbol" pitchFamily="18" charset="2"/>
              </a:rPr>
              <a:t>1</a:t>
            </a:r>
            <a:r>
              <a:rPr lang="en-US" sz="2200">
                <a:sym typeface="Symbol" pitchFamily="18" charset="2"/>
              </a:rPr>
              <a:t>,d</a:t>
            </a:r>
            <a:r>
              <a:rPr lang="en-US" sz="2200" baseline="-25000">
                <a:sym typeface="Symbol" pitchFamily="18" charset="2"/>
              </a:rPr>
              <a:t>2</a:t>
            </a:r>
            <a:r>
              <a:rPr lang="en-US" sz="2200">
                <a:sym typeface="Symbol" pitchFamily="18" charset="2"/>
              </a:rPr>
              <a:t>,...,d</a:t>
            </a:r>
            <a:r>
              <a:rPr lang="en-US" sz="2200" baseline="-25000">
                <a:sym typeface="Symbol" pitchFamily="18" charset="2"/>
              </a:rPr>
              <a:t>i-1</a:t>
            </a:r>
            <a:r>
              <a:rPr lang="en-US" sz="2200">
                <a:sym typeface="Symbol" pitchFamily="18" charset="2"/>
              </a:rPr>
              <a:t>}</a:t>
            </a:r>
            <a:endParaRPr lang="en-US" sz="220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/>
              <a:t>	d</a:t>
            </a:r>
            <a:r>
              <a:rPr lang="en-US" sz="2200" baseline="-25000"/>
              <a:t>n</a:t>
            </a:r>
            <a:r>
              <a:rPr lang="en-US" sz="2200"/>
              <a:t>  </a:t>
            </a:r>
            <a:r>
              <a:rPr lang="en-US" sz="2200">
                <a:sym typeface="Symbol" pitchFamily="18" charset="2"/>
              </a:rPr>
              <a:t>  r</a:t>
            </a:r>
            <a:r>
              <a:rPr lang="en-US" sz="2200" baseline="-25000">
                <a:sym typeface="Symbol" pitchFamily="18" charset="2"/>
              </a:rPr>
              <a:t>n</a:t>
            </a:r>
            <a:endParaRPr lang="en-US" sz="220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/>
              <a:t>				  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/>
              <a:t>		</a:t>
            </a:r>
            <a:r>
              <a:rPr lang="en-US" sz="1800"/>
              <a:t>	 basic symbols		previously defined names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27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F2F698-499C-4476-83C7-C16E0ECC1A08}" type="slidenum">
              <a:rPr lang="en-US" smtClean="0">
                <a:latin typeface="Interstate" charset="0"/>
              </a:rPr>
              <a:pPr/>
              <a:t>17</a:t>
            </a:fld>
            <a:endParaRPr lang="en-US">
              <a:latin typeface="Interstate" charset="0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 flipV="1">
            <a:off x="3505200" y="5638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 flipV="1">
            <a:off x="5410202" y="5638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486400" cy="762000"/>
          </a:xfrm>
        </p:spPr>
        <p:txBody>
          <a:bodyPr/>
          <a:lstStyle/>
          <a:p>
            <a:pPr algn="r"/>
            <a:r>
              <a:rPr lang="en-US" dirty="0"/>
              <a:t>Regular Definitions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848600" cy="2667000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Ex: Identifiers in Pascal</a:t>
            </a:r>
          </a:p>
          <a:p>
            <a:pPr marL="0" indent="0" algn="just">
              <a:buNone/>
            </a:pPr>
            <a:r>
              <a:rPr lang="en-US" sz="1800" dirty="0">
                <a:sym typeface="Symbol" pitchFamily="18" charset="2"/>
              </a:rPr>
              <a:t>	id  letter (letter | digit ) </a:t>
            </a:r>
            <a:r>
              <a:rPr lang="en-US" sz="1800" baseline="30000" dirty="0">
                <a:sym typeface="Symbol" pitchFamily="18" charset="2"/>
              </a:rPr>
              <a:t>*</a:t>
            </a:r>
          </a:p>
          <a:p>
            <a:pPr marL="0" indent="0" algn="just">
              <a:buNone/>
            </a:pPr>
            <a:r>
              <a:rPr lang="en-US" sz="1800" dirty="0"/>
              <a:t>	letter </a:t>
            </a:r>
            <a:r>
              <a:rPr lang="en-US" sz="1800" dirty="0">
                <a:sym typeface="Symbol" pitchFamily="18" charset="2"/>
              </a:rPr>
              <a:t> A | B | ... | Z | a | b | ... | z   </a:t>
            </a:r>
          </a:p>
          <a:p>
            <a:pPr marL="0" indent="0" algn="just">
              <a:buNone/>
            </a:pPr>
            <a:r>
              <a:rPr lang="en-US" sz="1800" dirty="0">
                <a:sym typeface="Symbol" pitchFamily="18" charset="2"/>
              </a:rPr>
              <a:t>	digit   0 | 1 | ... | 9</a:t>
            </a:r>
          </a:p>
          <a:p>
            <a:pPr marL="0" indent="0" algn="just">
              <a:buNone/>
            </a:pPr>
            <a:endParaRPr lang="en-US" sz="1800" dirty="0">
              <a:sym typeface="Symbol" pitchFamily="18" charset="2"/>
            </a:endParaRPr>
          </a:p>
          <a:p>
            <a:pPr algn="just"/>
            <a:r>
              <a:rPr lang="en-US" sz="1800" dirty="0">
                <a:sym typeface="Symbol" pitchFamily="18" charset="2"/>
              </a:rPr>
              <a:t>If we try to write the regular expression representing identifiers without using regular definitions, that regular expression will be complex.	(A|...|</a:t>
            </a:r>
            <a:r>
              <a:rPr lang="en-US" sz="1800" dirty="0" err="1">
                <a:sym typeface="Symbol" pitchFamily="18" charset="2"/>
              </a:rPr>
              <a:t>Z|a</a:t>
            </a:r>
            <a:r>
              <a:rPr lang="en-US" sz="1800" dirty="0">
                <a:sym typeface="Symbol" pitchFamily="18" charset="2"/>
              </a:rPr>
              <a:t>|...|z) ( (A|...|</a:t>
            </a:r>
            <a:r>
              <a:rPr lang="en-US" sz="1800" dirty="0" err="1">
                <a:sym typeface="Symbol" pitchFamily="18" charset="2"/>
              </a:rPr>
              <a:t>Z|a</a:t>
            </a:r>
            <a:r>
              <a:rPr lang="en-US" sz="1800" dirty="0">
                <a:sym typeface="Symbol" pitchFamily="18" charset="2"/>
              </a:rPr>
              <a:t>|...|z) | (0|...|9) )</a:t>
            </a:r>
            <a:r>
              <a:rPr lang="en-US" sz="1800" baseline="30000" dirty="0">
                <a:sym typeface="Symbol" pitchFamily="18" charset="2"/>
              </a:rPr>
              <a:t>*</a:t>
            </a:r>
          </a:p>
          <a:p>
            <a:pPr marL="0" indent="0" algn="just">
              <a:buNone/>
            </a:pPr>
            <a:endParaRPr lang="en-US" sz="1800" baseline="30000" dirty="0">
              <a:sym typeface="Symbol" pitchFamily="18" charset="2"/>
            </a:endParaRPr>
          </a:p>
          <a:p>
            <a:pPr algn="just"/>
            <a:r>
              <a:rPr lang="en-US" sz="1800" dirty="0">
                <a:sym typeface="Symbol" pitchFamily="18" charset="2"/>
              </a:rPr>
              <a:t>Ex: Unsigned numbers in Pascal/</a:t>
            </a:r>
            <a:r>
              <a:rPr lang="en-US" sz="1800" dirty="0" err="1">
                <a:sym typeface="Symbol" pitchFamily="18" charset="2"/>
              </a:rPr>
              <a:t>Delphie</a:t>
            </a:r>
            <a:endParaRPr lang="en-US" sz="1800" dirty="0">
              <a:sym typeface="Symbol" pitchFamily="18" charset="2"/>
            </a:endParaRPr>
          </a:p>
          <a:p>
            <a:pPr lvl="1" algn="just">
              <a:buNone/>
            </a:pPr>
            <a:r>
              <a:rPr lang="en-US" sz="1800" dirty="0">
                <a:sym typeface="Symbol" pitchFamily="18" charset="2"/>
              </a:rPr>
              <a:t>	unsigned-num  digits opt-fraction opt-exponent</a:t>
            </a:r>
          </a:p>
          <a:p>
            <a:pPr lvl="1" algn="just">
              <a:buNone/>
            </a:pPr>
            <a:r>
              <a:rPr lang="en-US" sz="1800" dirty="0">
                <a:sym typeface="Symbol" pitchFamily="18" charset="2"/>
              </a:rPr>
              <a:t>	digit   0 | 1 | ... | 9</a:t>
            </a:r>
          </a:p>
          <a:p>
            <a:pPr lvl="1" algn="just">
              <a:buNone/>
            </a:pPr>
            <a:r>
              <a:rPr lang="en-US" sz="1800" dirty="0">
                <a:sym typeface="Symbol" pitchFamily="18" charset="2"/>
              </a:rPr>
              <a:t>	digits  digit</a:t>
            </a:r>
            <a:r>
              <a:rPr lang="en-US" sz="1800" baseline="30000" dirty="0">
                <a:sym typeface="Symbol" pitchFamily="18" charset="2"/>
              </a:rPr>
              <a:t>+</a:t>
            </a:r>
          </a:p>
          <a:p>
            <a:pPr lvl="1" algn="just">
              <a:buNone/>
            </a:pPr>
            <a:r>
              <a:rPr lang="en-US" sz="1800" baseline="30000" dirty="0">
                <a:sym typeface="Symbol" pitchFamily="18" charset="2"/>
              </a:rPr>
              <a:t>	</a:t>
            </a:r>
            <a:r>
              <a:rPr lang="en-US" sz="1800" dirty="0">
                <a:sym typeface="Symbol" pitchFamily="18" charset="2"/>
              </a:rPr>
              <a:t>opt-fraction  ( . digits ) ?</a:t>
            </a:r>
          </a:p>
          <a:p>
            <a:pPr lvl="1" algn="just">
              <a:buNone/>
            </a:pPr>
            <a:r>
              <a:rPr lang="en-US" sz="1800" dirty="0">
                <a:sym typeface="Symbol" pitchFamily="18" charset="2"/>
              </a:rPr>
              <a:t>	opt-exponent  ( E (+|-)? digits ) ?</a:t>
            </a:r>
          </a:p>
          <a:p>
            <a:pPr marL="0" indent="0" algn="just">
              <a:buNone/>
            </a:pPr>
            <a:endParaRPr lang="en-US" sz="1800" baseline="30000" dirty="0">
              <a:sym typeface="Symbol" pitchFamily="18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2DDE3-6471-4F89-AF0F-6F907D1AC064}" type="slidenum">
              <a:rPr lang="en-US" smtClean="0">
                <a:latin typeface="Interstate" charset="0"/>
              </a:rPr>
              <a:pPr/>
              <a:t>18</a:t>
            </a:fld>
            <a:endParaRPr lang="en-US">
              <a:latin typeface="Interst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8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04800"/>
            <a:ext cx="7067128" cy="1143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Finite Automata</a:t>
            </a:r>
          </a:p>
        </p:txBody>
      </p:sp>
      <p:graphicFrame>
        <p:nvGraphicFramePr>
          <p:cNvPr id="34823" name="Rectangle 3">
            <a:extLst>
              <a:ext uri="{FF2B5EF4-FFF2-40B4-BE49-F238E27FC236}">
                <a16:creationId xmlns:a16="http://schemas.microsoft.com/office/drawing/2014/main" id="{9AB547CB-7F8E-4D5D-BD30-F037C186F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828800"/>
          <a:ext cx="73152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  <a:endParaRPr lang="en-US"/>
          </a:p>
        </p:txBody>
      </p:sp>
      <p:sp>
        <p:nvSpPr>
          <p:cNvPr id="34821" name="Slide Number Placeholder 5" hidden="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spcAft>
                <a:spcPts val="600"/>
              </a:spcAft>
            </a:pPr>
            <a:fld id="{1F498C08-A0A8-44B0-8F42-5EE3B4F4151F}" type="slidenum">
              <a:rPr lang="en-US" smtClean="0">
                <a:latin typeface="Interstate" charset="0"/>
              </a:rPr>
              <a:pPr>
                <a:spcAft>
                  <a:spcPts val="600"/>
                </a:spcAft>
              </a:pPr>
              <a:t>19</a:t>
            </a:fld>
            <a:endParaRPr lang="en-US">
              <a:latin typeface="Interstate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A78B33-ABA7-6640-93E7-8138C850590E}"/>
              </a:ext>
            </a:extLst>
          </p:cNvPr>
          <p:cNvSpPr txBox="1">
            <a:spLocks/>
          </p:cNvSpPr>
          <p:nvPr/>
        </p:nvSpPr>
        <p:spPr>
          <a:xfrm>
            <a:off x="609600" y="6400800"/>
            <a:ext cx="2133600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22CC7DE-E192-0B45-B847-DAACDC43C2C1}"/>
              </a:ext>
            </a:extLst>
          </p:cNvPr>
          <p:cNvSpPr txBox="1">
            <a:spLocks/>
          </p:cNvSpPr>
          <p:nvPr/>
        </p:nvSpPr>
        <p:spPr>
          <a:xfrm>
            <a:off x="6705600" y="6400800"/>
            <a:ext cx="2133600" cy="36512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2DDE3-6471-4F89-AF0F-6F907D1AC064}" type="slidenum">
              <a:rPr lang="en-US" smtClean="0">
                <a:latin typeface="Interstate" charset="0"/>
              </a:rPr>
              <a:pPr/>
              <a:t>19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838200"/>
          </a:xfrm>
        </p:spPr>
        <p:txBody>
          <a:bodyPr/>
          <a:lstStyle/>
          <a:p>
            <a:r>
              <a:rPr lang="en-US" sz="280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1"/>
            <a:ext cx="7543800" cy="4953000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2200"/>
              <a:t>At the end of this session, expected student </a:t>
            </a:r>
            <a:br>
              <a:rPr lang="en-US" sz="2200"/>
            </a:br>
            <a:r>
              <a:rPr lang="en-US" sz="2200"/>
              <a:t>will be able to: </a:t>
            </a:r>
          </a:p>
          <a:p>
            <a:pPr algn="just">
              <a:defRPr/>
            </a:pPr>
            <a:r>
              <a:rPr lang="en-US" sz="2200"/>
              <a:t>Students can give the definition of lexical analysis (scanner) and its role in the compiler </a:t>
            </a:r>
          </a:p>
          <a:p>
            <a:pPr algn="just">
              <a:defRPr/>
            </a:pPr>
            <a:r>
              <a:rPr lang="en-US" sz="2200"/>
              <a:t>Students can explain the operation of the language with a regular expression for the introduction of the token </a:t>
            </a:r>
          </a:p>
          <a:p>
            <a:pPr algn="just">
              <a:defRPr/>
            </a:pPr>
            <a:r>
              <a:rPr lang="en-US" sz="2200"/>
              <a:t>Students can demonstrate how the introduction of the token by using the transition diagram</a:t>
            </a:r>
          </a:p>
          <a:p>
            <a:pPr algn="just">
              <a:buFontTx/>
              <a:buNone/>
              <a:defRPr/>
            </a:pPr>
            <a:br>
              <a:rPr lang="en-US" sz="2200"/>
            </a:br>
            <a:endParaRPr lang="en-AU" sz="2200">
              <a:cs typeface="Arial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59E89D-EE2F-4A12-AFDC-662E1DAA40A1}" type="slidenum">
              <a:rPr lang="en-US" smtClean="0">
                <a:latin typeface="Interstate" charset="0"/>
              </a:rPr>
              <a:pPr/>
              <a:t>2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06" y="381000"/>
            <a:ext cx="7067128" cy="1143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Finite Automata</a:t>
            </a:r>
          </a:p>
        </p:txBody>
      </p:sp>
      <p:graphicFrame>
        <p:nvGraphicFramePr>
          <p:cNvPr id="34823" name="Rectangle 3">
            <a:extLst>
              <a:ext uri="{FF2B5EF4-FFF2-40B4-BE49-F238E27FC236}">
                <a16:creationId xmlns:a16="http://schemas.microsoft.com/office/drawing/2014/main" id="{B501CE7E-D149-4719-8071-347D963517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1676400"/>
          <a:ext cx="7391400" cy="44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  <a:endParaRPr lang="en-US"/>
          </a:p>
        </p:txBody>
      </p:sp>
      <p:sp>
        <p:nvSpPr>
          <p:cNvPr id="34821" name="Slide Number Placeholder 5" hidden="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spcAft>
                <a:spcPts val="600"/>
              </a:spcAft>
            </a:pPr>
            <a:fld id="{1F498C08-A0A8-44B0-8F42-5EE3B4F4151F}" type="slidenum">
              <a:rPr lang="en-US" smtClean="0">
                <a:latin typeface="Interstate" charset="0"/>
              </a:rPr>
              <a:pPr>
                <a:spcAft>
                  <a:spcPts val="600"/>
                </a:spcAft>
              </a:pPr>
              <a:t>20</a:t>
            </a:fld>
            <a:endParaRPr lang="en-US">
              <a:latin typeface="Interstate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CED9A2-5511-9341-BB4D-AF4FEA12E65F}"/>
              </a:ext>
            </a:extLst>
          </p:cNvPr>
          <p:cNvSpPr txBox="1">
            <a:spLocks/>
          </p:cNvSpPr>
          <p:nvPr/>
        </p:nvSpPr>
        <p:spPr>
          <a:xfrm>
            <a:off x="609600" y="6400800"/>
            <a:ext cx="2133600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Bina Nusantara University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F457620-FB10-BC46-A369-F11E9E6F3BBD}"/>
              </a:ext>
            </a:extLst>
          </p:cNvPr>
          <p:cNvSpPr txBox="1">
            <a:spLocks/>
          </p:cNvSpPr>
          <p:nvPr/>
        </p:nvSpPr>
        <p:spPr>
          <a:xfrm>
            <a:off x="6705600" y="6400800"/>
            <a:ext cx="2133600" cy="36512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2DDE3-6471-4F89-AF0F-6F907D1AC064}" type="slidenum">
              <a:rPr lang="en-US" smtClean="0">
                <a:latin typeface="Interstate" charset="0"/>
              </a:rPr>
              <a:pPr/>
              <a:t>20</a:t>
            </a:fld>
            <a:endParaRPr lang="en-US">
              <a:latin typeface="Interst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7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467600" cy="4906963"/>
          </a:xfrm>
        </p:spPr>
        <p:txBody>
          <a:bodyPr/>
          <a:lstStyle/>
          <a:p>
            <a:pPr marL="0" lvl="1" indent="0" algn="just" eaLnBrk="1" hangingPunct="1">
              <a:buNone/>
            </a:pPr>
            <a:r>
              <a:rPr lang="en-US" sz="2400" dirty="0"/>
              <a:t>Deterministic Finite Automaton – (DFA)</a:t>
            </a:r>
          </a:p>
          <a:p>
            <a:pPr lvl="1" algn="just" eaLnBrk="1" hangingPunct="1">
              <a:buFontTx/>
              <a:buChar char="•"/>
            </a:pPr>
            <a:r>
              <a:rPr lang="id-ID" sz="2400" dirty="0"/>
              <a:t>M</a:t>
            </a:r>
            <a:r>
              <a:rPr lang="en-US" sz="2400" dirty="0"/>
              <a:t>at</a:t>
            </a:r>
            <a:r>
              <a:rPr lang="id-ID" sz="2400" dirty="0"/>
              <a:t>h</a:t>
            </a:r>
            <a:r>
              <a:rPr lang="en-US" sz="2400" dirty="0" err="1"/>
              <a:t>emati</a:t>
            </a:r>
            <a:r>
              <a:rPr lang="id-ID" sz="2400" dirty="0"/>
              <a:t>cs model </a:t>
            </a:r>
            <a:endParaRPr lang="en-US" sz="2400" dirty="0"/>
          </a:p>
          <a:p>
            <a:pPr lvl="1" algn="just" eaLnBrk="1" hangingPunct="1">
              <a:buFontTx/>
              <a:buChar char="•"/>
            </a:pPr>
            <a:r>
              <a:rPr lang="en-US" sz="2400" dirty="0"/>
              <a:t>Input Output Discrete</a:t>
            </a:r>
          </a:p>
          <a:p>
            <a:pPr lvl="1" algn="just" eaLnBrk="1" hangingPunct="1">
              <a:buFontTx/>
              <a:buChar char="•"/>
            </a:pPr>
            <a:r>
              <a:rPr lang="id-ID" sz="2400" dirty="0"/>
              <a:t>C</a:t>
            </a:r>
            <a:r>
              <a:rPr lang="en-US" sz="2400" dirty="0" err="1"/>
              <a:t>onfigura</a:t>
            </a:r>
            <a:r>
              <a:rPr lang="id-ID" sz="2400" dirty="0"/>
              <a:t>t</a:t>
            </a:r>
            <a:r>
              <a:rPr lang="en-US" sz="2400" dirty="0" err="1"/>
              <a:t>i</a:t>
            </a:r>
            <a:r>
              <a:rPr lang="id-ID" sz="2400" dirty="0"/>
              <a:t>on</a:t>
            </a:r>
            <a:r>
              <a:rPr lang="en-US" sz="2400" dirty="0"/>
              <a:t> internal </a:t>
            </a:r>
            <a:r>
              <a:rPr lang="id-ID" sz="2400" dirty="0"/>
              <a:t>is called</a:t>
            </a:r>
            <a:r>
              <a:rPr lang="en-US" sz="2400" dirty="0"/>
              <a:t> “State”</a:t>
            </a:r>
            <a:endParaRPr lang="pt-BR" sz="2400" dirty="0"/>
          </a:p>
          <a:p>
            <a:pPr lvl="1" algn="just" eaLnBrk="1" hangingPunct="1">
              <a:buFontTx/>
              <a:buChar char="•"/>
            </a:pPr>
            <a:r>
              <a:rPr lang="pt-BR" sz="2400" dirty="0"/>
              <a:t>Transi</a:t>
            </a:r>
            <a:r>
              <a:rPr lang="id-ID" sz="2400" dirty="0"/>
              <a:t>tion</a:t>
            </a:r>
            <a:r>
              <a:rPr lang="pt-BR" sz="2400" dirty="0"/>
              <a:t> </a:t>
            </a:r>
            <a:r>
              <a:rPr lang="id-ID" sz="2400" dirty="0"/>
              <a:t>betwen</a:t>
            </a:r>
            <a:r>
              <a:rPr lang="pt-BR" sz="2400" dirty="0"/>
              <a:t> state </a:t>
            </a:r>
            <a:r>
              <a:rPr lang="id-ID" sz="2400" dirty="0"/>
              <a:t>on</a:t>
            </a:r>
            <a:r>
              <a:rPr lang="pt-BR" sz="2400" dirty="0"/>
              <a:t> </a:t>
            </a:r>
            <a:r>
              <a:rPr lang="id-ID" sz="2400" dirty="0"/>
              <a:t>input </a:t>
            </a:r>
            <a:r>
              <a:rPr lang="pt-BR" sz="2400" dirty="0"/>
              <a:t>s</a:t>
            </a:r>
            <a:r>
              <a:rPr lang="id-ID" sz="2400" dirty="0"/>
              <a:t>y</a:t>
            </a:r>
            <a:r>
              <a:rPr lang="pt-BR" sz="2400" dirty="0"/>
              <a:t>mbol</a:t>
            </a:r>
          </a:p>
          <a:p>
            <a:pPr lvl="1" algn="just" eaLnBrk="1" hangingPunct="1">
              <a:buFontTx/>
              <a:buChar char="•"/>
            </a:pPr>
            <a:r>
              <a:rPr lang="id-ID" sz="2400" dirty="0"/>
              <a:t>Only one</a:t>
            </a:r>
            <a:r>
              <a:rPr lang="fi-FI" sz="2400" dirty="0"/>
              <a:t> tra</a:t>
            </a:r>
            <a:r>
              <a:rPr lang="id-ID" sz="2400" dirty="0"/>
              <a:t>sition</a:t>
            </a:r>
            <a:r>
              <a:rPr lang="fi-FI" sz="2400" dirty="0"/>
              <a:t> </a:t>
            </a:r>
            <a:r>
              <a:rPr lang="id-ID" sz="2400" dirty="0"/>
              <a:t>of</a:t>
            </a:r>
            <a:r>
              <a:rPr lang="fi-FI" sz="2400" dirty="0"/>
              <a:t> </a:t>
            </a:r>
            <a:r>
              <a:rPr lang="id-ID" sz="2400" dirty="0"/>
              <a:t>one </a:t>
            </a:r>
            <a:r>
              <a:rPr lang="fi-FI" sz="2400" dirty="0"/>
              <a:t>state </a:t>
            </a:r>
            <a:r>
              <a:rPr lang="id-ID" sz="2400" dirty="0"/>
              <a:t>with</a:t>
            </a:r>
            <a:r>
              <a:rPr lang="fi-FI" sz="2400" dirty="0"/>
              <a:t> </a:t>
            </a:r>
            <a:r>
              <a:rPr lang="id-ID" sz="2400" dirty="0"/>
              <a:t>a specifics </a:t>
            </a:r>
            <a:r>
              <a:rPr lang="fi-FI" sz="2400" dirty="0"/>
              <a:t> input</a:t>
            </a:r>
            <a:r>
              <a:rPr lang="id-ID" sz="2400" dirty="0"/>
              <a:t> symbol</a:t>
            </a:r>
            <a:r>
              <a:rPr lang="fi-FI" sz="2400" dirty="0"/>
              <a:t> (deterministic)</a:t>
            </a:r>
            <a:endParaRPr lang="id-ID" sz="2400" dirty="0"/>
          </a:p>
          <a:p>
            <a:pPr lvl="1" algn="just" eaLnBrk="1" hangingPunct="1">
              <a:buFontTx/>
              <a:buChar char="•"/>
            </a:pPr>
            <a:r>
              <a:rPr lang="en-US" sz="2400" dirty="0"/>
              <a:t>Directed Graph describes the FA called "Transition Diagram"</a:t>
            </a:r>
          </a:p>
          <a:p>
            <a:pPr lvl="1" algn="just" eaLnBrk="1" hangingPunct="1">
              <a:buFontTx/>
              <a:buChar char="•"/>
            </a:pP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150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E6F653-C855-44E8-8E17-0930AED696E3}" type="slidenum">
              <a:rPr lang="en-US" smtClean="0">
                <a:latin typeface="Interstate" charset="0"/>
              </a:rPr>
              <a:pPr/>
              <a:t>21</a:t>
            </a:fld>
            <a:endParaRPr lang="en-US">
              <a:latin typeface="Interstate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633766-E85E-A84D-A29A-5D889BEF6421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(DFA)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828800"/>
            <a:ext cx="7391400" cy="441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A non-deterministic finite automaton (NFA) is a mathematical model that consists of: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/>
              <a:t>S - a set of states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sym typeface="Symbol" pitchFamily="18" charset="2"/>
              </a:rPr>
              <a:t> - a set of input symbols (alphabet)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sym typeface="Symbol" pitchFamily="18" charset="2"/>
              </a:rPr>
              <a:t>move – a transition function move to map state-symbol pairs  to sets of states.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sym typeface="Symbol" pitchFamily="18" charset="2"/>
              </a:rPr>
              <a:t>s</a:t>
            </a:r>
            <a:r>
              <a:rPr lang="en-US" sz="2200" baseline="-25000" dirty="0">
                <a:sym typeface="Symbol" pitchFamily="18" charset="2"/>
              </a:rPr>
              <a:t>0 </a:t>
            </a:r>
            <a:r>
              <a:rPr lang="en-US" sz="2200" dirty="0">
                <a:sym typeface="Symbol" pitchFamily="18" charset="2"/>
              </a:rPr>
              <a:t> - a start (initial) state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sym typeface="Symbol" pitchFamily="18" charset="2"/>
              </a:rPr>
              <a:t>F – a set of accepting states (final states)</a:t>
            </a:r>
            <a:endParaRPr lang="en-US" sz="2200" dirty="0"/>
          </a:p>
          <a:p>
            <a:pPr marL="457200" lvl="1" indent="0" algn="just">
              <a:buNone/>
            </a:pPr>
            <a:endParaRPr lang="en-US" sz="22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B63877-45E9-4BAD-8795-E9ABC1CF0FB8}" type="slidenum">
              <a:rPr lang="en-US" smtClean="0">
                <a:latin typeface="Interstate" charset="0"/>
              </a:rPr>
              <a:pPr/>
              <a:t>22</a:t>
            </a:fld>
            <a:endParaRPr lang="en-US">
              <a:latin typeface="Interstat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581400" y="2667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  <p:extLst>
      <p:ext uri="{BB962C8B-B14F-4D97-AF65-F5344CB8AC3E}">
        <p14:creationId xmlns:p14="http://schemas.microsoft.com/office/powerpoint/2010/main" val="2091019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28800"/>
            <a:ext cx="7162800" cy="4624536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ym typeface="Symbol" pitchFamily="18" charset="2"/>
              </a:rPr>
              <a:t>- transitions are allowed in NFAs. In other words, we can move from one state to another one without consuming any symbol.</a:t>
            </a:r>
            <a:endParaRPr lang="id-ID" sz="2200" dirty="0">
              <a:sym typeface="Symbol" pitchFamily="18" charset="2"/>
            </a:endParaRPr>
          </a:p>
          <a:p>
            <a:pPr algn="just"/>
            <a:endParaRPr lang="en-US" sz="2200" dirty="0">
              <a:sym typeface="Symbol" pitchFamily="18" charset="2"/>
            </a:endParaRPr>
          </a:p>
          <a:p>
            <a:pPr algn="just"/>
            <a:r>
              <a:rPr lang="en-US" sz="2200" dirty="0">
                <a:sym typeface="Symbol" pitchFamily="18" charset="2"/>
              </a:rPr>
              <a:t>A NFA accepts a string x, if and only if there is a path from the starting state to one of accepting states such that edge labels along this path spell out x.</a:t>
            </a:r>
            <a:endParaRPr lang="en-US" sz="2200" dirty="0"/>
          </a:p>
          <a:p>
            <a:pPr algn="just">
              <a:buFontTx/>
              <a:buNone/>
            </a:pPr>
            <a:endParaRPr lang="en-US" sz="2200" dirty="0"/>
          </a:p>
          <a:p>
            <a:pPr lvl="1" algn="just"/>
            <a:endParaRPr lang="en-US" sz="22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B63877-45E9-4BAD-8795-E9ABC1CF0FB8}" type="slidenum">
              <a:rPr lang="en-US" smtClean="0">
                <a:latin typeface="Interstate" charset="0"/>
              </a:rPr>
              <a:pPr/>
              <a:t>23</a:t>
            </a:fld>
            <a:endParaRPr lang="en-US">
              <a:latin typeface="Interstat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743200" y="30480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Non-Deterministic Finite Automaton </a:t>
            </a:r>
            <a:b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30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(NFA)</a:t>
            </a:r>
          </a:p>
        </p:txBody>
      </p:sp>
    </p:spTree>
    <p:extLst>
      <p:ext uri="{BB962C8B-B14F-4D97-AF65-F5344CB8AC3E}">
        <p14:creationId xmlns:p14="http://schemas.microsoft.com/office/powerpoint/2010/main" val="38901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Aho, A.V., Ravi, S., &amp; Ullman, J.D. (2007). </a:t>
            </a:r>
            <a:r>
              <a:rPr lang="en-AU" b="1" i="1"/>
              <a:t>Compiler : Principle, techniques and tools</a:t>
            </a:r>
            <a:r>
              <a:rPr lang="en-AU"/>
              <a:t>. 2nd. Addison-Wesley. New York. ISBN : 0321491696, Chapter 3.1 – 3.5 (page 109-146)</a:t>
            </a:r>
            <a:endParaRPr lang="en-US"/>
          </a:p>
          <a:p>
            <a:r>
              <a:rPr lang="en-AU" u="sng">
                <a:hlinkClick r:id="rId2"/>
              </a:rPr>
              <a:t>http://dragonbook.stanford.edu/lecture-notes/Stanford-CS143/03-Lexical-Analysis.pdf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548EB-CA13-45B5-8952-9AC499B02DC5}" type="slidenum">
              <a:rPr lang="en-US" smtClean="0">
                <a:latin typeface="Interstate" charset="0"/>
              </a:rPr>
              <a:pPr/>
              <a:t>24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43600" cy="990600"/>
          </a:xfrm>
        </p:spPr>
        <p:txBody>
          <a:bodyPr/>
          <a:lstStyle/>
          <a:p>
            <a:r>
              <a:rPr lang="en-US" sz="2800"/>
              <a:t>Outline Material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828800"/>
            <a:ext cx="73914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200">
                <a:cs typeface="Arial" charset="0"/>
              </a:rPr>
              <a:t>Function of Lexical analyzer  </a:t>
            </a:r>
            <a:endParaRPr lang="en-AU" sz="220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AU" sz="2200">
                <a:cs typeface="Arial" charset="0"/>
              </a:rPr>
              <a:t>Description of token, pattern, lexeme and attribute</a:t>
            </a:r>
            <a:endParaRPr lang="en-AU" sz="220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AU" sz="2200">
                <a:cs typeface="Arial" charset="0"/>
              </a:rPr>
              <a:t>Input buffering</a:t>
            </a:r>
            <a:endParaRPr lang="en-AU" sz="2200"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AU" sz="2200">
                <a:cs typeface="Arial" charset="0"/>
              </a:rPr>
              <a:t>Symbol tables</a:t>
            </a:r>
            <a:endParaRPr lang="en-AU" sz="2200"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2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22331-B0B5-4B89-B9BC-30F7718E8535}" type="slidenum">
              <a:rPr lang="en-US" smtClean="0">
                <a:latin typeface="Interstate" charset="0"/>
              </a:rPr>
              <a:pPr/>
              <a:t>3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867400" cy="990600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Some Other Issues in</a:t>
            </a:r>
            <a:br>
              <a:rPr lang="en-US" sz="3200" dirty="0"/>
            </a:br>
            <a:r>
              <a:rPr lang="en-US" sz="3200" dirty="0"/>
              <a:t>Lexical Analyzer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9DA7E66-38CD-2541-BC2C-3F52D3D50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390449"/>
              </p:ext>
            </p:extLst>
          </p:nvPr>
        </p:nvGraphicFramePr>
        <p:xfrm>
          <a:off x="990600" y="1451180"/>
          <a:ext cx="792480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55369-5018-4F04-8B4E-D3796CD030EC}" type="slidenum">
              <a:rPr lang="en-US" smtClean="0">
                <a:latin typeface="Interstate" charset="0"/>
              </a:rPr>
              <a:pPr/>
              <a:t>4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5791200" cy="838200"/>
          </a:xfrm>
        </p:spPr>
        <p:txBody>
          <a:bodyPr>
            <a:noAutofit/>
          </a:bodyPr>
          <a:lstStyle/>
          <a:p>
            <a:pPr algn="r"/>
            <a:r>
              <a:rPr lang="en-US" dirty="0"/>
              <a:t>Some Other Issues in</a:t>
            </a:r>
            <a:br>
              <a:rPr lang="en-US" dirty="0"/>
            </a:br>
            <a:r>
              <a:rPr lang="en-US" dirty="0"/>
              <a:t>Lexical Analyzer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01671A1-C3B5-AE44-BCF1-88D4C54F4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728466"/>
              </p:ext>
            </p:extLst>
          </p:nvPr>
        </p:nvGraphicFramePr>
        <p:xfrm>
          <a:off x="1447800" y="1200775"/>
          <a:ext cx="723900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C2EC6C-C322-4F1C-9EE4-8174F256F203}" type="slidenum">
              <a:rPr lang="en-US" smtClean="0">
                <a:latin typeface="Interstate" charset="0"/>
              </a:rPr>
              <a:pPr/>
              <a:t>5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92066" y="1999365"/>
            <a:ext cx="2061031" cy="2701436"/>
          </a:xfrm>
        </p:spPr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Some Other Issues in Lexical Analyzer</a:t>
            </a:r>
          </a:p>
        </p:txBody>
      </p:sp>
      <p:graphicFrame>
        <p:nvGraphicFramePr>
          <p:cNvPr id="7175" name="Content Placeholder 2">
            <a:extLst>
              <a:ext uri="{FF2B5EF4-FFF2-40B4-BE49-F238E27FC236}">
                <a16:creationId xmlns:a16="http://schemas.microsoft.com/office/drawing/2014/main" id="{1EB178AF-AE10-483F-9542-DE8DDC7E9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066580"/>
              </p:ext>
            </p:extLst>
          </p:nvPr>
        </p:nvGraphicFramePr>
        <p:xfrm>
          <a:off x="1381458" y="1515050"/>
          <a:ext cx="7305342" cy="490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A2AB083-6A20-8D40-ADF4-CFC6B1A7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48ECA-45A0-1B4B-84D5-26C0F34E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1E5FEB-EFB3-414D-A7C3-D8A747F9A238}"/>
              </a:ext>
            </a:extLst>
          </p:cNvPr>
          <p:cNvSpPr txBox="1">
            <a:spLocks noChangeArrowheads="1"/>
          </p:cNvSpPr>
          <p:nvPr/>
        </p:nvSpPr>
        <p:spPr>
          <a:xfrm>
            <a:off x="2895600" y="152400"/>
            <a:ext cx="5791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Some Other Issues in</a:t>
            </a:r>
            <a:br>
              <a:rPr lang="en-US" dirty="0"/>
            </a:br>
            <a:r>
              <a:rPr lang="en-US" dirty="0"/>
              <a:t>Lexical Analyzer</a:t>
            </a:r>
          </a:p>
        </p:txBody>
      </p:sp>
    </p:spTree>
    <p:extLst>
      <p:ext uri="{BB962C8B-B14F-4D97-AF65-F5344CB8AC3E}">
        <p14:creationId xmlns:p14="http://schemas.microsoft.com/office/powerpoint/2010/main" val="132903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A5C350-4B5A-2141-A665-501FFABF0062}"/>
              </a:ext>
            </a:extLst>
          </p:cNvPr>
          <p:cNvSpPr txBox="1">
            <a:spLocks/>
          </p:cNvSpPr>
          <p:nvPr/>
        </p:nvSpPr>
        <p:spPr>
          <a:xfrm>
            <a:off x="1833372" y="1971162"/>
            <a:ext cx="5429250" cy="5715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F7EC13C-ABED-1B42-8C24-29FA44267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765840"/>
              </p:ext>
            </p:extLst>
          </p:nvPr>
        </p:nvGraphicFramePr>
        <p:xfrm>
          <a:off x="1078880" y="1600200"/>
          <a:ext cx="760792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15B7D5E-4164-254C-B9E1-DF0791ED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0DC0BDA9-1C6B-EC4B-8994-93A7AF7F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37EDE1D-3903-574E-8710-041DBBD7E272}"/>
              </a:ext>
            </a:extLst>
          </p:cNvPr>
          <p:cNvSpPr txBox="1">
            <a:spLocks noChangeArrowheads="1"/>
          </p:cNvSpPr>
          <p:nvPr/>
        </p:nvSpPr>
        <p:spPr>
          <a:xfrm>
            <a:off x="2895600" y="152400"/>
            <a:ext cx="5791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The Role of Lexical Analyzer</a:t>
            </a:r>
          </a:p>
        </p:txBody>
      </p:sp>
    </p:spTree>
    <p:extLst>
      <p:ext uri="{BB962C8B-B14F-4D97-AF65-F5344CB8AC3E}">
        <p14:creationId xmlns:p14="http://schemas.microsoft.com/office/powerpoint/2010/main" val="365632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A5C350-4B5A-2141-A665-501FFABF0062}"/>
              </a:ext>
            </a:extLst>
          </p:cNvPr>
          <p:cNvSpPr txBox="1">
            <a:spLocks/>
          </p:cNvSpPr>
          <p:nvPr/>
        </p:nvSpPr>
        <p:spPr>
          <a:xfrm>
            <a:off x="2101001" y="2883476"/>
            <a:ext cx="5429250" cy="5715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F7EC13C-ABED-1B42-8C24-29FA44267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176735"/>
              </p:ext>
            </p:extLst>
          </p:nvPr>
        </p:nvGraphicFramePr>
        <p:xfrm>
          <a:off x="1119995" y="1752600"/>
          <a:ext cx="7566805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93DA6BC-4899-D249-B287-C70F8F81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66774E18-CE6E-3E4A-B7F9-ADCDCFE3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5D31F96-A31A-034C-8B52-E152E25B4A26}"/>
              </a:ext>
            </a:extLst>
          </p:cNvPr>
          <p:cNvSpPr txBox="1">
            <a:spLocks noChangeArrowheads="1"/>
          </p:cNvSpPr>
          <p:nvPr/>
        </p:nvSpPr>
        <p:spPr>
          <a:xfrm>
            <a:off x="2895600" y="190501"/>
            <a:ext cx="5791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The Role of Lexical Analyzer</a:t>
            </a:r>
          </a:p>
          <a:p>
            <a:pPr algn="r"/>
            <a:r>
              <a:rPr lang="en-US" dirty="0"/>
              <a:t>Classes of Token</a:t>
            </a:r>
          </a:p>
        </p:txBody>
      </p:sp>
    </p:spTree>
    <p:extLst>
      <p:ext uri="{BB962C8B-B14F-4D97-AF65-F5344CB8AC3E}">
        <p14:creationId xmlns:p14="http://schemas.microsoft.com/office/powerpoint/2010/main" val="275024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A5C350-4B5A-2141-A665-501FFABF0062}"/>
              </a:ext>
            </a:extLst>
          </p:cNvPr>
          <p:cNvSpPr txBox="1">
            <a:spLocks/>
          </p:cNvSpPr>
          <p:nvPr/>
        </p:nvSpPr>
        <p:spPr>
          <a:xfrm>
            <a:off x="2101001" y="2883476"/>
            <a:ext cx="5429250" cy="5715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B2D8760-EB29-614C-8A94-B95370AD4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1420"/>
              </p:ext>
            </p:extLst>
          </p:nvPr>
        </p:nvGraphicFramePr>
        <p:xfrm>
          <a:off x="1371600" y="1828800"/>
          <a:ext cx="7315200" cy="349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8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r>
                        <a:rPr lang="en-US" sz="1800" dirty="0"/>
                        <a:t>Token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Informal 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Sample Lexemes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sz="1800" dirty="0"/>
                        <a:t>if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characters </a:t>
                      </a:r>
                      <a:r>
                        <a:rPr lang="en-US" sz="1800" baseline="0" dirty="0" err="1"/>
                        <a:t>i</a:t>
                      </a:r>
                      <a:r>
                        <a:rPr lang="en-US" sz="1800" dirty="0" err="1"/>
                        <a:t>,</a:t>
                      </a:r>
                      <a:r>
                        <a:rPr lang="en-US" sz="1800" baseline="0" dirty="0" err="1"/>
                        <a:t>f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if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sz="1800" dirty="0"/>
                        <a:t>else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characters </a:t>
                      </a:r>
                      <a:r>
                        <a:rPr lang="en-US" sz="1800" baseline="0" dirty="0"/>
                        <a:t>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aseline="0" dirty="0"/>
                        <a:t>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aseline="0" dirty="0"/>
                        <a:t>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aseline="0" dirty="0"/>
                        <a:t>e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else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sz="1800" dirty="0"/>
                        <a:t>comparison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&lt; or &gt; or &lt;= or &gt;= or == or !=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&lt;=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aseline="0" dirty="0"/>
                        <a:t>!=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letters followed by letters and digits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pi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aseline="0" dirty="0"/>
                        <a:t>score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aseline="0" dirty="0"/>
                        <a:t>D2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sz="1800" dirty="0"/>
                        <a:t>number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any numeric constant</a:t>
                      </a:r>
                      <a:endParaRPr lang="en-US" sz="1800" baseline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3.14159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aseline="0" dirty="0"/>
                        <a:t>0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aseline="0" dirty="0"/>
                        <a:t>6.02e23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sz="1800" dirty="0"/>
                        <a:t>literal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anything but “, surrounded by “’s</a:t>
                      </a:r>
                      <a:endParaRPr lang="en-US" sz="1800" baseline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“core dumped”</a:t>
                      </a:r>
                      <a:endParaRPr lang="en-US" sz="1800" baseline="0" dirty="0"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609DA748-392D-4545-BBCC-8EF35F2511E7}"/>
              </a:ext>
            </a:extLst>
          </p:cNvPr>
          <p:cNvSpPr txBox="1">
            <a:spLocks noChangeArrowheads="1"/>
          </p:cNvSpPr>
          <p:nvPr/>
        </p:nvSpPr>
        <p:spPr>
          <a:xfrm>
            <a:off x="2895600" y="152400"/>
            <a:ext cx="5791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The Role of Lexical Analyzer</a:t>
            </a:r>
          </a:p>
          <a:p>
            <a:pPr algn="r"/>
            <a:r>
              <a:rPr lang="en-US" dirty="0"/>
              <a:t>Classes of Token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C5CE549-1A13-A942-BF59-35360471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6B9FF88D-494C-164C-AE8F-4F0032C5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2057</Words>
  <Application>Microsoft Macintosh PowerPoint</Application>
  <PresentationFormat>On-screen Show (4:3)</PresentationFormat>
  <Paragraphs>251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Interstate</vt:lpstr>
      <vt:lpstr>Open Sans</vt:lpstr>
      <vt:lpstr>Times New Roman</vt:lpstr>
      <vt:lpstr>Wingdings</vt:lpstr>
      <vt:lpstr>Template PPT 2015</vt:lpstr>
      <vt:lpstr>Lexical Analysis/Scanning  Session  03</vt:lpstr>
      <vt:lpstr>Learning Outcomes</vt:lpstr>
      <vt:lpstr>Outline Material</vt:lpstr>
      <vt:lpstr>Some Other Issues in Lexical Analyzer</vt:lpstr>
      <vt:lpstr>Some Other Issues in Lexical Analyzer</vt:lpstr>
      <vt:lpstr>Some Other Issues in Lexical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Role of Lexical Analyzer</vt:lpstr>
      <vt:lpstr>Input Buffering</vt:lpstr>
      <vt:lpstr>Input Buffering</vt:lpstr>
      <vt:lpstr>PowerPoint Presentation</vt:lpstr>
      <vt:lpstr>Regular Expressions</vt:lpstr>
      <vt:lpstr>Regular Definitions</vt:lpstr>
      <vt:lpstr>Regular Definitions</vt:lpstr>
      <vt:lpstr>Finite Automata</vt:lpstr>
      <vt:lpstr>Finite Automata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80</cp:revision>
  <dcterms:created xsi:type="dcterms:W3CDTF">2015-05-04T03:33:03Z</dcterms:created>
  <dcterms:modified xsi:type="dcterms:W3CDTF">2021-12-21T09:46:08Z</dcterms:modified>
</cp:coreProperties>
</file>