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9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5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81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5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73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9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6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7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9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0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08808-4904-473B-88EA-0EA56F5FE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526" r="-1" b="286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4E4E47-B34F-4001-90A5-156A8A5D7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GB" sz="10800" dirty="0" err="1"/>
              <a:t>Dokumentasi</a:t>
            </a:r>
            <a:r>
              <a:rPr lang="en-GB" sz="10800"/>
              <a:t> git</a:t>
            </a:r>
            <a:endParaRPr lang="en-ID" sz="10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4F3A2-40F6-41F9-88E2-02C1AF486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endParaRPr lang="en-ID" sz="3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C34DA7"/>
      </a:accent1>
      <a:accent2>
        <a:srgbClr val="B13B63"/>
      </a:accent2>
      <a:accent3>
        <a:srgbClr val="C3554D"/>
      </a:accent3>
      <a:accent4>
        <a:srgbClr val="B1753B"/>
      </a:accent4>
      <a:accent5>
        <a:srgbClr val="AFA545"/>
      </a:accent5>
      <a:accent6>
        <a:srgbClr val="88AE3A"/>
      </a:accent6>
      <a:hlink>
        <a:srgbClr val="319449"/>
      </a:hlink>
      <a:folHlink>
        <a:srgbClr val="7F7F7F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The Hand Bold</vt:lpstr>
      <vt:lpstr>The Serif Hand Black</vt:lpstr>
      <vt:lpstr>SketchyVTI</vt:lpstr>
      <vt:lpstr>Dokumentasi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Dokumentasi git</dc:title>
  <dc:creator>ALVIN</dc:creator>
  <cp:lastModifiedBy>ALVIN</cp:lastModifiedBy>
  <cp:revision>1</cp:revision>
  <dcterms:created xsi:type="dcterms:W3CDTF">2020-03-03T13:29:11Z</dcterms:created>
  <dcterms:modified xsi:type="dcterms:W3CDTF">2020-03-03T13:31:18Z</dcterms:modified>
</cp:coreProperties>
</file>