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9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5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0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81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95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73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89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76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7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9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0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5" r:id="rId5"/>
    <p:sldLayoutId id="2147483679" r:id="rId6"/>
    <p:sldLayoutId id="2147483680" r:id="rId7"/>
    <p:sldLayoutId id="2147483681" r:id="rId8"/>
    <p:sldLayoutId id="2147483684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508808-4904-473B-88EA-0EA56F5FEE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526" r="-1" b="286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4E4E47-B34F-4001-90A5-156A8A5D7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GB" sz="10800" dirty="0" err="1"/>
              <a:t>Dokumentasi</a:t>
            </a:r>
            <a:r>
              <a:rPr lang="en-GB" sz="10800" dirty="0"/>
              <a:t> git</a:t>
            </a:r>
            <a:endParaRPr lang="en-ID" sz="10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4F3A2-40F6-41F9-88E2-02C1AF486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en-GB" sz="3200" dirty="0" err="1">
                <a:latin typeface="Arial Black" panose="020B0A04020102020204" pitchFamily="34" charset="0"/>
              </a:rPr>
              <a:t>Ini</a:t>
            </a:r>
            <a:r>
              <a:rPr lang="en-GB" sz="3200" dirty="0">
                <a:latin typeface="Arial Black" panose="020B0A04020102020204" pitchFamily="34" charset="0"/>
              </a:rPr>
              <a:t> </a:t>
            </a:r>
            <a:r>
              <a:rPr lang="en-GB" sz="3200" dirty="0" err="1">
                <a:latin typeface="Arial Black" panose="020B0A04020102020204" pitchFamily="34" charset="0"/>
              </a:rPr>
              <a:t>adalah</a:t>
            </a:r>
            <a:r>
              <a:rPr lang="en-GB" sz="3200" dirty="0">
                <a:latin typeface="Arial Black" panose="020B0A04020102020204" pitchFamily="34" charset="0"/>
              </a:rPr>
              <a:t> </a:t>
            </a:r>
            <a:r>
              <a:rPr lang="en-GB" sz="3200" dirty="0" err="1">
                <a:latin typeface="Arial Black" panose="020B0A04020102020204" pitchFamily="34" charset="0"/>
              </a:rPr>
              <a:t>kalimat</a:t>
            </a:r>
            <a:r>
              <a:rPr lang="en-GB" sz="3200" dirty="0">
                <a:latin typeface="Arial Black" panose="020B0A04020102020204" pitchFamily="34" charset="0"/>
              </a:rPr>
              <a:t> </a:t>
            </a:r>
            <a:r>
              <a:rPr lang="en-GB" sz="3200" dirty="0" err="1">
                <a:latin typeface="Arial Black" panose="020B0A04020102020204" pitchFamily="34" charset="0"/>
              </a:rPr>
              <a:t>tambahan</a:t>
            </a:r>
            <a:endParaRPr lang="en-ID" sz="3200" dirty="0">
              <a:latin typeface="Arial Black" panose="020B0A040201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243141"/>
      </a:dk2>
      <a:lt2>
        <a:srgbClr val="E2E8E3"/>
      </a:lt2>
      <a:accent1>
        <a:srgbClr val="C34DA7"/>
      </a:accent1>
      <a:accent2>
        <a:srgbClr val="B13B63"/>
      </a:accent2>
      <a:accent3>
        <a:srgbClr val="C3554D"/>
      </a:accent3>
      <a:accent4>
        <a:srgbClr val="B1753B"/>
      </a:accent4>
      <a:accent5>
        <a:srgbClr val="AFA545"/>
      </a:accent5>
      <a:accent6>
        <a:srgbClr val="88AE3A"/>
      </a:accent6>
      <a:hlink>
        <a:srgbClr val="319449"/>
      </a:hlink>
      <a:folHlink>
        <a:srgbClr val="7F7F7F"/>
      </a:folHlink>
    </a:clrScheme>
    <a:fontScheme name="Sketchy_SerifHand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The Hand Bold</vt:lpstr>
      <vt:lpstr>The Serif Hand Black</vt:lpstr>
      <vt:lpstr>SketchyVTI</vt:lpstr>
      <vt:lpstr>Dokumentasi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Dokumentasi git</dc:title>
  <dc:creator>ALVIN</dc:creator>
  <cp:lastModifiedBy>ALVIN</cp:lastModifiedBy>
  <cp:revision>2</cp:revision>
  <dcterms:created xsi:type="dcterms:W3CDTF">2020-03-03T13:29:11Z</dcterms:created>
  <dcterms:modified xsi:type="dcterms:W3CDTF">2020-03-03T13:53:39Z</dcterms:modified>
</cp:coreProperties>
</file>