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4" r:id="rId4"/>
    <p:sldId id="261" r:id="rId5"/>
    <p:sldId id="257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76"/>
  </p:normalViewPr>
  <p:slideViewPr>
    <p:cSldViewPr snapToGrid="0" snapToObjects="1">
      <p:cViewPr varScale="1">
        <p:scale>
          <a:sx n="116" d="100"/>
          <a:sy n="116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72D3F-88BB-B94F-90FA-8568A8D727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183444-6C83-404A-82B4-4D6E372AD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413A8-DD61-AB48-B598-774C81BE2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6823-D634-0044-AF58-5A25B48C99BD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2C974-2D40-5142-AE33-EB1439BE3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1F0B2-97E6-5C46-9138-4646AB80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4C48-7E77-3048-A262-320DA4231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80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AF361-6B3B-4A4B-A779-9814B3386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9BC780-2E62-2D4B-B65E-5A0BB2586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A3035-AD22-FD42-9904-E783694D7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6823-D634-0044-AF58-5A25B48C99BD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06CC7-E8FE-654A-BBE3-F85580875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C7E51-7690-4943-AFDC-A683E5155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4C48-7E77-3048-A262-320DA4231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64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257F00-BA58-4A41-BF4E-6E3C0E2375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A0931-9CA4-5C4A-9C3B-6EACD9196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0AAC9-C919-054D-AA5D-129E7D365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6823-D634-0044-AF58-5A25B48C99BD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ACB15-E546-A240-8C9D-47BEBB7E3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04083-8E48-5941-ABE2-4BA2DE27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4C48-7E77-3048-A262-320DA4231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71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E809-D2F4-F344-8061-4D53E4AD0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C79C5-F607-A448-96C0-664398960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1C826-B7E9-1F4F-A823-0E24FC10F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6823-D634-0044-AF58-5A25B48C99BD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71E1B-5515-AD47-969D-6635713E2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D4EBB-8D50-F543-9776-58D7ED2B0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4C48-7E77-3048-A262-320DA4231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432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457B2-373B-EA4D-BAB5-918ECB14B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81A30-16EA-7947-B4B5-CA50AAFF8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E8406-7D62-3D4A-8BBC-7DC5FCD3C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6823-D634-0044-AF58-5A25B48C99BD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1D0B8-A266-744B-9DAE-0B3FAFF7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09007-A942-0744-A200-2F9319086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4C48-7E77-3048-A262-320DA4231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32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FD072-317C-9847-A3C4-C803C93F8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82361-B444-474E-BC5E-48205EAEEC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BF5459-7482-1143-B014-F8CF7A57F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64398-FC33-5245-A3C0-47DCBB887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6823-D634-0044-AF58-5A25B48C99BD}" type="datetimeFigureOut">
              <a:rPr lang="en-US" smtClean="0"/>
              <a:t>5/25/21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0E016-5D90-3748-AB11-F42BAE9D5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75C42-B23B-2447-BBB4-F16B7C65F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4C48-7E77-3048-A262-320DA4231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91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AE394-4E8D-DC41-91D1-F2B0F1E0F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61BB3-7FBD-734C-9028-7DBE2B000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95771-AC23-AC4C-8226-F390A6A0A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CD6464-5E7D-674C-827F-E5EDDB3D1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EA5C3C-BBD7-C349-8AB4-8B38D42722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C940CB-364C-8E47-8BCE-8864532B1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6823-D634-0044-AF58-5A25B48C99BD}" type="datetimeFigureOut">
              <a:rPr lang="en-US" smtClean="0"/>
              <a:t>5/25/21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964955-D265-6B4B-82E7-CC94F2F77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7B6D5E-51ED-084F-8253-ED70E0A9C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4C48-7E77-3048-A262-320DA4231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4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D49B2-C745-764A-8676-0F4890AEB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78F8E8-8BCB-864E-BB08-61AEF7622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6823-D634-0044-AF58-5A25B48C99BD}" type="datetimeFigureOut">
              <a:rPr lang="en-US" smtClean="0"/>
              <a:t>5/25/21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B942E-D006-104D-8778-C73602625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5AEC0D-847A-BF43-A510-3BD97C70C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4C48-7E77-3048-A262-320DA4231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33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49175E-7CF2-EC4D-B79E-F6B44EFAE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6823-D634-0044-AF58-5A25B48C99BD}" type="datetimeFigureOut">
              <a:rPr lang="en-US" smtClean="0"/>
              <a:t>5/25/21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29E5B6-C247-6549-BF5B-1C346CFD8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2C880F-BDCC-A241-A4B4-943BCF3F8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4C48-7E77-3048-A262-320DA4231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288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9D838-5E4D-C343-B41C-DEDEB4472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4BAF0-28F9-5945-A64C-2AD45F9A6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25CF6-EAF4-8044-8EA6-8F2B5D77C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DA03A-23B6-C74C-9B01-BA216EED0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6823-D634-0044-AF58-5A25B48C99BD}" type="datetimeFigureOut">
              <a:rPr lang="en-US" smtClean="0"/>
              <a:t>5/25/21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7A98D1-B5B2-7F40-ABF8-CAA092C24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57CEF-C36D-D543-9966-497031D38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4C48-7E77-3048-A262-320DA4231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17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9F95A-80DA-0746-AC8F-70F2987DB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D57F0D-1BFE-D544-B8BB-BFD36604D8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75120-BAAE-864A-AA06-028285B8B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377A0B-338F-2443-AB3D-46586D603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6823-D634-0044-AF58-5A25B48C99BD}" type="datetimeFigureOut">
              <a:rPr lang="en-US" smtClean="0"/>
              <a:t>5/25/21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2B78B-3F72-654D-A982-E154892CF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62DCD-9787-4641-8543-8664998E3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4C48-7E77-3048-A262-320DA4231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75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76F295-CB0E-B746-8B3B-96381B58C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57A14-1831-2142-AEA0-954D5960A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D6436-E25A-9C4D-B0DB-1239875C8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F6823-D634-0044-AF58-5A25B48C99BD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E3564-8C22-B84E-B298-FBCE909A7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B5FF6-02F1-054C-A942-60985711A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54C48-7E77-3048-A262-320DA4231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25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A184C8-449B-C245-9DAC-3D886B174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978483" y="2091615"/>
            <a:ext cx="4465222" cy="33489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637715-CBB0-B74E-A06C-067488AB7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16647" y="2166615"/>
            <a:ext cx="4465222" cy="33489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FEE2F9-9106-624C-B6C2-5B0FC35066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502733" y="2166615"/>
            <a:ext cx="4465222" cy="33489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93A9677-2F94-E642-9BCE-B6E376A75B9C}"/>
              </a:ext>
            </a:extLst>
          </p:cNvPr>
          <p:cNvSpPr txBox="1"/>
          <p:nvPr/>
        </p:nvSpPr>
        <p:spPr>
          <a:xfrm>
            <a:off x="782198" y="275422"/>
            <a:ext cx="2815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COMPLETE VIEW OF FORMS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B7DFAA-E39A-434D-AF60-71669D21BAB6}"/>
              </a:ext>
            </a:extLst>
          </p:cNvPr>
          <p:cNvSpPr txBox="1"/>
          <p:nvPr/>
        </p:nvSpPr>
        <p:spPr>
          <a:xfrm>
            <a:off x="1696598" y="1189820"/>
            <a:ext cx="2118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PATIENT DATA SHEET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4AB063-D2ED-E140-9B1E-2821142610A0}"/>
              </a:ext>
            </a:extLst>
          </p:cNvPr>
          <p:cNvSpPr txBox="1"/>
          <p:nvPr/>
        </p:nvSpPr>
        <p:spPr>
          <a:xfrm>
            <a:off x="5133860" y="1189820"/>
            <a:ext cx="174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PHYSICIAN SOAP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8AA165-86A9-DA48-BCBA-E1C492A8FB36}"/>
              </a:ext>
            </a:extLst>
          </p:cNvPr>
          <p:cNvSpPr txBox="1"/>
          <p:nvPr/>
        </p:nvSpPr>
        <p:spPr>
          <a:xfrm>
            <a:off x="8207568" y="1200837"/>
            <a:ext cx="279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PATIENT MEDICAL RECORDS</a:t>
            </a:r>
          </a:p>
        </p:txBody>
      </p:sp>
    </p:spTree>
    <p:extLst>
      <p:ext uri="{BB962C8B-B14F-4D97-AF65-F5344CB8AC3E}">
        <p14:creationId xmlns:p14="http://schemas.microsoft.com/office/powerpoint/2010/main" val="805179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B5E29-EF2B-2443-8087-BC7291C64C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D7B2E5-5AF3-BF47-A2E1-C4AC95DB0B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637715-CBB0-B74E-A06C-067488AB7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252615" y="938213"/>
            <a:ext cx="6858000" cy="514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6652F7-729C-444F-BE6B-952E994CFFD7}"/>
              </a:ext>
            </a:extLst>
          </p:cNvPr>
          <p:cNvSpPr txBox="1"/>
          <p:nvPr/>
        </p:nvSpPr>
        <p:spPr>
          <a:xfrm>
            <a:off x="561860" y="1355075"/>
            <a:ext cx="2118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PATIENT DATA SHEET</a:t>
            </a:r>
          </a:p>
        </p:txBody>
      </p:sp>
    </p:spTree>
    <p:extLst>
      <p:ext uri="{BB962C8B-B14F-4D97-AF65-F5344CB8AC3E}">
        <p14:creationId xmlns:p14="http://schemas.microsoft.com/office/powerpoint/2010/main" val="4233612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6652F7-729C-444F-BE6B-952E994CFFD7}"/>
              </a:ext>
            </a:extLst>
          </p:cNvPr>
          <p:cNvSpPr txBox="1"/>
          <p:nvPr/>
        </p:nvSpPr>
        <p:spPr>
          <a:xfrm>
            <a:off x="561860" y="1355075"/>
            <a:ext cx="25008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 MINIMUM</a:t>
            </a:r>
          </a:p>
          <a:p>
            <a:r>
              <a:rPr lang="en-US" dirty="0"/>
              <a:t>DATA SHEET.  This should be included in the different views, not necessarily filled up </a:t>
            </a:r>
            <a:r>
              <a:rPr lang="en-US" dirty="0" err="1"/>
              <a:t>everytime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EF4D0D-803F-3348-ADF8-9602D32AC8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07" r="76386"/>
          <a:stretch/>
        </p:blipFill>
        <p:spPr>
          <a:xfrm rot="5400000">
            <a:off x="5859135" y="-1189131"/>
            <a:ext cx="47373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355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368DAE-6EC3-3B43-8AAE-2CF9C3E92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397" r="48310"/>
          <a:stretch/>
        </p:blipFill>
        <p:spPr>
          <a:xfrm rot="5400000">
            <a:off x="5597275" y="474416"/>
            <a:ext cx="1597449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B757A2-3CAD-854E-BEA5-A929EE195294}"/>
              </a:ext>
            </a:extLst>
          </p:cNvPr>
          <p:cNvSpPr txBox="1"/>
          <p:nvPr/>
        </p:nvSpPr>
        <p:spPr>
          <a:xfrm>
            <a:off x="396607" y="815248"/>
            <a:ext cx="2712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PATIENT MEDICAL HISTORY</a:t>
            </a:r>
          </a:p>
        </p:txBody>
      </p:sp>
    </p:spTree>
    <p:extLst>
      <p:ext uri="{BB962C8B-B14F-4D97-AF65-F5344CB8AC3E}">
        <p14:creationId xmlns:p14="http://schemas.microsoft.com/office/powerpoint/2010/main" val="3063273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A184C8-449B-C245-9DAC-3D886B174F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52" r="42008"/>
          <a:stretch/>
        </p:blipFill>
        <p:spPr>
          <a:xfrm rot="5400000">
            <a:off x="4884144" y="193488"/>
            <a:ext cx="2423714" cy="514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319743-4D60-754C-BE06-BAC4363359A5}"/>
              </a:ext>
            </a:extLst>
          </p:cNvPr>
          <p:cNvSpPr txBox="1"/>
          <p:nvPr/>
        </p:nvSpPr>
        <p:spPr>
          <a:xfrm>
            <a:off x="627961" y="2005070"/>
            <a:ext cx="2551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CHIEF COMPLAINT FORM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912975-8232-0044-A342-46EA54FDDB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300"/>
          <a:stretch/>
        </p:blipFill>
        <p:spPr>
          <a:xfrm rot="5400000">
            <a:off x="5557656" y="2648763"/>
            <a:ext cx="107668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151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A184C8-449B-C245-9DAC-3D886B174F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12"/>
          <a:stretch/>
        </p:blipFill>
        <p:spPr>
          <a:xfrm rot="5400000">
            <a:off x="3113183" y="1303433"/>
            <a:ext cx="5965634" cy="514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652CEB-1E60-6544-A4AA-089E1760A923}"/>
              </a:ext>
            </a:extLst>
          </p:cNvPr>
          <p:cNvSpPr txBox="1"/>
          <p:nvPr/>
        </p:nvSpPr>
        <p:spPr>
          <a:xfrm>
            <a:off x="429658" y="1600200"/>
            <a:ext cx="26330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PHYSICIAL NOTES/SOAP</a:t>
            </a:r>
          </a:p>
          <a:p>
            <a:endParaRPr lang="en-US" dirty="0"/>
          </a:p>
          <a:p>
            <a:r>
              <a:rPr lang="en-US" dirty="0"/>
              <a:t>WHICH INCLUDES THE CHIEF COMPLAINT FORM</a:t>
            </a:r>
          </a:p>
        </p:txBody>
      </p:sp>
    </p:spTree>
    <p:extLst>
      <p:ext uri="{BB962C8B-B14F-4D97-AF65-F5344CB8AC3E}">
        <p14:creationId xmlns:p14="http://schemas.microsoft.com/office/powerpoint/2010/main" val="1020649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A184C8-449B-C245-9DAC-3D886B174F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012"/>
          <a:stretch/>
        </p:blipFill>
        <p:spPr>
          <a:xfrm rot="5400000">
            <a:off x="4848339" y="956402"/>
            <a:ext cx="3222434" cy="514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652CEB-1E60-6544-A4AA-089E1760A923}"/>
              </a:ext>
            </a:extLst>
          </p:cNvPr>
          <p:cNvSpPr txBox="1"/>
          <p:nvPr/>
        </p:nvSpPr>
        <p:spPr>
          <a:xfrm>
            <a:off x="429658" y="1600200"/>
            <a:ext cx="26330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PHYSICIAL NOTES/SOAP</a:t>
            </a:r>
          </a:p>
          <a:p>
            <a:endParaRPr lang="en-US" dirty="0"/>
          </a:p>
          <a:p>
            <a:r>
              <a:rPr lang="en-US" dirty="0"/>
              <a:t>WITHOUT THE CHIEF COMPLAINT FORM</a:t>
            </a:r>
          </a:p>
        </p:txBody>
      </p:sp>
    </p:spTree>
    <p:extLst>
      <p:ext uri="{BB962C8B-B14F-4D97-AF65-F5344CB8AC3E}">
        <p14:creationId xmlns:p14="http://schemas.microsoft.com/office/powerpoint/2010/main" val="571831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60</Words>
  <Application>Microsoft Macintosh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1newtonroad@gmail.com</dc:creator>
  <cp:lastModifiedBy>1newtonroad@gmail.com</cp:lastModifiedBy>
  <cp:revision>2</cp:revision>
  <dcterms:created xsi:type="dcterms:W3CDTF">2021-05-25T04:54:40Z</dcterms:created>
  <dcterms:modified xsi:type="dcterms:W3CDTF">2021-05-25T05:11:38Z</dcterms:modified>
</cp:coreProperties>
</file>