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03999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152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7070108"/>
            <a:ext cx="42839958" cy="15040222"/>
          </a:xfrm>
        </p:spPr>
        <p:txBody>
          <a:bodyPr anchor="b"/>
          <a:lstStyle>
            <a:lvl1pPr algn="ctr">
              <a:defRPr sz="3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22690338"/>
            <a:ext cx="37799963" cy="10430151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95" indent="0" algn="ctr">
              <a:buNone/>
              <a:defRPr sz="11024"/>
            </a:lvl2pPr>
            <a:lvl3pPr marL="5039990" indent="0" algn="ctr">
              <a:buNone/>
              <a:defRPr sz="9921"/>
            </a:lvl3pPr>
            <a:lvl4pPr marL="7559985" indent="0" algn="ctr">
              <a:buNone/>
              <a:defRPr sz="8819"/>
            </a:lvl4pPr>
            <a:lvl5pPr marL="10079980" indent="0" algn="ctr">
              <a:buNone/>
              <a:defRPr sz="8819"/>
            </a:lvl5pPr>
            <a:lvl6pPr marL="12599975" indent="0" algn="ctr">
              <a:buNone/>
              <a:defRPr sz="8819"/>
            </a:lvl6pPr>
            <a:lvl7pPr marL="15119970" indent="0" algn="ctr">
              <a:buNone/>
              <a:defRPr sz="8819"/>
            </a:lvl7pPr>
            <a:lvl8pPr marL="17639965" indent="0" algn="ctr">
              <a:buNone/>
              <a:defRPr sz="8819"/>
            </a:lvl8pPr>
            <a:lvl9pPr marL="20159960" indent="0" algn="ctr">
              <a:buNone/>
              <a:defRPr sz="8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2300034"/>
            <a:ext cx="10867489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300034"/>
            <a:ext cx="3197246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10770172"/>
            <a:ext cx="43469957" cy="17970262"/>
          </a:xfrm>
        </p:spPr>
        <p:txBody>
          <a:bodyPr anchor="b"/>
          <a:lstStyle>
            <a:lvl1pPr>
              <a:defRPr sz="3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8910440"/>
            <a:ext cx="43469957" cy="9450136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95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990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98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4pPr>
            <a:lvl5pPr marL="1007998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5pPr>
            <a:lvl6pPr marL="1259997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6pPr>
            <a:lvl7pPr marL="1511997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7pPr>
            <a:lvl8pPr marL="17639965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8pPr>
            <a:lvl9pPr marL="20159960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11500170"/>
            <a:ext cx="21419979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11500170"/>
            <a:ext cx="21419979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4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00044"/>
            <a:ext cx="43469957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10590160"/>
            <a:ext cx="21321538" cy="5190073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5780233"/>
            <a:ext cx="21321538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10590160"/>
            <a:ext cx="21426543" cy="5190073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95" indent="0">
              <a:buNone/>
              <a:defRPr sz="11024" b="1"/>
            </a:lvl2pPr>
            <a:lvl3pPr marL="5039990" indent="0">
              <a:buNone/>
              <a:defRPr sz="9921" b="1"/>
            </a:lvl3pPr>
            <a:lvl4pPr marL="7559985" indent="0">
              <a:buNone/>
              <a:defRPr sz="8819" b="1"/>
            </a:lvl4pPr>
            <a:lvl5pPr marL="10079980" indent="0">
              <a:buNone/>
              <a:defRPr sz="8819" b="1"/>
            </a:lvl5pPr>
            <a:lvl6pPr marL="12599975" indent="0">
              <a:buNone/>
              <a:defRPr sz="8819" b="1"/>
            </a:lvl6pPr>
            <a:lvl7pPr marL="15119970" indent="0">
              <a:buNone/>
              <a:defRPr sz="8819" b="1"/>
            </a:lvl7pPr>
            <a:lvl8pPr marL="17639965" indent="0">
              <a:buNone/>
              <a:defRPr sz="8819" b="1"/>
            </a:lvl8pPr>
            <a:lvl9pPr marL="20159960" indent="0">
              <a:buNone/>
              <a:defRPr sz="8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5780233"/>
            <a:ext cx="21426543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6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880042"/>
            <a:ext cx="16255296" cy="10080149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6220102"/>
            <a:ext cx="25514975" cy="30700453"/>
          </a:xfrm>
        </p:spPr>
        <p:txBody>
          <a:bodyPr/>
          <a:lstStyle>
            <a:lvl1pPr>
              <a:defRPr sz="17638"/>
            </a:lvl1pPr>
            <a:lvl2pPr>
              <a:defRPr sz="15433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2960191"/>
            <a:ext cx="16255296" cy="24010358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9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880042"/>
            <a:ext cx="16255296" cy="10080149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6220102"/>
            <a:ext cx="25514975" cy="30700453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95" indent="0">
              <a:buNone/>
              <a:defRPr sz="15433"/>
            </a:lvl2pPr>
            <a:lvl3pPr marL="5039990" indent="0">
              <a:buNone/>
              <a:defRPr sz="13228"/>
            </a:lvl3pPr>
            <a:lvl4pPr marL="7559985" indent="0">
              <a:buNone/>
              <a:defRPr sz="11024"/>
            </a:lvl4pPr>
            <a:lvl5pPr marL="10079980" indent="0">
              <a:buNone/>
              <a:defRPr sz="11024"/>
            </a:lvl5pPr>
            <a:lvl6pPr marL="12599975" indent="0">
              <a:buNone/>
              <a:defRPr sz="11024"/>
            </a:lvl6pPr>
            <a:lvl7pPr marL="15119970" indent="0">
              <a:buNone/>
              <a:defRPr sz="11024"/>
            </a:lvl7pPr>
            <a:lvl8pPr marL="17639965" indent="0">
              <a:buNone/>
              <a:defRPr sz="11024"/>
            </a:lvl8pPr>
            <a:lvl9pPr marL="20159960" indent="0">
              <a:buNone/>
              <a:defRPr sz="1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2960191"/>
            <a:ext cx="16255296" cy="24010358"/>
          </a:xfrm>
        </p:spPr>
        <p:txBody>
          <a:bodyPr/>
          <a:lstStyle>
            <a:lvl1pPr marL="0" indent="0">
              <a:buNone/>
              <a:defRPr sz="8819"/>
            </a:lvl1pPr>
            <a:lvl2pPr marL="2519995" indent="0">
              <a:buNone/>
              <a:defRPr sz="7717"/>
            </a:lvl2pPr>
            <a:lvl3pPr marL="5039990" indent="0">
              <a:buNone/>
              <a:defRPr sz="6614"/>
            </a:lvl3pPr>
            <a:lvl4pPr marL="7559985" indent="0">
              <a:buNone/>
              <a:defRPr sz="5512"/>
            </a:lvl4pPr>
            <a:lvl5pPr marL="10079980" indent="0">
              <a:buNone/>
              <a:defRPr sz="5512"/>
            </a:lvl5pPr>
            <a:lvl6pPr marL="12599975" indent="0">
              <a:buNone/>
              <a:defRPr sz="5512"/>
            </a:lvl6pPr>
            <a:lvl7pPr marL="15119970" indent="0">
              <a:buNone/>
              <a:defRPr sz="5512"/>
            </a:lvl7pPr>
            <a:lvl8pPr marL="17639965" indent="0">
              <a:buNone/>
              <a:defRPr sz="5512"/>
            </a:lvl8pPr>
            <a:lvl9pPr marL="20159960" indent="0">
              <a:buNone/>
              <a:defRPr sz="5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2300044"/>
            <a:ext cx="4346995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11500170"/>
            <a:ext cx="4346995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40040601"/>
            <a:ext cx="1133998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9662-D54A-4E15-92CA-66A423AE6D54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40040601"/>
            <a:ext cx="1700998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40040601"/>
            <a:ext cx="1133998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9021-EB41-40ED-A42F-41F45B9E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5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39990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97" indent="-1259997" algn="l" defTabSz="5039990" rtl="0" eaLnBrk="1" latinLnBrk="0" hangingPunct="1">
        <a:lnSpc>
          <a:spcPct val="90000"/>
        </a:lnSpc>
        <a:spcBef>
          <a:spcPts val="5512"/>
        </a:spcBef>
        <a:buFont typeface="Arial" panose="020B0604020202020204" pitchFamily="34" charset="0"/>
        <a:buChar char="•"/>
        <a:defRPr sz="15433" kern="1200">
          <a:solidFill>
            <a:schemeClr val="tx1"/>
          </a:solidFill>
          <a:latin typeface="+mn-lt"/>
          <a:ea typeface="+mn-ea"/>
          <a:cs typeface="+mn-cs"/>
        </a:defRPr>
      </a:lvl1pPr>
      <a:lvl2pPr marL="377999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98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98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97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97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96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962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957" indent="-1259997" algn="l" defTabSz="5039990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9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99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98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98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97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97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965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960" algn="l" defTabSz="5039990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9DA21BF-C31B-44E8-8709-DA4210E9D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1" y="4050123"/>
            <a:ext cx="7934325" cy="1026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91C491-E11B-4395-9B12-A9985E4EC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575" y="4050124"/>
            <a:ext cx="7924800" cy="10258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74A607-5AA9-4531-8C2F-BAEF0F02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0" y="4050123"/>
            <a:ext cx="7924800" cy="10248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1005A6-D68C-4990-90DD-9B0314985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0375" y="4050124"/>
            <a:ext cx="7924800" cy="102584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5150F46-F1B3-4D8B-B3A5-0920CEEDE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5174" y="4059648"/>
            <a:ext cx="7924800" cy="102584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5C432B-DE32-4874-9C9A-B526C8A0A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9973" y="4059648"/>
            <a:ext cx="7924800" cy="102584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349B54F-527D-4B17-82D7-C73C75489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49" y="14299023"/>
            <a:ext cx="7924800" cy="102584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F096BA0-6907-432C-87AE-3C6E79836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249" y="14299023"/>
            <a:ext cx="7924800" cy="102584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F1C09A-008B-472D-93F0-3DA55208CE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65575" y="14375222"/>
            <a:ext cx="7924800" cy="102489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B3AEF7A-C9CE-4151-9204-B60B810CF7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90375" y="14327598"/>
            <a:ext cx="7924800" cy="1025842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672B2C4-9A64-45EB-9D95-0B5F919251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29462" y="14327597"/>
            <a:ext cx="7924800" cy="102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0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刘锡安</dc:creator>
  <cp:lastModifiedBy>刘锡安</cp:lastModifiedBy>
  <cp:revision>8</cp:revision>
  <dcterms:created xsi:type="dcterms:W3CDTF">2022-03-18T05:32:10Z</dcterms:created>
  <dcterms:modified xsi:type="dcterms:W3CDTF">2022-03-18T06:32:54Z</dcterms:modified>
</cp:coreProperties>
</file>