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6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84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2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2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36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5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4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0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7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D86B-49DE-4AA9-88D0-BAEBDA574705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DA2E-D2E0-42C5-B1F7-CF8A8C42C8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47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910" y="466825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Lesson</a:t>
            </a:r>
            <a:r>
              <a:rPr lang="es-MX" dirty="0" smtClean="0"/>
              <a:t> 1: </a:t>
            </a:r>
            <a:r>
              <a:rPr lang="es-MX" dirty="0" err="1" smtClean="0"/>
              <a:t>Introducing</a:t>
            </a:r>
            <a:r>
              <a:rPr lang="es-MX" dirty="0" smtClean="0"/>
              <a:t> </a:t>
            </a:r>
            <a:r>
              <a:rPr lang="es-MX" dirty="0" err="1" smtClean="0"/>
              <a:t>Scrum</a:t>
            </a:r>
            <a:r>
              <a:rPr lang="es-MX" dirty="0" smtClean="0"/>
              <a:t> in </a:t>
            </a:r>
            <a:r>
              <a:rPr lang="es-MX" dirty="0" err="1" smtClean="0"/>
              <a:t>SAFe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842211" y="1058779"/>
            <a:ext cx="105541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1.1 Basic Agile </a:t>
            </a:r>
            <a:r>
              <a:rPr lang="es-MX" dirty="0" err="1" smtClean="0"/>
              <a:t>development</a:t>
            </a:r>
            <a:r>
              <a:rPr lang="es-MX" dirty="0" smtClean="0"/>
              <a:t> </a:t>
            </a:r>
            <a:r>
              <a:rPr lang="es-MX" dirty="0" err="1" smtClean="0"/>
              <a:t>concepts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B050"/>
                </a:solidFill>
              </a:rPr>
              <a:t>Agile </a:t>
            </a:r>
            <a:r>
              <a:rPr lang="es-MX" dirty="0" err="1" smtClean="0">
                <a:solidFill>
                  <a:srgbClr val="00B050"/>
                </a:solidFill>
              </a:rPr>
              <a:t>economics</a:t>
            </a:r>
            <a:r>
              <a:rPr lang="es-MX" dirty="0" smtClean="0"/>
              <a:t>: </a:t>
            </a:r>
            <a:r>
              <a:rPr lang="es-MX" dirty="0" err="1" smtClean="0"/>
              <a:t>Deliver</a:t>
            </a:r>
            <a:r>
              <a:rPr lang="es-MX" dirty="0" smtClean="0"/>
              <a:t> </a:t>
            </a:r>
            <a:r>
              <a:rPr lang="es-MX" dirty="0" err="1" smtClean="0"/>
              <a:t>early</a:t>
            </a:r>
            <a:r>
              <a:rPr lang="es-MX" dirty="0" smtClean="0"/>
              <a:t> and </a:t>
            </a:r>
            <a:r>
              <a:rPr lang="es-MX" dirty="0" err="1" smtClean="0"/>
              <a:t>often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Deliver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</a:t>
            </a:r>
            <a:r>
              <a:rPr lang="es-MX" dirty="0" err="1" smtClean="0"/>
              <a:t>incrementally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00B050"/>
                </a:solidFill>
              </a:rPr>
              <a:t>Agile </a:t>
            </a:r>
            <a:r>
              <a:rPr lang="es-MX" dirty="0" err="1" smtClean="0">
                <a:solidFill>
                  <a:srgbClr val="00B050"/>
                </a:solidFill>
              </a:rPr>
              <a:t>development</a:t>
            </a:r>
            <a:r>
              <a:rPr lang="es-MX" dirty="0" smtClean="0"/>
              <a:t>: a general </a:t>
            </a:r>
            <a:r>
              <a:rPr lang="es-MX" dirty="0" err="1" smtClean="0"/>
              <a:t>term</a:t>
            </a:r>
            <a:r>
              <a:rPr lang="es-MX" dirty="0" smtClean="0"/>
              <a:t> </a:t>
            </a:r>
            <a:r>
              <a:rPr lang="es-MX" dirty="0" err="1" smtClean="0"/>
              <a:t>defined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b="1" dirty="0" err="1" smtClean="0"/>
              <a:t>values</a:t>
            </a:r>
            <a:r>
              <a:rPr lang="es-MX" dirty="0" smtClean="0"/>
              <a:t> and </a:t>
            </a:r>
            <a:r>
              <a:rPr lang="es-MX" b="1" dirty="0" err="1" smtClean="0"/>
              <a:t>principles</a:t>
            </a:r>
            <a:endParaRPr lang="es-MX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Agile </a:t>
            </a:r>
            <a:r>
              <a:rPr lang="es-MX" dirty="0" err="1" smtClean="0"/>
              <a:t>frameworks</a:t>
            </a:r>
            <a:r>
              <a:rPr lang="es-MX" dirty="0" smtClean="0"/>
              <a:t>: </a:t>
            </a:r>
            <a:r>
              <a:rPr lang="es-MX" dirty="0" err="1" smtClean="0"/>
              <a:t>Scrum</a:t>
            </a:r>
            <a:r>
              <a:rPr lang="es-MX" dirty="0" smtClean="0"/>
              <a:t>, </a:t>
            </a:r>
            <a:r>
              <a:rPr lang="es-MX" dirty="0" err="1" smtClean="0"/>
              <a:t>SAFe</a:t>
            </a:r>
            <a:r>
              <a:rPr lang="es-MX" dirty="0" smtClean="0"/>
              <a:t>, </a:t>
            </a:r>
            <a:r>
              <a:rPr lang="es-MX" dirty="0" err="1" smtClean="0"/>
              <a:t>Kanban</a:t>
            </a:r>
            <a:r>
              <a:rPr lang="es-MX" dirty="0" smtClean="0"/>
              <a:t>, </a:t>
            </a:r>
            <a:r>
              <a:rPr lang="es-MX" dirty="0" err="1" smtClean="0"/>
              <a:t>Crystal</a:t>
            </a:r>
            <a:r>
              <a:rPr lang="es-MX" dirty="0" smtClean="0"/>
              <a:t>, </a:t>
            </a:r>
            <a:r>
              <a:rPr lang="es-MX" dirty="0" err="1" smtClean="0"/>
              <a:t>eXtreme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, </a:t>
            </a:r>
            <a:r>
              <a:rPr lang="es-MX" dirty="0" err="1" smtClean="0"/>
              <a:t>Feature-Driven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Practices</a:t>
            </a:r>
            <a:r>
              <a:rPr lang="es-MX" dirty="0" smtClean="0"/>
              <a:t>: </a:t>
            </a:r>
            <a:r>
              <a:rPr lang="es-MX" dirty="0" err="1" smtClean="0"/>
              <a:t>Timeboxing</a:t>
            </a:r>
            <a:r>
              <a:rPr lang="es-MX" dirty="0" smtClean="0"/>
              <a:t>, </a:t>
            </a:r>
            <a:r>
              <a:rPr lang="es-MX" dirty="0" err="1" smtClean="0"/>
              <a:t>Stories</a:t>
            </a:r>
            <a:r>
              <a:rPr lang="es-MX" dirty="0" smtClean="0"/>
              <a:t>, </a:t>
            </a:r>
            <a:r>
              <a:rPr lang="es-MX" dirty="0" err="1" smtClean="0"/>
              <a:t>Daily</a:t>
            </a:r>
            <a:r>
              <a:rPr lang="es-MX" dirty="0" smtClean="0"/>
              <a:t> Stand-ups, </a:t>
            </a:r>
            <a:r>
              <a:rPr lang="es-MX" dirty="0" err="1" smtClean="0"/>
              <a:t>Frequent</a:t>
            </a:r>
            <a:r>
              <a:rPr lang="es-MX" dirty="0" smtClean="0"/>
              <a:t> demos, Test-</a:t>
            </a:r>
            <a:r>
              <a:rPr lang="es-MX" dirty="0" err="1" smtClean="0"/>
              <a:t>Driven</a:t>
            </a:r>
            <a:r>
              <a:rPr lang="es-MX" dirty="0" smtClean="0"/>
              <a:t> </a:t>
            </a:r>
            <a:r>
              <a:rPr lang="es-MX" dirty="0" err="1" smtClean="0"/>
              <a:t>development</a:t>
            </a:r>
            <a:r>
              <a:rPr lang="es-MX" dirty="0" smtClean="0"/>
              <a:t>, </a:t>
            </a:r>
            <a:r>
              <a:rPr lang="es-MX" dirty="0" err="1" smtClean="0"/>
              <a:t>Retrospectives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The</a:t>
            </a:r>
            <a:r>
              <a:rPr lang="es-MX" dirty="0" smtClean="0"/>
              <a:t> Agile Manifiesto(4):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Individuals and interactions </a:t>
            </a:r>
            <a:r>
              <a:rPr lang="en-US" dirty="0"/>
              <a:t>over processes and </a:t>
            </a:r>
            <a:r>
              <a:rPr lang="en-US" dirty="0" smtClean="0"/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Working software </a:t>
            </a:r>
            <a:r>
              <a:rPr lang="en-US" dirty="0"/>
              <a:t>over comprehensive </a:t>
            </a:r>
            <a:r>
              <a:rPr lang="en-US" dirty="0" smtClean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collaboration </a:t>
            </a:r>
            <a:r>
              <a:rPr lang="en-US" dirty="0"/>
              <a:t>over contract </a:t>
            </a:r>
            <a:r>
              <a:rPr lang="en-US" dirty="0" smtClean="0"/>
              <a:t>negotiation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Responding to change </a:t>
            </a:r>
            <a:r>
              <a:rPr lang="en-US" dirty="0"/>
              <a:t>over following a plan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The</a:t>
            </a:r>
            <a:r>
              <a:rPr lang="es-MX" dirty="0" smtClean="0"/>
              <a:t> Agile Manifiesto </a:t>
            </a:r>
            <a:r>
              <a:rPr lang="es-MX" dirty="0" err="1" smtClean="0"/>
              <a:t>Principles</a:t>
            </a:r>
            <a:r>
              <a:rPr lang="es-MX" dirty="0" smtClean="0"/>
              <a:t>(12):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highest</a:t>
            </a:r>
            <a:r>
              <a:rPr lang="es-MX" dirty="0" smtClean="0"/>
              <a:t> </a:t>
            </a:r>
            <a:r>
              <a:rPr lang="es-MX" dirty="0" err="1" smtClean="0"/>
              <a:t>priority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satisfy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early</a:t>
            </a:r>
            <a:r>
              <a:rPr lang="es-MX" dirty="0" smtClean="0"/>
              <a:t> and continuos </a:t>
            </a:r>
            <a:r>
              <a:rPr lang="es-MX" dirty="0" err="1" smtClean="0"/>
              <a:t>delivery</a:t>
            </a:r>
            <a:r>
              <a:rPr lang="es-MX" dirty="0" smtClean="0"/>
              <a:t> of </a:t>
            </a:r>
            <a:r>
              <a:rPr lang="es-MX" dirty="0" err="1" smtClean="0"/>
              <a:t>value</a:t>
            </a:r>
            <a:r>
              <a:rPr lang="es-MX" dirty="0" smtClean="0"/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Welcome</a:t>
            </a:r>
            <a:r>
              <a:rPr lang="es-MX" dirty="0" smtClean="0"/>
              <a:t> </a:t>
            </a:r>
            <a:r>
              <a:rPr lang="es-MX" dirty="0" err="1" smtClean="0"/>
              <a:t>changing</a:t>
            </a:r>
            <a:r>
              <a:rPr lang="es-MX" dirty="0" smtClean="0"/>
              <a:t> </a:t>
            </a:r>
            <a:r>
              <a:rPr lang="es-MX" dirty="0" err="1" smtClean="0"/>
              <a:t>requirements</a:t>
            </a:r>
            <a:r>
              <a:rPr lang="es-MX" dirty="0" smtClean="0"/>
              <a:t>, </a:t>
            </a:r>
            <a:r>
              <a:rPr lang="es-MX" dirty="0" err="1" smtClean="0"/>
              <a:t>even</a:t>
            </a:r>
            <a:r>
              <a:rPr lang="es-MX" dirty="0" smtClean="0"/>
              <a:t> late in </a:t>
            </a:r>
            <a:r>
              <a:rPr lang="es-MX" dirty="0" err="1" smtClean="0"/>
              <a:t>development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Deliver</a:t>
            </a:r>
            <a:r>
              <a:rPr lang="es-MX" dirty="0" smtClean="0"/>
              <a:t> </a:t>
            </a:r>
            <a:r>
              <a:rPr lang="es-MX" dirty="0" err="1" smtClean="0"/>
              <a:t>working</a:t>
            </a:r>
            <a:r>
              <a:rPr lang="es-MX" dirty="0" smtClean="0"/>
              <a:t> software </a:t>
            </a:r>
            <a:r>
              <a:rPr lang="es-MX" dirty="0" err="1" smtClean="0"/>
              <a:t>frequently</a:t>
            </a:r>
            <a:r>
              <a:rPr lang="es-MX" dirty="0" smtClean="0"/>
              <a:t>, </a:t>
            </a:r>
            <a:r>
              <a:rPr lang="es-MX" dirty="0" err="1" smtClean="0"/>
              <a:t>from</a:t>
            </a:r>
            <a:r>
              <a:rPr lang="es-MX" dirty="0" smtClean="0"/>
              <a:t> a </a:t>
            </a:r>
            <a:r>
              <a:rPr lang="es-MX" dirty="0" err="1" smtClean="0"/>
              <a:t>couple</a:t>
            </a:r>
            <a:r>
              <a:rPr lang="es-MX" dirty="0" smtClean="0"/>
              <a:t> of </a:t>
            </a:r>
            <a:r>
              <a:rPr lang="es-MX" dirty="0" err="1" smtClean="0"/>
              <a:t>weeks</a:t>
            </a:r>
            <a:r>
              <a:rPr lang="es-MX" dirty="0" smtClean="0"/>
              <a:t> to a </a:t>
            </a:r>
            <a:r>
              <a:rPr lang="es-MX" dirty="0" err="1" smtClean="0"/>
              <a:t>couple</a:t>
            </a:r>
            <a:r>
              <a:rPr lang="es-MX" dirty="0" smtClean="0"/>
              <a:t> of </a:t>
            </a:r>
            <a:r>
              <a:rPr lang="es-MX" dirty="0" err="1" smtClean="0"/>
              <a:t>months</a:t>
            </a:r>
            <a:endParaRPr lang="es-MX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Business </a:t>
            </a:r>
            <a:r>
              <a:rPr lang="es-MX" dirty="0" err="1" smtClean="0"/>
              <a:t>people</a:t>
            </a:r>
            <a:r>
              <a:rPr lang="es-MX" dirty="0" smtClean="0"/>
              <a:t> and </a:t>
            </a:r>
            <a:r>
              <a:rPr lang="es-MX" dirty="0" err="1" smtClean="0"/>
              <a:t>developers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 </a:t>
            </a:r>
            <a:r>
              <a:rPr lang="es-MX" dirty="0" err="1" smtClean="0"/>
              <a:t>together</a:t>
            </a:r>
            <a:r>
              <a:rPr lang="es-MX" dirty="0" smtClean="0"/>
              <a:t> </a:t>
            </a:r>
            <a:r>
              <a:rPr lang="es-MX" dirty="0" err="1" smtClean="0"/>
              <a:t>daily</a:t>
            </a:r>
            <a:r>
              <a:rPr lang="es-MX" dirty="0" smtClean="0"/>
              <a:t> </a:t>
            </a:r>
            <a:r>
              <a:rPr lang="es-MX" dirty="0" err="1" smtClean="0"/>
              <a:t>throughout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Asd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 smtClean="0"/>
              <a:t>1.2 </a:t>
            </a:r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 err="1" smtClean="0"/>
              <a:t>basics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38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42211" y="1058779"/>
            <a:ext cx="10554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1.2 </a:t>
            </a:r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 err="1" smtClean="0"/>
              <a:t>basics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Pilars</a:t>
            </a:r>
            <a:r>
              <a:rPr lang="es-MX" dirty="0" smtClean="0"/>
              <a:t> of </a:t>
            </a:r>
            <a:r>
              <a:rPr lang="es-MX" dirty="0" err="1" smtClean="0"/>
              <a:t>Scrum</a:t>
            </a:r>
            <a:r>
              <a:rPr lang="es-MX" dirty="0" smtClean="0"/>
              <a:t>(3): </a:t>
            </a:r>
            <a:r>
              <a:rPr lang="es-MX" dirty="0" err="1" smtClean="0"/>
              <a:t>Transparency</a:t>
            </a:r>
            <a:r>
              <a:rPr lang="es-MX" dirty="0" smtClean="0"/>
              <a:t>, </a:t>
            </a:r>
            <a:r>
              <a:rPr lang="es-MX" dirty="0" err="1" smtClean="0"/>
              <a:t>inspection</a:t>
            </a:r>
            <a:r>
              <a:rPr lang="es-MX" dirty="0" smtClean="0"/>
              <a:t> and </a:t>
            </a:r>
            <a:r>
              <a:rPr lang="es-MX" dirty="0" err="1" smtClean="0"/>
              <a:t>adaptation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Scrum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(5): </a:t>
            </a:r>
            <a:r>
              <a:rPr lang="es-MX" dirty="0" err="1" smtClean="0"/>
              <a:t>Courage</a:t>
            </a:r>
            <a:r>
              <a:rPr lang="es-MX" dirty="0" smtClean="0"/>
              <a:t>, </a:t>
            </a:r>
            <a:r>
              <a:rPr lang="es-MX" dirty="0" err="1" smtClean="0"/>
              <a:t>Commitment</a:t>
            </a:r>
            <a:r>
              <a:rPr lang="es-MX" dirty="0" smtClean="0"/>
              <a:t>, </a:t>
            </a:r>
            <a:r>
              <a:rPr lang="es-MX" dirty="0" err="1" smtClean="0"/>
              <a:t>Focus</a:t>
            </a:r>
            <a:r>
              <a:rPr lang="es-MX" dirty="0" smtClean="0"/>
              <a:t>, </a:t>
            </a:r>
            <a:r>
              <a:rPr lang="es-MX" dirty="0" err="1" smtClean="0"/>
              <a:t>Respect</a:t>
            </a:r>
            <a:r>
              <a:rPr lang="es-MX" dirty="0" smtClean="0"/>
              <a:t>, </a:t>
            </a:r>
            <a:r>
              <a:rPr lang="es-MX" dirty="0" err="1" smtClean="0"/>
              <a:t>Openness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507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910" y="466825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Lesson</a:t>
            </a:r>
            <a:r>
              <a:rPr lang="es-MX" dirty="0" smtClean="0"/>
              <a:t> 2: </a:t>
            </a:r>
            <a:r>
              <a:rPr lang="es-MX" dirty="0" err="1" smtClean="0"/>
              <a:t>Characterizing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Role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Scrum</a:t>
            </a:r>
            <a:r>
              <a:rPr lang="es-MX" dirty="0" smtClean="0"/>
              <a:t> Master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43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8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910" y="466825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Lesson</a:t>
            </a:r>
            <a:r>
              <a:rPr lang="es-MX" dirty="0" smtClean="0"/>
              <a:t> 3: </a:t>
            </a:r>
            <a:r>
              <a:rPr lang="es-MX" dirty="0" err="1" smtClean="0"/>
              <a:t>Experiencing</a:t>
            </a:r>
            <a:r>
              <a:rPr lang="es-MX" dirty="0" smtClean="0"/>
              <a:t> PI </a:t>
            </a:r>
            <a:r>
              <a:rPr lang="es-MX" dirty="0" err="1" smtClean="0"/>
              <a:t>Planning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55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910" y="466825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Lesson</a:t>
            </a:r>
            <a:r>
              <a:rPr lang="es-MX" dirty="0" smtClean="0"/>
              <a:t> 4: </a:t>
            </a:r>
            <a:r>
              <a:rPr lang="es-MX" dirty="0" err="1" smtClean="0"/>
              <a:t>Facilitating</a:t>
            </a:r>
            <a:r>
              <a:rPr lang="es-MX" dirty="0" smtClean="0"/>
              <a:t> </a:t>
            </a:r>
            <a:r>
              <a:rPr lang="es-MX" dirty="0" err="1" smtClean="0"/>
              <a:t>Iteration</a:t>
            </a:r>
            <a:r>
              <a:rPr lang="es-MX" dirty="0" smtClean="0"/>
              <a:t> </a:t>
            </a:r>
            <a:r>
              <a:rPr lang="es-MX" dirty="0" err="1" smtClean="0"/>
              <a:t>Execution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15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546910" y="466825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Lesson</a:t>
            </a:r>
            <a:r>
              <a:rPr lang="es-MX" dirty="0" smtClean="0"/>
              <a:t> 5: </a:t>
            </a:r>
            <a:r>
              <a:rPr lang="es-MX" dirty="0" err="1" smtClean="0"/>
              <a:t>Finishing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9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204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AT&amp;T Comunicaciones Digitales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MARTINEZ CRUZ, ALVARO JAVIER</dc:creator>
  <cp:lastModifiedBy>MARTINEZ CRUZ, ALVARO JAVIER</cp:lastModifiedBy>
  <cp:revision>7</cp:revision>
  <dcterms:created xsi:type="dcterms:W3CDTF">2022-07-27T05:27:58Z</dcterms:created>
  <dcterms:modified xsi:type="dcterms:W3CDTF">2022-07-27T06:23:07Z</dcterms:modified>
</cp:coreProperties>
</file>