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2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631" y="2635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water borne Diseases in Tanzania using Machine Learning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QUANTUM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5CE932-EBDB-21D1-AB58-7E93B8BC8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181" y="1660334"/>
            <a:ext cx="18478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Problem Statement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2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Challenge: Waterborne Diseases in Tanzania </a:t>
            </a:r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Diseases like typhoid, amoebiasis, diarrhea, schistosomiasis, and intestinal worms remain major public health threats.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Vulnerable groups — especially women and children — are disproportionately affected.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Contributing factors include poor sanitation, unsafe water, and climate change.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lack of predictive tools limits timely intervention</a:t>
            </a:r>
            <a:endParaRPr dirty="0"/>
          </a:p>
        </p:txBody>
      </p:sp>
      <p:pic>
        <p:nvPicPr>
          <p:cNvPr id="2050" name="Picture 2" descr="Water Stress: A Global Problem That’s Getting Worse | Council on ...">
            <a:extLst>
              <a:ext uri="{FF2B5EF4-FFF2-40B4-BE49-F238E27FC236}">
                <a16:creationId xmlns:a16="http://schemas.microsoft.com/office/drawing/2014/main" id="{8A5B5CE2-75E9-F55C-15A8-4C4B15B6C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076241"/>
            <a:ext cx="4572000" cy="26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AE5C708-9A81-9A43-6160-3AEA3E8C5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169" y="914400"/>
            <a:ext cx="18478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owys public toilets in poor condition, council says - BBC News">
            <a:extLst>
              <a:ext uri="{FF2B5EF4-FFF2-40B4-BE49-F238E27FC236}">
                <a16:creationId xmlns:a16="http://schemas.microsoft.com/office/drawing/2014/main" id="{93D4C08D-2466-F1C5-A7B6-5D83C15FA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2" y="4076241"/>
            <a:ext cx="4571998" cy="26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 and Significance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Title: Why Prediction Matters Key Points</a:t>
            </a:r>
            <a:endParaRPr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149" y="1257300"/>
            <a:ext cx="8229600" cy="4525963"/>
          </a:xfrm>
        </p:spPr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diseases lead to severe health and socio-economic impacts.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Climate variability increases outbreak risk.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models can guide proactive interventions, optimize health resources, and improve resilience.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EDBFBD-AE16-E7C3-4438-7F3C68091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899" y="1074737"/>
            <a:ext cx="18478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The Ultimate Guide to Teach Prediction Skills to High | PlanetSpark">
            <a:extLst>
              <a:ext uri="{FF2B5EF4-FFF2-40B4-BE49-F238E27FC236}">
                <a16:creationId xmlns:a16="http://schemas.microsoft.com/office/drawing/2014/main" id="{13AE99A2-CE00-2A38-46CB-DEEE0070B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22" y="3616020"/>
            <a:ext cx="4990641" cy="314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Sources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Title: Data</a:t>
            </a:r>
            <a:endParaRPr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862" y="1465837"/>
            <a:ext cx="8229600" cy="4525963"/>
          </a:xfrm>
        </p:spPr>
        <p:txBody>
          <a:bodyPr/>
          <a:lstStyle/>
          <a:p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0B11F-51A9-3280-E5BA-95BD2B3C3169}"/>
              </a:ext>
            </a:extLst>
          </p:cNvPr>
          <p:cNvSpPr txBox="1"/>
          <p:nvPr/>
        </p:nvSpPr>
        <p:spPr>
          <a:xfrm>
            <a:off x="457200" y="1823013"/>
            <a:ext cx="8587649" cy="2251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provided for the hackathon (2019–2023):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Water Quality: Type, accessibility, contamination risk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Toilet Quality: Sanitation types and usage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Waste Management: Disposal methods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 Facility Reports: Disease case counts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316C30E-3709-B6EF-3521-6078C25E5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1615033"/>
            <a:ext cx="18478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atafication – Business Impact">
            <a:extLst>
              <a:ext uri="{FF2B5EF4-FFF2-40B4-BE49-F238E27FC236}">
                <a16:creationId xmlns:a16="http://schemas.microsoft.com/office/drawing/2014/main" id="{D30AF857-07D1-A494-F138-B6F63A287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683" y="4749871"/>
            <a:ext cx="4288317" cy="210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hy unlimited data plans are better than pooled and shared data plans">
            <a:extLst>
              <a:ext uri="{FF2B5EF4-FFF2-40B4-BE49-F238E27FC236}">
                <a16:creationId xmlns:a16="http://schemas.microsoft.com/office/drawing/2014/main" id="{6865D3F7-ACD9-69FC-7AA8-C2429D00B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4" y="4740519"/>
            <a:ext cx="4839159" cy="217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 </a:t>
            </a:r>
            <a:b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Processing </a:t>
            </a:r>
            <a:b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Title: Building the Model: Data Preparation Key Points: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002"/>
            <a:ext cx="8521547" cy="4112829"/>
          </a:xfrm>
        </p:spPr>
        <p:txBody>
          <a:bodyPr>
            <a:normAutofit lnSpcReduction="10000"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 datasets processed in modular </a:t>
            </a:r>
            <a:r>
              <a:rPr lang="en-US" sz="1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Notebooks.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Intermediate outputs saved and merged by Month-Year &amp; Location.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Spatial merging based on transformed latitude and longitude.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dataset split into 80% training and 20% testing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points: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 cleaning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Merging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EDA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Data Splitting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Model fitting(Training)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Deployment (</a:t>
            </a:r>
            <a:r>
              <a:rPr lang="en-US" sz="2000" dirty="0" err="1"/>
              <a:t>Streamlit</a:t>
            </a:r>
            <a:r>
              <a:rPr lang="en-US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endParaRPr sz="2000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8A9F36D3-096D-283E-930F-00702A902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1166019"/>
            <a:ext cx="18478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edictive Analytics In Healthcare | Reveal">
            <a:extLst>
              <a:ext uri="{FF2B5EF4-FFF2-40B4-BE49-F238E27FC236}">
                <a16:creationId xmlns:a16="http://schemas.microsoft.com/office/drawing/2014/main" id="{821F669C-B496-FAAB-EB55-B6E57F498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50" y="2298002"/>
            <a:ext cx="457200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 </a:t>
            </a:r>
            <a:b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Selection Title: Choosing the Right Model Key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Critical need for accuracy, precision (avoid false positives), and recall (catch all outbreaks).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chose a Long Short-Term Memory (LSTM) neural network, which is well-suited for analyzing sequential data like climate patterns and disease occurrences over time.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Explored other models like Random Forest,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but found LSTM to be particularly effective at capturing temporal dependencies.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Evaluated tradeoffs in performance, complexity, and interpretability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4FC85F1-0A6C-6B39-2F73-AF84F64B7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779" y="1022408"/>
            <a:ext cx="18478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he Long Short-Term Memory (LSTM) Network from Scratch | Medium">
            <a:extLst>
              <a:ext uri="{FF2B5EF4-FFF2-40B4-BE49-F238E27FC236}">
                <a16:creationId xmlns:a16="http://schemas.microsoft.com/office/drawing/2014/main" id="{813FBB4F-926B-BE7F-1583-F297C6892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03354"/>
            <a:ext cx="4572000" cy="205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llustration of the LSTM model. | Download Scientific Diagram">
            <a:extLst>
              <a:ext uri="{FF2B5EF4-FFF2-40B4-BE49-F238E27FC236}">
                <a16:creationId xmlns:a16="http://schemas.microsoft.com/office/drawing/2014/main" id="{407A819E-FF3D-384F-7EBB-F733B37EE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03354"/>
            <a:ext cx="4649118" cy="205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and Findings</a:t>
            </a:r>
            <a:b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Title: Key Outcomes Key Points</a:t>
            </a:r>
            <a: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metrics: 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Accuracy: 0.97 (The model correctly predicts outbreaks and non-outbreaks 98% of the time).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AUC: 0.99 (The model has an excellent ability to distinguish between outbreak and non-outbreak scenarios).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dirty="0"/>
          </a:p>
        </p:txBody>
      </p:sp>
      <p:pic>
        <p:nvPicPr>
          <p:cNvPr id="7172" name="Picture 4" descr="Free Tools to Find Location from Photo [Most Accuracy Result]">
            <a:extLst>
              <a:ext uri="{FF2B5EF4-FFF2-40B4-BE49-F238E27FC236}">
                <a16:creationId xmlns:a16="http://schemas.microsoft.com/office/drawing/2014/main" id="{5C5F6068-8EE6-53F7-1F44-DB4809CE0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964" y="3404996"/>
            <a:ext cx="4770304" cy="3178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Kindly locate the sections pertaining to data analysis and model deployment in the provided notebook and URL.</a:t>
            </a:r>
            <a:endParaRPr sz="1800" b="1" dirty="0"/>
          </a:p>
        </p:txBody>
      </p:sp>
      <p:pic>
        <p:nvPicPr>
          <p:cNvPr id="8194" name="Picture 2" descr="Image result for Thankyou. Size: 202 x 105. Source: eventdecision.com">
            <a:extLst>
              <a:ext uri="{FF2B5EF4-FFF2-40B4-BE49-F238E27FC236}">
                <a16:creationId xmlns:a16="http://schemas.microsoft.com/office/drawing/2014/main" id="{F804D60D-ED98-70AD-1FED-920C3F2DA3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075" y="2335576"/>
            <a:ext cx="6808424" cy="380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31006" y="1543614"/>
            <a:ext cx="868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 : https://diseaseoutbreakprediction-2vgkurhgb2gmpeeycdkvrj.streamlit.app/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338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Times New Roman</vt:lpstr>
      <vt:lpstr>Office Theme</vt:lpstr>
      <vt:lpstr>Predicting water borne Diseases in Tanzania using Machine Learning</vt:lpstr>
      <vt:lpstr> Problem Statement : The Challenge: Waterborne Diseases in Tanzania  </vt:lpstr>
      <vt:lpstr>Background and Significance  Title: Why Prediction Matters Key Points</vt:lpstr>
      <vt:lpstr>Data Sources  Title: Data</vt:lpstr>
      <vt:lpstr>Methodology   Data Processing  Title: Building the Model: Data Preparation Key Points: </vt:lpstr>
      <vt:lpstr>Methodology   Model Selection Title: Choosing the Right Model Key  </vt:lpstr>
      <vt:lpstr>Results and Findings  Title: Key Outcomes Key Points </vt:lpstr>
      <vt:lpstr>Kindly locate the sections pertaining to data analysis and model deployment in the provided notebook and URL.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water borne Diseases in Tanzania using Machine Learning</dc:title>
  <dc:subject/>
  <dc:creator>ADMIN</dc:creator>
  <cp:keywords/>
  <dc:description>generated using python-pptx</dc:description>
  <cp:lastModifiedBy>Alvin</cp:lastModifiedBy>
  <cp:revision>4</cp:revision>
  <dcterms:created xsi:type="dcterms:W3CDTF">2013-01-27T09:14:16Z</dcterms:created>
  <dcterms:modified xsi:type="dcterms:W3CDTF">2025-05-07T07:54:01Z</dcterms:modified>
  <cp:category/>
</cp:coreProperties>
</file>