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2" r:id="rId2"/>
    <p:sldMasterId id="2147483714" r:id="rId3"/>
    <p:sldMasterId id="2147483726" r:id="rId4"/>
    <p:sldMasterId id="2147484122" r:id="rId5"/>
  </p:sldMasterIdLst>
  <p:notesMasterIdLst>
    <p:notesMasterId r:id="rId16"/>
  </p:notesMasterIdLst>
  <p:sldIdLst>
    <p:sldId id="256" r:id="rId6"/>
    <p:sldId id="257" r:id="rId7"/>
    <p:sldId id="258" r:id="rId8"/>
    <p:sldId id="262" r:id="rId9"/>
    <p:sldId id="261" r:id="rId10"/>
    <p:sldId id="260" r:id="rId11"/>
    <p:sldId id="259" r:id="rId12"/>
    <p:sldId id="263" r:id="rId13"/>
    <p:sldId id="265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83"/>
    <p:restoredTop sz="94624"/>
  </p:normalViewPr>
  <p:slideViewPr>
    <p:cSldViewPr>
      <p:cViewPr varScale="1">
        <p:scale>
          <a:sx n="90" d="100"/>
          <a:sy n="90" d="100"/>
        </p:scale>
        <p:origin x="31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E91F1-2839-0C40-9A8D-A524A922D3E4}" type="doc">
      <dgm:prSet loTypeId="urn:microsoft.com/office/officeart/2005/8/layout/list1" loCatId="" qsTypeId="urn:microsoft.com/office/officeart/2005/8/quickstyle/simple4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55DD615F-34EE-3F46-AA25-0B75F070D99E}">
      <dgm:prSet phldrT="[Text]"/>
      <dgm:spPr/>
      <dgm:t>
        <a:bodyPr/>
        <a:lstStyle/>
        <a:p>
          <a:r>
            <a:rPr lang="en-US" dirty="0" smtClean="0"/>
            <a:t>Backbone</a:t>
          </a:r>
          <a:endParaRPr lang="en-US" dirty="0"/>
        </a:p>
      </dgm:t>
    </dgm:pt>
    <dgm:pt modelId="{118891D0-FFD7-2549-946A-0CE0BDCD8272}" type="parTrans" cxnId="{EBFBC574-236A-C742-BA4D-8E337A9A7A18}">
      <dgm:prSet/>
      <dgm:spPr/>
      <dgm:t>
        <a:bodyPr/>
        <a:lstStyle/>
        <a:p>
          <a:endParaRPr lang="en-US"/>
        </a:p>
      </dgm:t>
    </dgm:pt>
    <dgm:pt modelId="{A61947D6-015D-4645-A97F-8547EA996E47}" type="sibTrans" cxnId="{EBFBC574-236A-C742-BA4D-8E337A9A7A18}">
      <dgm:prSet/>
      <dgm:spPr/>
      <dgm:t>
        <a:bodyPr/>
        <a:lstStyle/>
        <a:p>
          <a:endParaRPr lang="en-US"/>
        </a:p>
      </dgm:t>
    </dgm:pt>
    <dgm:pt modelId="{1F633B24-9E60-2840-BAF6-1F2EF0A05005}">
      <dgm:prSet phldrT="[Text]"/>
      <dgm:spPr/>
      <dgm:t>
        <a:bodyPr/>
        <a:lstStyle/>
        <a:p>
          <a:r>
            <a:rPr lang="en-US" dirty="0" smtClean="0"/>
            <a:t>EMOTIV</a:t>
          </a:r>
          <a:endParaRPr lang="en-US" dirty="0"/>
        </a:p>
      </dgm:t>
    </dgm:pt>
    <dgm:pt modelId="{FAD4A59E-BB67-C244-B02C-21D904ABE64D}" type="parTrans" cxnId="{378A061E-D6D7-B849-823E-56E0979ABC91}">
      <dgm:prSet/>
      <dgm:spPr/>
      <dgm:t>
        <a:bodyPr/>
        <a:lstStyle/>
        <a:p>
          <a:endParaRPr lang="en-US"/>
        </a:p>
      </dgm:t>
    </dgm:pt>
    <dgm:pt modelId="{7FBBD907-88D1-A74D-9253-049A74709A4E}" type="sibTrans" cxnId="{378A061E-D6D7-B849-823E-56E0979ABC91}">
      <dgm:prSet/>
      <dgm:spPr/>
      <dgm:t>
        <a:bodyPr/>
        <a:lstStyle/>
        <a:p>
          <a:endParaRPr lang="en-US"/>
        </a:p>
      </dgm:t>
    </dgm:pt>
    <dgm:pt modelId="{A3D0B1EA-B856-6242-A423-5EE369F2DAC0}">
      <dgm:prSet phldrT="[Text]"/>
      <dgm:spPr/>
      <dgm:t>
        <a:bodyPr/>
        <a:lstStyle/>
        <a:p>
          <a:r>
            <a:rPr lang="en-US" dirty="0" smtClean="0"/>
            <a:t>iRobot </a:t>
          </a:r>
          <a:endParaRPr lang="en-US" dirty="0"/>
        </a:p>
      </dgm:t>
    </dgm:pt>
    <dgm:pt modelId="{27876884-484C-864C-A0BB-4DF79959E450}" type="sibTrans" cxnId="{F0433668-541B-604C-8779-83B249335C46}">
      <dgm:prSet/>
      <dgm:spPr/>
      <dgm:t>
        <a:bodyPr/>
        <a:lstStyle/>
        <a:p>
          <a:endParaRPr lang="en-US"/>
        </a:p>
      </dgm:t>
    </dgm:pt>
    <dgm:pt modelId="{4A9BBC90-305C-5140-9AC6-16A3B39E61EF}" type="parTrans" cxnId="{F0433668-541B-604C-8779-83B249335C46}">
      <dgm:prSet/>
      <dgm:spPr/>
      <dgm:t>
        <a:bodyPr/>
        <a:lstStyle/>
        <a:p>
          <a:endParaRPr lang="en-US"/>
        </a:p>
      </dgm:t>
    </dgm:pt>
    <dgm:pt modelId="{25817188-6F6F-014D-9520-05969BA36CA8}">
      <dgm:prSet/>
      <dgm:spPr/>
      <dgm:t>
        <a:bodyPr/>
        <a:lstStyle/>
        <a:p>
          <a:r>
            <a:rPr lang="en-US" dirty="0" smtClean="0"/>
            <a:t>Speech Recognition and Web APIs</a:t>
          </a:r>
          <a:endParaRPr lang="en-US" dirty="0"/>
        </a:p>
      </dgm:t>
    </dgm:pt>
    <dgm:pt modelId="{E9316381-F654-FA46-A134-B6B0762FAD7E}" type="parTrans" cxnId="{708E4BED-24BB-344C-B744-C30666CBCB11}">
      <dgm:prSet/>
      <dgm:spPr/>
      <dgm:t>
        <a:bodyPr/>
        <a:lstStyle/>
        <a:p>
          <a:endParaRPr lang="en-US"/>
        </a:p>
      </dgm:t>
    </dgm:pt>
    <dgm:pt modelId="{226143E9-C2EB-E54F-8255-8755AA8F8570}" type="sibTrans" cxnId="{708E4BED-24BB-344C-B744-C30666CBCB11}">
      <dgm:prSet/>
      <dgm:spPr/>
      <dgm:t>
        <a:bodyPr/>
        <a:lstStyle/>
        <a:p>
          <a:endParaRPr lang="en-US"/>
        </a:p>
      </dgm:t>
    </dgm:pt>
    <dgm:pt modelId="{736ED2A4-C45C-BC4F-8BA4-14389BE7FB31}" type="pres">
      <dgm:prSet presAssocID="{CE1E91F1-2839-0C40-9A8D-A524A922D3E4}" presName="linear" presStyleCnt="0">
        <dgm:presLayoutVars>
          <dgm:dir/>
          <dgm:animLvl val="lvl"/>
          <dgm:resizeHandles val="exact"/>
        </dgm:presLayoutVars>
      </dgm:prSet>
      <dgm:spPr/>
    </dgm:pt>
    <dgm:pt modelId="{62E823C7-051A-B14A-A506-887A9CB9CF07}" type="pres">
      <dgm:prSet presAssocID="{55DD615F-34EE-3F46-AA25-0B75F070D99E}" presName="parentLin" presStyleCnt="0"/>
      <dgm:spPr/>
    </dgm:pt>
    <dgm:pt modelId="{90DFC6DA-F0CD-F142-9842-E5B690CB777C}" type="pres">
      <dgm:prSet presAssocID="{55DD615F-34EE-3F46-AA25-0B75F070D99E}" presName="parentLeftMargin" presStyleLbl="node1" presStyleIdx="0" presStyleCnt="4"/>
      <dgm:spPr/>
    </dgm:pt>
    <dgm:pt modelId="{FA93F558-4EE1-164F-A645-A1871FD8A6E3}" type="pres">
      <dgm:prSet presAssocID="{55DD615F-34EE-3F46-AA25-0B75F070D99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59A1D-2B79-324F-B8A1-4B024C59DED4}" type="pres">
      <dgm:prSet presAssocID="{55DD615F-34EE-3F46-AA25-0B75F070D99E}" presName="negativeSpace" presStyleCnt="0"/>
      <dgm:spPr/>
    </dgm:pt>
    <dgm:pt modelId="{706B846F-A836-1C40-80E2-09E2EF417962}" type="pres">
      <dgm:prSet presAssocID="{55DD615F-34EE-3F46-AA25-0B75F070D99E}" presName="childText" presStyleLbl="conFgAcc1" presStyleIdx="0" presStyleCnt="4">
        <dgm:presLayoutVars>
          <dgm:bulletEnabled val="1"/>
        </dgm:presLayoutVars>
      </dgm:prSet>
      <dgm:spPr/>
    </dgm:pt>
    <dgm:pt modelId="{53AFCAF9-FB26-7642-BED5-0FA68AB0F2EA}" type="pres">
      <dgm:prSet presAssocID="{A61947D6-015D-4645-A97F-8547EA996E47}" presName="spaceBetweenRectangles" presStyleCnt="0"/>
      <dgm:spPr/>
    </dgm:pt>
    <dgm:pt modelId="{AA27161D-5D98-D448-A374-B6B693F6980A}" type="pres">
      <dgm:prSet presAssocID="{1F633B24-9E60-2840-BAF6-1F2EF0A05005}" presName="parentLin" presStyleCnt="0"/>
      <dgm:spPr/>
    </dgm:pt>
    <dgm:pt modelId="{3C690C1C-6221-DF4C-AC7B-C98B804840AC}" type="pres">
      <dgm:prSet presAssocID="{1F633B24-9E60-2840-BAF6-1F2EF0A05005}" presName="parentLeftMargin" presStyleLbl="node1" presStyleIdx="0" presStyleCnt="4"/>
      <dgm:spPr/>
    </dgm:pt>
    <dgm:pt modelId="{DD9A73EE-3E74-4147-87A7-D5D42E5BD946}" type="pres">
      <dgm:prSet presAssocID="{1F633B24-9E60-2840-BAF6-1F2EF0A0500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C42632-4F83-334B-93F4-6A65A02707C5}" type="pres">
      <dgm:prSet presAssocID="{1F633B24-9E60-2840-BAF6-1F2EF0A05005}" presName="negativeSpace" presStyleCnt="0"/>
      <dgm:spPr/>
    </dgm:pt>
    <dgm:pt modelId="{6E052389-7955-774C-AE5F-46F63F58F32C}" type="pres">
      <dgm:prSet presAssocID="{1F633B24-9E60-2840-BAF6-1F2EF0A05005}" presName="childText" presStyleLbl="conFgAcc1" presStyleIdx="1" presStyleCnt="4">
        <dgm:presLayoutVars>
          <dgm:bulletEnabled val="1"/>
        </dgm:presLayoutVars>
      </dgm:prSet>
      <dgm:spPr/>
    </dgm:pt>
    <dgm:pt modelId="{0D2CCF2D-6BAA-964F-900D-442876510399}" type="pres">
      <dgm:prSet presAssocID="{7FBBD907-88D1-A74D-9253-049A74709A4E}" presName="spaceBetweenRectangles" presStyleCnt="0"/>
      <dgm:spPr/>
    </dgm:pt>
    <dgm:pt modelId="{51FBAE4C-81AB-C045-A4CE-9CAF1F54FA25}" type="pres">
      <dgm:prSet presAssocID="{A3D0B1EA-B856-6242-A423-5EE369F2DAC0}" presName="parentLin" presStyleCnt="0"/>
      <dgm:spPr/>
    </dgm:pt>
    <dgm:pt modelId="{FA06A813-020F-CD4B-9748-42117992610F}" type="pres">
      <dgm:prSet presAssocID="{A3D0B1EA-B856-6242-A423-5EE369F2DAC0}" presName="parentLeftMargin" presStyleLbl="node1" presStyleIdx="1" presStyleCnt="4"/>
      <dgm:spPr/>
    </dgm:pt>
    <dgm:pt modelId="{3EBE824C-896F-634A-816A-EC6F971FEA5E}" type="pres">
      <dgm:prSet presAssocID="{A3D0B1EA-B856-6242-A423-5EE369F2DAC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2EB519-B2D2-B944-AE92-902ED052135D}" type="pres">
      <dgm:prSet presAssocID="{A3D0B1EA-B856-6242-A423-5EE369F2DAC0}" presName="negativeSpace" presStyleCnt="0"/>
      <dgm:spPr/>
    </dgm:pt>
    <dgm:pt modelId="{99F21C1E-A798-9E4D-8DDE-FB5E4E40396A}" type="pres">
      <dgm:prSet presAssocID="{A3D0B1EA-B856-6242-A423-5EE369F2DAC0}" presName="childText" presStyleLbl="conFgAcc1" presStyleIdx="2" presStyleCnt="4">
        <dgm:presLayoutVars>
          <dgm:bulletEnabled val="1"/>
        </dgm:presLayoutVars>
      </dgm:prSet>
      <dgm:spPr/>
    </dgm:pt>
    <dgm:pt modelId="{C9CF226B-DA4F-0B47-9A65-DE15E8AA65AF}" type="pres">
      <dgm:prSet presAssocID="{27876884-484C-864C-A0BB-4DF79959E450}" presName="spaceBetweenRectangles" presStyleCnt="0"/>
      <dgm:spPr/>
    </dgm:pt>
    <dgm:pt modelId="{47FFC74C-EA9C-054B-922A-A7F1F245681E}" type="pres">
      <dgm:prSet presAssocID="{25817188-6F6F-014D-9520-05969BA36CA8}" presName="parentLin" presStyleCnt="0"/>
      <dgm:spPr/>
    </dgm:pt>
    <dgm:pt modelId="{D769CBE5-5A80-4240-A924-27E5E26CE757}" type="pres">
      <dgm:prSet presAssocID="{25817188-6F6F-014D-9520-05969BA36CA8}" presName="parentLeftMargin" presStyleLbl="node1" presStyleIdx="2" presStyleCnt="4"/>
      <dgm:spPr/>
    </dgm:pt>
    <dgm:pt modelId="{33242AD7-DB1B-8043-B119-580377F66446}" type="pres">
      <dgm:prSet presAssocID="{25817188-6F6F-014D-9520-05969BA36CA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965637-36DF-C148-9857-CF690C051281}" type="pres">
      <dgm:prSet presAssocID="{25817188-6F6F-014D-9520-05969BA36CA8}" presName="negativeSpace" presStyleCnt="0"/>
      <dgm:spPr/>
    </dgm:pt>
    <dgm:pt modelId="{453AE6EF-3E73-F948-9997-2591A6572512}" type="pres">
      <dgm:prSet presAssocID="{25817188-6F6F-014D-9520-05969BA36CA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78A061E-D6D7-B849-823E-56E0979ABC91}" srcId="{CE1E91F1-2839-0C40-9A8D-A524A922D3E4}" destId="{1F633B24-9E60-2840-BAF6-1F2EF0A05005}" srcOrd="1" destOrd="0" parTransId="{FAD4A59E-BB67-C244-B02C-21D904ABE64D}" sibTransId="{7FBBD907-88D1-A74D-9253-049A74709A4E}"/>
    <dgm:cxn modelId="{2B395FB4-FBF1-124D-AC9A-9A079544B225}" type="presOf" srcId="{A3D0B1EA-B856-6242-A423-5EE369F2DAC0}" destId="{3EBE824C-896F-634A-816A-EC6F971FEA5E}" srcOrd="1" destOrd="0" presId="urn:microsoft.com/office/officeart/2005/8/layout/list1"/>
    <dgm:cxn modelId="{D299F437-CE51-5B49-83B4-81802F8C71D0}" type="presOf" srcId="{25817188-6F6F-014D-9520-05969BA36CA8}" destId="{D769CBE5-5A80-4240-A924-27E5E26CE757}" srcOrd="0" destOrd="0" presId="urn:microsoft.com/office/officeart/2005/8/layout/list1"/>
    <dgm:cxn modelId="{EBFBC574-236A-C742-BA4D-8E337A9A7A18}" srcId="{CE1E91F1-2839-0C40-9A8D-A524A922D3E4}" destId="{55DD615F-34EE-3F46-AA25-0B75F070D99E}" srcOrd="0" destOrd="0" parTransId="{118891D0-FFD7-2549-946A-0CE0BDCD8272}" sibTransId="{A61947D6-015D-4645-A97F-8547EA996E47}"/>
    <dgm:cxn modelId="{970A8395-9347-0545-8990-D9C2352DA85F}" type="presOf" srcId="{1F633B24-9E60-2840-BAF6-1F2EF0A05005}" destId="{DD9A73EE-3E74-4147-87A7-D5D42E5BD946}" srcOrd="1" destOrd="0" presId="urn:microsoft.com/office/officeart/2005/8/layout/list1"/>
    <dgm:cxn modelId="{6B7A885C-51C3-034E-BC27-31CFA931A97F}" type="presOf" srcId="{55DD615F-34EE-3F46-AA25-0B75F070D99E}" destId="{FA93F558-4EE1-164F-A645-A1871FD8A6E3}" srcOrd="1" destOrd="0" presId="urn:microsoft.com/office/officeart/2005/8/layout/list1"/>
    <dgm:cxn modelId="{D4135B37-E846-0041-8AE3-823ED1AF7468}" type="presOf" srcId="{A3D0B1EA-B856-6242-A423-5EE369F2DAC0}" destId="{FA06A813-020F-CD4B-9748-42117992610F}" srcOrd="0" destOrd="0" presId="urn:microsoft.com/office/officeart/2005/8/layout/list1"/>
    <dgm:cxn modelId="{708E4BED-24BB-344C-B744-C30666CBCB11}" srcId="{CE1E91F1-2839-0C40-9A8D-A524A922D3E4}" destId="{25817188-6F6F-014D-9520-05969BA36CA8}" srcOrd="3" destOrd="0" parTransId="{E9316381-F654-FA46-A134-B6B0762FAD7E}" sibTransId="{226143E9-C2EB-E54F-8255-8755AA8F8570}"/>
    <dgm:cxn modelId="{F0433668-541B-604C-8779-83B249335C46}" srcId="{CE1E91F1-2839-0C40-9A8D-A524A922D3E4}" destId="{A3D0B1EA-B856-6242-A423-5EE369F2DAC0}" srcOrd="2" destOrd="0" parTransId="{4A9BBC90-305C-5140-9AC6-16A3B39E61EF}" sibTransId="{27876884-484C-864C-A0BB-4DF79959E450}"/>
    <dgm:cxn modelId="{6782D368-90BD-E348-BF24-754367134AA4}" type="presOf" srcId="{1F633B24-9E60-2840-BAF6-1F2EF0A05005}" destId="{3C690C1C-6221-DF4C-AC7B-C98B804840AC}" srcOrd="0" destOrd="0" presId="urn:microsoft.com/office/officeart/2005/8/layout/list1"/>
    <dgm:cxn modelId="{5B0F6DB2-B15C-D148-98D7-39D9A6C2610A}" type="presOf" srcId="{25817188-6F6F-014D-9520-05969BA36CA8}" destId="{33242AD7-DB1B-8043-B119-580377F66446}" srcOrd="1" destOrd="0" presId="urn:microsoft.com/office/officeart/2005/8/layout/list1"/>
    <dgm:cxn modelId="{93AAF193-129B-5E48-84AC-88E8BC48819F}" type="presOf" srcId="{55DD615F-34EE-3F46-AA25-0B75F070D99E}" destId="{90DFC6DA-F0CD-F142-9842-E5B690CB777C}" srcOrd="0" destOrd="0" presId="urn:microsoft.com/office/officeart/2005/8/layout/list1"/>
    <dgm:cxn modelId="{9D558059-8165-9D40-B857-82C051E1395F}" type="presOf" srcId="{CE1E91F1-2839-0C40-9A8D-A524A922D3E4}" destId="{736ED2A4-C45C-BC4F-8BA4-14389BE7FB31}" srcOrd="0" destOrd="0" presId="urn:microsoft.com/office/officeart/2005/8/layout/list1"/>
    <dgm:cxn modelId="{37341422-B849-924B-A377-981829679AE8}" type="presParOf" srcId="{736ED2A4-C45C-BC4F-8BA4-14389BE7FB31}" destId="{62E823C7-051A-B14A-A506-887A9CB9CF07}" srcOrd="0" destOrd="0" presId="urn:microsoft.com/office/officeart/2005/8/layout/list1"/>
    <dgm:cxn modelId="{63AEDC92-6490-FF46-833F-B98AC3A8D39D}" type="presParOf" srcId="{62E823C7-051A-B14A-A506-887A9CB9CF07}" destId="{90DFC6DA-F0CD-F142-9842-E5B690CB777C}" srcOrd="0" destOrd="0" presId="urn:microsoft.com/office/officeart/2005/8/layout/list1"/>
    <dgm:cxn modelId="{DEA4ABAE-EED2-FF4D-AD18-1063323AE627}" type="presParOf" srcId="{62E823C7-051A-B14A-A506-887A9CB9CF07}" destId="{FA93F558-4EE1-164F-A645-A1871FD8A6E3}" srcOrd="1" destOrd="0" presId="urn:microsoft.com/office/officeart/2005/8/layout/list1"/>
    <dgm:cxn modelId="{83CF1866-799C-CF4B-9AD3-E5A115DD37A3}" type="presParOf" srcId="{736ED2A4-C45C-BC4F-8BA4-14389BE7FB31}" destId="{3C259A1D-2B79-324F-B8A1-4B024C59DED4}" srcOrd="1" destOrd="0" presId="urn:microsoft.com/office/officeart/2005/8/layout/list1"/>
    <dgm:cxn modelId="{0C1B0CB9-D140-274D-9E2A-1134E8CEC0BF}" type="presParOf" srcId="{736ED2A4-C45C-BC4F-8BA4-14389BE7FB31}" destId="{706B846F-A836-1C40-80E2-09E2EF417962}" srcOrd="2" destOrd="0" presId="urn:microsoft.com/office/officeart/2005/8/layout/list1"/>
    <dgm:cxn modelId="{4238C185-E584-854C-BA1C-05306B318563}" type="presParOf" srcId="{736ED2A4-C45C-BC4F-8BA4-14389BE7FB31}" destId="{53AFCAF9-FB26-7642-BED5-0FA68AB0F2EA}" srcOrd="3" destOrd="0" presId="urn:microsoft.com/office/officeart/2005/8/layout/list1"/>
    <dgm:cxn modelId="{1EA66593-1146-4242-A90C-2544413DA8CF}" type="presParOf" srcId="{736ED2A4-C45C-BC4F-8BA4-14389BE7FB31}" destId="{AA27161D-5D98-D448-A374-B6B693F6980A}" srcOrd="4" destOrd="0" presId="urn:microsoft.com/office/officeart/2005/8/layout/list1"/>
    <dgm:cxn modelId="{B6F655E0-86C8-4B43-9465-3C8A0B08772A}" type="presParOf" srcId="{AA27161D-5D98-D448-A374-B6B693F6980A}" destId="{3C690C1C-6221-DF4C-AC7B-C98B804840AC}" srcOrd="0" destOrd="0" presId="urn:microsoft.com/office/officeart/2005/8/layout/list1"/>
    <dgm:cxn modelId="{C438992C-574A-A14A-AD31-D396274CDEEF}" type="presParOf" srcId="{AA27161D-5D98-D448-A374-B6B693F6980A}" destId="{DD9A73EE-3E74-4147-87A7-D5D42E5BD946}" srcOrd="1" destOrd="0" presId="urn:microsoft.com/office/officeart/2005/8/layout/list1"/>
    <dgm:cxn modelId="{2DAD2245-3C07-5249-BC56-7F15301682F6}" type="presParOf" srcId="{736ED2A4-C45C-BC4F-8BA4-14389BE7FB31}" destId="{1DC42632-4F83-334B-93F4-6A65A02707C5}" srcOrd="5" destOrd="0" presId="urn:microsoft.com/office/officeart/2005/8/layout/list1"/>
    <dgm:cxn modelId="{0B567BF6-40B0-DB43-9824-165CC1ECD7FC}" type="presParOf" srcId="{736ED2A4-C45C-BC4F-8BA4-14389BE7FB31}" destId="{6E052389-7955-774C-AE5F-46F63F58F32C}" srcOrd="6" destOrd="0" presId="urn:microsoft.com/office/officeart/2005/8/layout/list1"/>
    <dgm:cxn modelId="{978A8E1A-9212-DE42-91D4-03F2B7A5176E}" type="presParOf" srcId="{736ED2A4-C45C-BC4F-8BA4-14389BE7FB31}" destId="{0D2CCF2D-6BAA-964F-900D-442876510399}" srcOrd="7" destOrd="0" presId="urn:microsoft.com/office/officeart/2005/8/layout/list1"/>
    <dgm:cxn modelId="{096A8CD2-2C7B-2448-A298-889CD1617C04}" type="presParOf" srcId="{736ED2A4-C45C-BC4F-8BA4-14389BE7FB31}" destId="{51FBAE4C-81AB-C045-A4CE-9CAF1F54FA25}" srcOrd="8" destOrd="0" presId="urn:microsoft.com/office/officeart/2005/8/layout/list1"/>
    <dgm:cxn modelId="{FF5B44CF-4B06-8D47-9FA8-C4A5E876C2C5}" type="presParOf" srcId="{51FBAE4C-81AB-C045-A4CE-9CAF1F54FA25}" destId="{FA06A813-020F-CD4B-9748-42117992610F}" srcOrd="0" destOrd="0" presId="urn:microsoft.com/office/officeart/2005/8/layout/list1"/>
    <dgm:cxn modelId="{ED9470A9-D34D-9F42-A546-696EA3402749}" type="presParOf" srcId="{51FBAE4C-81AB-C045-A4CE-9CAF1F54FA25}" destId="{3EBE824C-896F-634A-816A-EC6F971FEA5E}" srcOrd="1" destOrd="0" presId="urn:microsoft.com/office/officeart/2005/8/layout/list1"/>
    <dgm:cxn modelId="{5FD4E89B-01DE-3D46-A56F-ED94E52A79BC}" type="presParOf" srcId="{736ED2A4-C45C-BC4F-8BA4-14389BE7FB31}" destId="{3F2EB519-B2D2-B944-AE92-902ED052135D}" srcOrd="9" destOrd="0" presId="urn:microsoft.com/office/officeart/2005/8/layout/list1"/>
    <dgm:cxn modelId="{B339FE6B-144A-D141-A5F3-29ABD6BE8C16}" type="presParOf" srcId="{736ED2A4-C45C-BC4F-8BA4-14389BE7FB31}" destId="{99F21C1E-A798-9E4D-8DDE-FB5E4E40396A}" srcOrd="10" destOrd="0" presId="urn:microsoft.com/office/officeart/2005/8/layout/list1"/>
    <dgm:cxn modelId="{3857EE66-5E7C-AB48-83EF-E86C5FAE64A0}" type="presParOf" srcId="{736ED2A4-C45C-BC4F-8BA4-14389BE7FB31}" destId="{C9CF226B-DA4F-0B47-9A65-DE15E8AA65AF}" srcOrd="11" destOrd="0" presId="urn:microsoft.com/office/officeart/2005/8/layout/list1"/>
    <dgm:cxn modelId="{BAE66C76-7D1F-F749-8400-8FF675BCE4E4}" type="presParOf" srcId="{736ED2A4-C45C-BC4F-8BA4-14389BE7FB31}" destId="{47FFC74C-EA9C-054B-922A-A7F1F245681E}" srcOrd="12" destOrd="0" presId="urn:microsoft.com/office/officeart/2005/8/layout/list1"/>
    <dgm:cxn modelId="{ED6E2E3E-404F-224C-8B51-89F7804B0C86}" type="presParOf" srcId="{47FFC74C-EA9C-054B-922A-A7F1F245681E}" destId="{D769CBE5-5A80-4240-A924-27E5E26CE757}" srcOrd="0" destOrd="0" presId="urn:microsoft.com/office/officeart/2005/8/layout/list1"/>
    <dgm:cxn modelId="{88494980-3A68-884E-AF75-D02CDB2371C8}" type="presParOf" srcId="{47FFC74C-EA9C-054B-922A-A7F1F245681E}" destId="{33242AD7-DB1B-8043-B119-580377F66446}" srcOrd="1" destOrd="0" presId="urn:microsoft.com/office/officeart/2005/8/layout/list1"/>
    <dgm:cxn modelId="{81419F9F-4B4B-A24C-8992-0BAB793DDC39}" type="presParOf" srcId="{736ED2A4-C45C-BC4F-8BA4-14389BE7FB31}" destId="{E6965637-36DF-C148-9857-CF690C051281}" srcOrd="13" destOrd="0" presId="urn:microsoft.com/office/officeart/2005/8/layout/list1"/>
    <dgm:cxn modelId="{97708433-1C69-584C-AFF6-E50512C0F78D}" type="presParOf" srcId="{736ED2A4-C45C-BC4F-8BA4-14389BE7FB31}" destId="{453AE6EF-3E73-F948-9997-2591A657251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B846F-A836-1C40-80E2-09E2EF417962}">
      <dsp:nvSpPr>
        <dsp:cNvPr id="0" name=""/>
        <dsp:cNvSpPr/>
      </dsp:nvSpPr>
      <dsp:spPr>
        <a:xfrm>
          <a:off x="0" y="732401"/>
          <a:ext cx="78867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93F558-4EE1-164F-A645-A1871FD8A6E3}">
      <dsp:nvSpPr>
        <dsp:cNvPr id="0" name=""/>
        <dsp:cNvSpPr/>
      </dsp:nvSpPr>
      <dsp:spPr>
        <a:xfrm>
          <a:off x="394335" y="319121"/>
          <a:ext cx="5520690" cy="82656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Backbone</a:t>
          </a:r>
          <a:endParaRPr lang="en-US" sz="2800" kern="1200" dirty="0"/>
        </a:p>
      </dsp:txBody>
      <dsp:txXfrm>
        <a:off x="434684" y="359470"/>
        <a:ext cx="5439992" cy="745862"/>
      </dsp:txXfrm>
    </dsp:sp>
    <dsp:sp modelId="{6E052389-7955-774C-AE5F-46F63F58F32C}">
      <dsp:nvSpPr>
        <dsp:cNvPr id="0" name=""/>
        <dsp:cNvSpPr/>
      </dsp:nvSpPr>
      <dsp:spPr>
        <a:xfrm>
          <a:off x="0" y="2002481"/>
          <a:ext cx="78867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80000"/>
              <a:hueOff val="88430"/>
              <a:satOff val="-2770"/>
              <a:lumOff val="93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A73EE-3E74-4147-87A7-D5D42E5BD946}">
      <dsp:nvSpPr>
        <dsp:cNvPr id="0" name=""/>
        <dsp:cNvSpPr/>
      </dsp:nvSpPr>
      <dsp:spPr>
        <a:xfrm>
          <a:off x="394335" y="1589201"/>
          <a:ext cx="5520690" cy="82656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88430"/>
                <a:satOff val="-2770"/>
                <a:lumOff val="93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88430"/>
                <a:satOff val="-2770"/>
                <a:lumOff val="93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88430"/>
                <a:satOff val="-2770"/>
                <a:lumOff val="93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EMOTIV</a:t>
          </a:r>
          <a:endParaRPr lang="en-US" sz="2800" kern="1200" dirty="0"/>
        </a:p>
      </dsp:txBody>
      <dsp:txXfrm>
        <a:off x="434684" y="1629550"/>
        <a:ext cx="5439992" cy="745862"/>
      </dsp:txXfrm>
    </dsp:sp>
    <dsp:sp modelId="{99F21C1E-A798-9E4D-8DDE-FB5E4E40396A}">
      <dsp:nvSpPr>
        <dsp:cNvPr id="0" name=""/>
        <dsp:cNvSpPr/>
      </dsp:nvSpPr>
      <dsp:spPr>
        <a:xfrm>
          <a:off x="0" y="3272561"/>
          <a:ext cx="78867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80000"/>
              <a:hueOff val="176861"/>
              <a:satOff val="-5540"/>
              <a:lumOff val="186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BE824C-896F-634A-816A-EC6F971FEA5E}">
      <dsp:nvSpPr>
        <dsp:cNvPr id="0" name=""/>
        <dsp:cNvSpPr/>
      </dsp:nvSpPr>
      <dsp:spPr>
        <a:xfrm>
          <a:off x="394335" y="2859281"/>
          <a:ext cx="5520690" cy="82656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176861"/>
                <a:satOff val="-5540"/>
                <a:lumOff val="186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176861"/>
                <a:satOff val="-5540"/>
                <a:lumOff val="186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176861"/>
                <a:satOff val="-5540"/>
                <a:lumOff val="186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iRobot </a:t>
          </a:r>
          <a:endParaRPr lang="en-US" sz="2800" kern="1200" dirty="0"/>
        </a:p>
      </dsp:txBody>
      <dsp:txXfrm>
        <a:off x="434684" y="2899630"/>
        <a:ext cx="5439992" cy="745862"/>
      </dsp:txXfrm>
    </dsp:sp>
    <dsp:sp modelId="{453AE6EF-3E73-F948-9997-2591A6572512}">
      <dsp:nvSpPr>
        <dsp:cNvPr id="0" name=""/>
        <dsp:cNvSpPr/>
      </dsp:nvSpPr>
      <dsp:spPr>
        <a:xfrm>
          <a:off x="0" y="4542641"/>
          <a:ext cx="78867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80000"/>
              <a:hueOff val="265291"/>
              <a:satOff val="-8310"/>
              <a:lumOff val="279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42AD7-DB1B-8043-B119-580377F66446}">
      <dsp:nvSpPr>
        <dsp:cNvPr id="0" name=""/>
        <dsp:cNvSpPr/>
      </dsp:nvSpPr>
      <dsp:spPr>
        <a:xfrm>
          <a:off x="394335" y="4129361"/>
          <a:ext cx="5520690" cy="82656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265291"/>
                <a:satOff val="-8310"/>
                <a:lumOff val="279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265291"/>
                <a:satOff val="-8310"/>
                <a:lumOff val="279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265291"/>
                <a:satOff val="-8310"/>
                <a:lumOff val="279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Speech Recognition and Web APIs</a:t>
          </a:r>
          <a:endParaRPr lang="en-US" sz="2800" kern="1200" dirty="0"/>
        </a:p>
      </dsp:txBody>
      <dsp:txXfrm>
        <a:off x="434684" y="4169710"/>
        <a:ext cx="5439992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4E174-B33E-0A46-B0EA-E040EA075F5D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00663-AB83-104B-A845-5AC10AEB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2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12/11/16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12/11/16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12/11/16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C891D-573E-AE44-8C13-465E922A3C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5AB4B-A01B-B741-8A34-67704021E8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3129C-8EE7-CC4B-97E4-4B2A6F9826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0B11E-A436-5D4E-9F6B-083F1789F6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547F8-A1CC-1745-A8FE-C7224E47E4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1FFED-3EDF-CB44-B6A0-E5BD286479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A558D-C8DB-D747-B575-FE2893CC4C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E4CAC-94B3-CC46-9FDD-50F14D95A9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12/11/16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Drag picture to placeholder or click icon to add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80CC8-D402-C943-B492-B13FB4C5CE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F88BB-2CC6-A348-913F-1E9D19757F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E91D0-B56C-D649-B5AB-B68F113FD0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8DF5D-4E7C-0347-A3FB-75B2C2D373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27A1C-E2D7-8340-9A42-8689E96C1B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A32BD-9B52-D54F-A371-D7F6854EF3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00995-DE49-654E-BAF9-42585C9454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FE369-D75A-B343-B1EC-E5AC5A86C0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F475F-77A0-D449-9171-489776CFD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13744-838B-304C-BBC6-3F68C3C50B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12/11/16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7E869-37EE-BB4E-9AAE-F9611A2731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Drag picture to placeholder or click icon to add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F3D98-3A48-7345-AD26-F1025168B6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3A3A1-C0AA-7340-A1A8-6C427A7EF9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551B4-C8CB-4943-8087-709E76A0AF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03BEE-0234-A34E-A5D2-F999B57312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A7B6F-8E0E-FA4E-B8B1-57A81F44B5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FABD5-CE2E-FA4E-96EE-B1294F5835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01F97D-FCA4-EB40-87A0-85A9356D0E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F3D55-1F8B-1F40-BB2D-B1E17EEB41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E2EEE-E682-2445-8A1F-71E752B4E4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12/11/16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EA63F-18C9-A242-BD28-FB034C6C6F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20AE8-F6FE-B94F-952C-34F4E63DDC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Drag picture to placeholder or click icon to add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18696-FB35-0B48-BD2F-5022CD108A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259CC-4759-8547-BDE9-9C53F17CA2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CC227-ECF0-D241-A014-5A9F89A8EB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E8D60-A8A7-F442-A441-430C346E052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E8D60-A8A7-F442-A441-430C346E052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E8D60-A8A7-F442-A441-430C346E052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E8D60-A8A7-F442-A441-430C346E052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E8D60-A8A7-F442-A441-430C346E052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12/11/16</a:t>
            </a:fld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E8D60-A8A7-F442-A441-430C346E052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E8D60-A8A7-F442-A441-430C346E052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E8D60-A8A7-F442-A441-430C346E052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E8D60-A8A7-F442-A441-430C346E052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E8D60-A8A7-F442-A441-430C346E052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E8D60-A8A7-F442-A441-430C346E052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12/11/16</a:t>
            </a:fld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12/11/16</a:t>
            </a:fld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12/11/16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Drag picture to placeholder or click icon to add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12/11/16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0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0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1081" name="Rectangle 57" descr="60%"/>
            <p:cNvSpPr>
              <a:spLocks noChangeArrowheads="1"/>
            </p:cNvSpPr>
            <p:nvPr/>
          </p:nvSpPr>
          <p:spPr bwMode="auto">
            <a:xfrm>
              <a:off x="2112" y="0"/>
              <a:ext cx="3648" cy="96"/>
            </a:xfrm>
            <a:prstGeom prst="rect">
              <a:avLst/>
            </a:pr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auto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0" y="0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auto">
              <a:xfrm flipH="1">
                <a:off x="0" y="122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auto">
              <a:xfrm>
                <a:off x="240" y="4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auto">
              <a:xfrm flipH="1">
                <a:off x="121" y="0"/>
                <a:ext cx="239" cy="239"/>
              </a:xfrm>
              <a:custGeom>
                <a:avLst/>
                <a:gdLst>
                  <a:gd name="T0" fmla="*/ 1 w 43195"/>
                  <a:gd name="T1" fmla="*/ 0 h 43200"/>
                  <a:gd name="T2" fmla="*/ 1 w 43195"/>
                  <a:gd name="T3" fmla="*/ 0 h 43200"/>
                  <a:gd name="T4" fmla="*/ 1 w 43195"/>
                  <a:gd name="T5" fmla="*/ 1 h 43200"/>
                  <a:gd name="T6" fmla="*/ 1 w 43195"/>
                  <a:gd name="T7" fmla="*/ 1 h 43200"/>
                  <a:gd name="T8" fmla="*/ 0 w 43195"/>
                  <a:gd name="T9" fmla="*/ 1 h 43200"/>
                  <a:gd name="T10" fmla="*/ 1 w 43195"/>
                  <a:gd name="T11" fmla="*/ 0 h 43200"/>
                  <a:gd name="T12" fmla="*/ 1 w 43195"/>
                  <a:gd name="T13" fmla="*/ 0 h 43200"/>
                  <a:gd name="T14" fmla="*/ 1 w 43195"/>
                  <a:gd name="T15" fmla="*/ 1 h 43200"/>
                  <a:gd name="T16" fmla="*/ 1 w 43195"/>
                  <a:gd name="T17" fmla="*/ 1 h 43200"/>
                  <a:gd name="T18" fmla="*/ 0 w 43195"/>
                  <a:gd name="T19" fmla="*/ 1 h 43200"/>
                  <a:gd name="T20" fmla="*/ 1 w 43195"/>
                  <a:gd name="T21" fmla="*/ 1 h 43200"/>
                  <a:gd name="T22" fmla="*/ 1 w 43195"/>
                  <a:gd name="T23" fmla="*/ 0 h 432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bevel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89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1D8BD707-D9CF-40AE-B4C6-C98DA3205C09}" type="datetimeFigureOut">
              <a:rPr lang="en-US" smtClean="0"/>
              <a:pPr/>
              <a:t>12/11/16</a:t>
            </a:fld>
            <a:endParaRPr lang="en-US"/>
          </a:p>
        </p:txBody>
      </p:sp>
      <p:sp>
        <p:nvSpPr>
          <p:cNvPr id="109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1091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5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2"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4830756-FFCE-E74B-98A9-7062075583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mtClean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6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55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567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2568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0"/>
                <a:chExt cx="5760" cy="4032"/>
              </a:xfrm>
            </p:grpSpPr>
            <p:sp>
              <p:nvSpPr>
                <p:cNvPr id="3183" name="Line 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84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85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86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87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88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89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90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91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92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93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94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95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96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97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98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99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00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01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5681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0" y="0"/>
                <a:chExt cx="5376" cy="4320"/>
              </a:xfrm>
            </p:grpSpPr>
            <p:sp>
              <p:nvSpPr>
                <p:cNvPr id="3154" name="Line 2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55" name="Line 29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56" name="Line 30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57" name="Line 31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58" name="Line 32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59" name="Line 33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60" name="Line 34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61" name="Line 35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62" name="Line 36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63" name="Line 37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64" name="Line 38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65" name="Line 39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66" name="Line 40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67" name="Line 41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68" name="Line 42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69" name="Line 43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70" name="Line 44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71" name="Line 45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72" name="Line 46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73" name="Line 47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74" name="Line 48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75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76" name="Line 50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77" name="Line 51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78" name="Line 52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79" name="Line 53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80" name="Line 54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81" name="Line 55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82" name="Line 56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5" name="Rectangle 57" descr="60%"/>
            <p:cNvSpPr>
              <a:spLocks noChangeArrowheads="1"/>
            </p:cNvSpPr>
            <p:nvPr/>
          </p:nvSpPr>
          <p:spPr bwMode="auto">
            <a:xfrm>
              <a:off x="2112" y="0"/>
              <a:ext cx="3648" cy="96"/>
            </a:xfrm>
            <a:prstGeom prst="rect">
              <a:avLst/>
            </a:pr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147" name="Line 58"/>
            <p:cNvSpPr>
              <a:spLocks noChangeShapeType="1"/>
            </p:cNvSpPr>
            <p:nvPr/>
          </p:nvSpPr>
          <p:spPr bwMode="auto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567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0" y="0"/>
              <a:chExt cx="2208" cy="2876"/>
            </a:xfrm>
          </p:grpSpPr>
          <p:sp>
            <p:nvSpPr>
              <p:cNvPr id="3149" name="Line 60"/>
              <p:cNvSpPr>
                <a:spLocks noChangeShapeType="1"/>
              </p:cNvSpPr>
              <p:nvPr/>
            </p:nvSpPr>
            <p:spPr bwMode="auto">
              <a:xfrm flipH="1">
                <a:off x="0" y="122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50" name="Line 61"/>
              <p:cNvSpPr>
                <a:spLocks noChangeShapeType="1"/>
              </p:cNvSpPr>
              <p:nvPr/>
            </p:nvSpPr>
            <p:spPr bwMode="auto">
              <a:xfrm>
                <a:off x="240" y="4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679" name="Arc 62"/>
              <p:cNvSpPr>
                <a:spLocks/>
              </p:cNvSpPr>
              <p:nvPr/>
            </p:nvSpPr>
            <p:spPr bwMode="auto">
              <a:xfrm flipH="1">
                <a:off x="121" y="0"/>
                <a:ext cx="239" cy="239"/>
              </a:xfrm>
              <a:custGeom>
                <a:avLst/>
                <a:gdLst>
                  <a:gd name="T0" fmla="*/ 1 w 43195"/>
                  <a:gd name="T1" fmla="*/ 0 h 43200"/>
                  <a:gd name="T2" fmla="*/ 1 w 43195"/>
                  <a:gd name="T3" fmla="*/ 0 h 43200"/>
                  <a:gd name="T4" fmla="*/ 1 w 43195"/>
                  <a:gd name="T5" fmla="*/ 1 h 43200"/>
                  <a:gd name="T6" fmla="*/ 1 w 43195"/>
                  <a:gd name="T7" fmla="*/ 1 h 43200"/>
                  <a:gd name="T8" fmla="*/ 0 w 43195"/>
                  <a:gd name="T9" fmla="*/ 1 h 43200"/>
                  <a:gd name="T10" fmla="*/ 1 w 43195"/>
                  <a:gd name="T11" fmla="*/ 0 h 43200"/>
                  <a:gd name="T12" fmla="*/ 1 w 43195"/>
                  <a:gd name="T13" fmla="*/ 0 h 43200"/>
                  <a:gd name="T14" fmla="*/ 1 w 43195"/>
                  <a:gd name="T15" fmla="*/ 1 h 43200"/>
                  <a:gd name="T16" fmla="*/ 1 w 43195"/>
                  <a:gd name="T17" fmla="*/ 1 h 43200"/>
                  <a:gd name="T18" fmla="*/ 0 w 43195"/>
                  <a:gd name="T19" fmla="*/ 1 h 43200"/>
                  <a:gd name="T20" fmla="*/ 1 w 43195"/>
                  <a:gd name="T21" fmla="*/ 1 h 43200"/>
                  <a:gd name="T22" fmla="*/ 1 w 43195"/>
                  <a:gd name="T23" fmla="*/ 0 h 432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bevel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5603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560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3137" name="Rectangle 4"/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grpSp>
            <p:nvGrpSpPr>
              <p:cNvPr id="25620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3094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095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096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097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098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099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00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01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02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03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04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05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06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07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08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09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10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11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12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13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14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15" name="Line 27"/>
                <p:cNvSpPr>
                  <a:spLocks noChangeShapeType="1"/>
                </p:cNvSpPr>
                <p:nvPr/>
              </p:nvSpPr>
              <p:spPr bwMode="auto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16" name="Line 28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17" name="Line 29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18" name="Line 30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19" name="Line 31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20" name="Line 32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21" name="Line 33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22" name="Line 34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23" name="Line 35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24" name="Line 36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25" name="Line 37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26" name="Line 38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27" name="Line 39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28" name="Line 40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29" name="Line 41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30" name="Line 42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31" name="Line 43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32" name="Line 44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33" name="Line 45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34" name="Line 46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35" name="Line 47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36" name="Line 48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" name="Line 49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38" name="Line 50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39" name="Line 51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40" name="Line 52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41" name="Line 53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42" name="Line 54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43" name="Line 55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44" name="Line 56"/>
                <p:cNvSpPr>
                  <a:spLocks noChangeShapeType="1"/>
                </p:cNvSpPr>
                <p:nvPr/>
              </p:nvSpPr>
              <p:spPr bwMode="auto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093" name="Line 57"/>
              <p:cNvSpPr>
                <a:spLocks noChangeShapeType="1"/>
              </p:cNvSpPr>
              <p:nvPr/>
            </p:nvSpPr>
            <p:spPr bwMode="auto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5610" name="Group 58"/>
            <p:cNvGrpSpPr>
              <a:grpSpLocks/>
            </p:cNvGrpSpPr>
            <p:nvPr/>
          </p:nvGrpSpPr>
          <p:grpSpPr bwMode="auto">
            <a:xfrm>
              <a:off x="3" y="559"/>
              <a:ext cx="4192" cy="1796"/>
              <a:chOff x="0" y="0"/>
              <a:chExt cx="4192" cy="1796"/>
            </a:xfrm>
          </p:grpSpPr>
          <p:sp>
            <p:nvSpPr>
              <p:cNvPr id="3087" name="Line 59"/>
              <p:cNvSpPr>
                <a:spLocks noChangeShapeType="1"/>
              </p:cNvSpPr>
              <p:nvPr/>
            </p:nvSpPr>
            <p:spPr bwMode="auto">
              <a:xfrm>
                <a:off x="503" y="0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88" name="Line 60"/>
              <p:cNvSpPr>
                <a:spLocks noChangeShapeType="1"/>
              </p:cNvSpPr>
              <p:nvPr/>
            </p:nvSpPr>
            <p:spPr bwMode="auto">
              <a:xfrm flipH="1" flipV="1">
                <a:off x="0" y="1365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89" name="Line 61"/>
              <p:cNvSpPr>
                <a:spLocks noChangeShapeType="1"/>
              </p:cNvSpPr>
              <p:nvPr/>
            </p:nvSpPr>
            <p:spPr bwMode="auto">
              <a:xfrm flipH="1" flipV="1">
                <a:off x="381" y="379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618" name="Arc 62"/>
              <p:cNvSpPr>
                <a:spLocks/>
              </p:cNvSpPr>
              <p:nvPr/>
            </p:nvSpPr>
            <p:spPr bwMode="auto">
              <a:xfrm rot="16200000" flipH="1">
                <a:off x="420" y="298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1 w 43195"/>
                  <a:gd name="T5" fmla="*/ 0 h 43200"/>
                  <a:gd name="T6" fmla="*/ 0 w 43195"/>
                  <a:gd name="T7" fmla="*/ 1 h 43200"/>
                  <a:gd name="T8" fmla="*/ 0 w 43195"/>
                  <a:gd name="T9" fmla="*/ 0 h 43200"/>
                  <a:gd name="T10" fmla="*/ 0 w 43195"/>
                  <a:gd name="T11" fmla="*/ 0 h 43200"/>
                  <a:gd name="T12" fmla="*/ 0 w 43195"/>
                  <a:gd name="T13" fmla="*/ 0 h 43200"/>
                  <a:gd name="T14" fmla="*/ 1 w 43195"/>
                  <a:gd name="T15" fmla="*/ 0 h 43200"/>
                  <a:gd name="T16" fmla="*/ 0 w 43195"/>
                  <a:gd name="T17" fmla="*/ 1 h 43200"/>
                  <a:gd name="T18" fmla="*/ 0 w 43195"/>
                  <a:gd name="T19" fmla="*/ 0 h 43200"/>
                  <a:gd name="T20" fmla="*/ 0 w 43195"/>
                  <a:gd name="T21" fmla="*/ 0 h 43200"/>
                  <a:gd name="T22" fmla="*/ 0 w 43195"/>
                  <a:gd name="T23" fmla="*/ 0 h 432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bevel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611" name="Group 63"/>
            <p:cNvGrpSpPr>
              <a:grpSpLocks/>
            </p:cNvGrpSpPr>
            <p:nvPr/>
          </p:nvGrpSpPr>
          <p:grpSpPr bwMode="auto">
            <a:xfrm>
              <a:off x="1480" y="1952"/>
              <a:ext cx="3808" cy="1812"/>
              <a:chOff x="0" y="0"/>
              <a:chExt cx="3808" cy="1812"/>
            </a:xfrm>
          </p:grpSpPr>
          <p:sp>
            <p:nvSpPr>
              <p:cNvPr id="3084" name="Line 64"/>
              <p:cNvSpPr>
                <a:spLocks noChangeShapeType="1"/>
              </p:cNvSpPr>
              <p:nvPr/>
            </p:nvSpPr>
            <p:spPr bwMode="auto">
              <a:xfrm flipV="1">
                <a:off x="0" y="1490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85" name="Line 65"/>
              <p:cNvSpPr>
                <a:spLocks noChangeShapeType="1"/>
              </p:cNvSpPr>
              <p:nvPr/>
            </p:nvSpPr>
            <p:spPr bwMode="auto">
              <a:xfrm flipH="1">
                <a:off x="3692" y="0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614" name="Arc 66"/>
              <p:cNvSpPr>
                <a:spLocks/>
              </p:cNvSpPr>
              <p:nvPr/>
            </p:nvSpPr>
            <p:spPr bwMode="auto">
              <a:xfrm rot="5400000">
                <a:off x="3614" y="1391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1 w 43195"/>
                  <a:gd name="T5" fmla="*/ 0 h 43200"/>
                  <a:gd name="T6" fmla="*/ 0 w 43195"/>
                  <a:gd name="T7" fmla="*/ 1 h 43200"/>
                  <a:gd name="T8" fmla="*/ 0 w 43195"/>
                  <a:gd name="T9" fmla="*/ 0 h 43200"/>
                  <a:gd name="T10" fmla="*/ 0 w 43195"/>
                  <a:gd name="T11" fmla="*/ 0 h 43200"/>
                  <a:gd name="T12" fmla="*/ 0 w 43195"/>
                  <a:gd name="T13" fmla="*/ 0 h 43200"/>
                  <a:gd name="T14" fmla="*/ 1 w 43195"/>
                  <a:gd name="T15" fmla="*/ 0 h 43200"/>
                  <a:gd name="T16" fmla="*/ 0 w 43195"/>
                  <a:gd name="T17" fmla="*/ 1 h 43200"/>
                  <a:gd name="T18" fmla="*/ 0 w 43195"/>
                  <a:gd name="T19" fmla="*/ 0 h 43200"/>
                  <a:gd name="T20" fmla="*/ 0 w 43195"/>
                  <a:gd name="T21" fmla="*/ 0 h 43200"/>
                  <a:gd name="T22" fmla="*/ 0 w 43195"/>
                  <a:gd name="T23" fmla="*/ 0 h 432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bevel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076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7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202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203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204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79E8D60-A8A7-F442-A441-430C346E05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4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2"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mtClean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 smtClean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7891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10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mtClean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10" name="Rectangle 4"/>
            <p:cNvSpPr>
              <a:spLocks noChangeArrowheads="1"/>
            </p:cNvSpPr>
            <p:nvPr/>
          </p:nvSpPr>
          <p:spPr bwMode="auto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AF351D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7899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0"/>
              <a:chExt cx="1806" cy="1989"/>
            </a:xfrm>
          </p:grpSpPr>
          <p:sp>
            <p:nvSpPr>
              <p:cNvPr id="4112" name="Rectangle 6"/>
              <p:cNvSpPr>
                <a:spLocks noChangeArrowheads="1"/>
              </p:cNvSpPr>
              <p:nvPr/>
            </p:nvSpPr>
            <p:spPr bwMode="auto">
              <a:xfrm>
                <a:off x="361" y="1585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13" name="Rectangle 7"/>
              <p:cNvSpPr>
                <a:spLocks noChangeArrowheads="1"/>
              </p:cNvSpPr>
              <p:nvPr/>
            </p:nvSpPr>
            <p:spPr bwMode="auto">
              <a:xfrm>
                <a:off x="1081" y="393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14" name="Rectangle 8"/>
              <p:cNvSpPr>
                <a:spLocks noChangeArrowheads="1"/>
              </p:cNvSpPr>
              <p:nvPr/>
            </p:nvSpPr>
            <p:spPr bwMode="auto">
              <a:xfrm>
                <a:off x="1437" y="0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15" name="Rectangle 9"/>
              <p:cNvSpPr>
                <a:spLocks noChangeArrowheads="1"/>
              </p:cNvSpPr>
              <p:nvPr/>
            </p:nvSpPr>
            <p:spPr bwMode="auto">
              <a:xfrm>
                <a:off x="719" y="1585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16" name="Rectangle 10"/>
              <p:cNvSpPr>
                <a:spLocks noChangeArrowheads="1"/>
              </p:cNvSpPr>
              <p:nvPr/>
            </p:nvSpPr>
            <p:spPr bwMode="auto">
              <a:xfrm>
                <a:off x="1437" y="393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17" name="Rectangle 11"/>
              <p:cNvSpPr>
                <a:spLocks noChangeArrowheads="1"/>
              </p:cNvSpPr>
              <p:nvPr/>
            </p:nvSpPr>
            <p:spPr bwMode="auto">
              <a:xfrm>
                <a:off x="719" y="792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18" name="Rectangle 12"/>
              <p:cNvSpPr>
                <a:spLocks noChangeArrowheads="1"/>
              </p:cNvSpPr>
              <p:nvPr/>
            </p:nvSpPr>
            <p:spPr bwMode="auto">
              <a:xfrm>
                <a:off x="0" y="792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19" name="Rectangle 13"/>
              <p:cNvSpPr>
                <a:spLocks noChangeArrowheads="1"/>
              </p:cNvSpPr>
              <p:nvPr/>
            </p:nvSpPr>
            <p:spPr bwMode="auto">
              <a:xfrm>
                <a:off x="1081" y="792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0" name="Rectangle 14"/>
              <p:cNvSpPr>
                <a:spLocks noChangeArrowheads="1"/>
              </p:cNvSpPr>
              <p:nvPr/>
            </p:nvSpPr>
            <p:spPr bwMode="auto">
              <a:xfrm>
                <a:off x="361" y="1185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1" name="Rectangle 15"/>
              <p:cNvSpPr>
                <a:spLocks noChangeArrowheads="1"/>
              </p:cNvSpPr>
              <p:nvPr/>
            </p:nvSpPr>
            <p:spPr bwMode="auto">
              <a:xfrm>
                <a:off x="719" y="1185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AF351D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10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410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412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25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2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E70067-DEF0-4B47-BE9B-476F1D154F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2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7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6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Brain-</a:t>
            </a:r>
            <a:r>
              <a:rPr lang="en-US" dirty="0" smtClean="0"/>
              <a:t>Controlled </a:t>
            </a:r>
            <a:r>
              <a:rPr lang="en-US" dirty="0" smtClean="0"/>
              <a:t>Wheelchair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Roy and Alvin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0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31910"/>
              </p:ext>
            </p:extLst>
          </p:nvPr>
        </p:nvGraphicFramePr>
        <p:xfrm>
          <a:off x="628650" y="609600"/>
          <a:ext cx="7886700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798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84" b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8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747528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581400"/>
            <a:ext cx="7886700" cy="2852737"/>
          </a:xfrm>
        </p:spPr>
        <p:txBody>
          <a:bodyPr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63"/>
            <a:ext cx="9144000" cy="521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8"/>
          <a:stretch/>
        </p:blipFill>
        <p:spPr>
          <a:xfrm>
            <a:off x="863598" y="2209800"/>
            <a:ext cx="7400925" cy="464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710" y="1157288"/>
            <a:ext cx="7886700" cy="1023937"/>
          </a:xfrm>
        </p:spPr>
        <p:txBody>
          <a:bodyPr/>
          <a:lstStyle/>
          <a:p>
            <a:pPr algn="ctr"/>
            <a:r>
              <a:rPr lang="en-US" dirty="0" smtClean="0"/>
              <a:t>iRobot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3363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352800"/>
            <a:ext cx="7886700" cy="2852737"/>
          </a:xfrm>
        </p:spPr>
        <p:txBody>
          <a:bodyPr/>
          <a:lstStyle/>
          <a:p>
            <a:pPr algn="ctr"/>
            <a:r>
              <a:rPr lang="en-US" dirty="0" smtClean="0"/>
              <a:t>Speech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7620000" cy="4838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0688" y="990600"/>
            <a:ext cx="2576512" cy="9048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EMOTIV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0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1"/>
          <a:stretch/>
        </p:blipFill>
        <p:spPr>
          <a:xfrm>
            <a:off x="0" y="4762"/>
            <a:ext cx="9161404" cy="47196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352" y="3048000"/>
            <a:ext cx="7886700" cy="2852737"/>
          </a:xfrm>
        </p:spPr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1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新东方标准主题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rgbClr val="AF351D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rgbClr val="AF351D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新东方标准主题" id="{09A6A75E-A285-5642-B180-2DB6FEFEE11B}" vid="{EE2DEEC9-F3FC-BF4C-8B20-60BE732F9E8F}"/>
    </a:ext>
  </a:ext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rgbClr val="AF351D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rgbClr val="AF351D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lueprint">
  <a:themeElements>
    <a:clrScheme name="1_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1_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rgbClr val="AF351D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rgbClr val="AF351D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rgbClr val="AF351D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rgbClr val="AF351D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新东方标准主题</Template>
  <TotalTime>82</TotalTime>
  <Words>23</Words>
  <Application>Microsoft Macintosh PowerPoint</Application>
  <PresentationFormat>On-screen Show (4:3)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Arial Black</vt:lpstr>
      <vt:lpstr>Calibri</vt:lpstr>
      <vt:lpstr>Calibri Light</vt:lpstr>
      <vt:lpstr>Tahoma</vt:lpstr>
      <vt:lpstr>Times New Roman</vt:lpstr>
      <vt:lpstr>Wingdings</vt:lpstr>
      <vt:lpstr>宋体</vt:lpstr>
      <vt:lpstr>等线</vt:lpstr>
      <vt:lpstr>Arial</vt:lpstr>
      <vt:lpstr>新东方标准主题</vt:lpstr>
      <vt:lpstr>Pixel</vt:lpstr>
      <vt:lpstr>1_Blueprint</vt:lpstr>
      <vt:lpstr>1_Pixel</vt:lpstr>
      <vt:lpstr>Office Theme</vt:lpstr>
      <vt:lpstr>Brain-Controlled Wheelchair</vt:lpstr>
      <vt:lpstr>PowerPoint Presentation</vt:lpstr>
      <vt:lpstr>Technology</vt:lpstr>
      <vt:lpstr>Web APIs</vt:lpstr>
      <vt:lpstr>iRobot</vt:lpstr>
      <vt:lpstr>Speech Recognition</vt:lpstr>
      <vt:lpstr>EMOTIV</vt:lpstr>
      <vt:lpstr>Video</vt:lpstr>
      <vt:lpstr>Implementation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Mind-Controlled Wheelchair</dc:title>
  <dc:creator>Roy</dc:creator>
  <cp:lastModifiedBy>Microsoft Office User</cp:lastModifiedBy>
  <cp:revision>9</cp:revision>
  <dcterms:created xsi:type="dcterms:W3CDTF">2006-08-16T00:00:00Z</dcterms:created>
  <dcterms:modified xsi:type="dcterms:W3CDTF">2016-12-12T04:10:19Z</dcterms:modified>
</cp:coreProperties>
</file>