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  <p:sldMasterId id="2147483714" r:id="rId3"/>
    <p:sldMasterId id="2147483726" r:id="rId4"/>
    <p:sldMasterId id="2147484074" r:id="rId5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4"/>
  </p:normalViewPr>
  <p:slideViewPr>
    <p:cSldViewPr>
      <p:cViewPr varScale="1">
        <p:scale>
          <a:sx n="90" d="100"/>
          <a:sy n="90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C891D-573E-AE44-8C13-465E922A3C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5AB4B-A01B-B741-8A34-67704021E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129C-8EE7-CC4B-97E4-4B2A6F982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B11E-A436-5D4E-9F6B-083F1789F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547F8-A1CC-1745-A8FE-C7224E47E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1FFED-3EDF-CB44-B6A0-E5BD286479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A558D-C8DB-D747-B575-FE2893CC4C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E4CAC-94B3-CC46-9FDD-50F14D95A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80CC8-D402-C943-B492-B13FB4C5C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88BB-2CC6-A348-913F-1E9D19757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91D0-B56C-D649-B5AB-B68F113FD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8DF5D-4E7C-0347-A3FB-75B2C2D37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7A1C-E2D7-8340-9A42-8689E96C1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32BD-9B52-D54F-A371-D7F6854EF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00995-DE49-654E-BAF9-42585C945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FE369-D75A-B343-B1EC-E5AC5A86C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F475F-77A0-D449-9171-489776CFD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3744-838B-304C-BBC6-3F68C3C50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E869-37EE-BB4E-9AAE-F9611A2731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F3D98-3A48-7345-AD26-F1025168B6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3A3A1-C0AA-7340-A1A8-6C427A7EF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551B4-C8CB-4943-8087-709E76A0A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3BEE-0234-A34E-A5D2-F999B5731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6F-8E0E-FA4E-B8B1-57A81F44B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FABD5-CE2E-FA4E-96EE-B1294F5835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1F97D-FCA4-EB40-87A0-85A9356D0E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F3D55-1F8B-1F40-BB2D-B1E17EEB4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2EEE-E682-2445-8A1F-71E752B4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EA63F-18C9-A242-BD28-FB034C6C6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20AE8-F6FE-B94F-952C-34F4E63DD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18696-FB35-0B48-BD2F-5022CD108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259CC-4759-8547-BDE9-9C53F17CA2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C227-ECF0-D241-A014-5A9F89A8E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1 w 43195"/>
                  <a:gd name="T3" fmla="*/ 0 h 43200"/>
                  <a:gd name="T4" fmla="*/ 1 w 43195"/>
                  <a:gd name="T5" fmla="*/ 1 h 43200"/>
                  <a:gd name="T6" fmla="*/ 1 w 43195"/>
                  <a:gd name="T7" fmla="*/ 1 h 43200"/>
                  <a:gd name="T8" fmla="*/ 0 w 43195"/>
                  <a:gd name="T9" fmla="*/ 1 h 43200"/>
                  <a:gd name="T10" fmla="*/ 1 w 43195"/>
                  <a:gd name="T11" fmla="*/ 0 h 43200"/>
                  <a:gd name="T12" fmla="*/ 1 w 43195"/>
                  <a:gd name="T13" fmla="*/ 0 h 43200"/>
                  <a:gd name="T14" fmla="*/ 1 w 43195"/>
                  <a:gd name="T15" fmla="*/ 1 h 43200"/>
                  <a:gd name="T16" fmla="*/ 1 w 43195"/>
                  <a:gd name="T17" fmla="*/ 1 h 43200"/>
                  <a:gd name="T18" fmla="*/ 0 w 43195"/>
                  <a:gd name="T19" fmla="*/ 1 h 43200"/>
                  <a:gd name="T20" fmla="*/ 1 w 43195"/>
                  <a:gd name="T21" fmla="*/ 1 h 43200"/>
                  <a:gd name="T22" fmla="*/ 1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830756-FFCE-E74B-98A9-7062075583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567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568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3183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4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5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6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7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8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9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0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1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2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3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4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5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6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7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8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9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0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1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68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3154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5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6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7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8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9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0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1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2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3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4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5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6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7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8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9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0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1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2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3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4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5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6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7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8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9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0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1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2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47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567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3149" name="Line 60"/>
              <p:cNvSpPr>
                <a:spLocks noChangeShapeType="1"/>
              </p:cNvSpPr>
              <p:nvPr/>
            </p:nvSpPr>
            <p:spPr bwMode="auto">
              <a:xfrm flipH="1">
                <a:off x="0" y="12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50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79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1 w 43195"/>
                  <a:gd name="T3" fmla="*/ 0 h 43200"/>
                  <a:gd name="T4" fmla="*/ 1 w 43195"/>
                  <a:gd name="T5" fmla="*/ 1 h 43200"/>
                  <a:gd name="T6" fmla="*/ 1 w 43195"/>
                  <a:gd name="T7" fmla="*/ 1 h 43200"/>
                  <a:gd name="T8" fmla="*/ 0 w 43195"/>
                  <a:gd name="T9" fmla="*/ 1 h 43200"/>
                  <a:gd name="T10" fmla="*/ 1 w 43195"/>
                  <a:gd name="T11" fmla="*/ 0 h 43200"/>
                  <a:gd name="T12" fmla="*/ 1 w 43195"/>
                  <a:gd name="T13" fmla="*/ 0 h 43200"/>
                  <a:gd name="T14" fmla="*/ 1 w 43195"/>
                  <a:gd name="T15" fmla="*/ 1 h 43200"/>
                  <a:gd name="T16" fmla="*/ 1 w 43195"/>
                  <a:gd name="T17" fmla="*/ 1 h 43200"/>
                  <a:gd name="T18" fmla="*/ 0 w 43195"/>
                  <a:gd name="T19" fmla="*/ 1 h 43200"/>
                  <a:gd name="T20" fmla="*/ 1 w 43195"/>
                  <a:gd name="T21" fmla="*/ 1 h 43200"/>
                  <a:gd name="T22" fmla="*/ 1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560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137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grpSp>
            <p:nvGrpSpPr>
              <p:cNvPr id="2562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3094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5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6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7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8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9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0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1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2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3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4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5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6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7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8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9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0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1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5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6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7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8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9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0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1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2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3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4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5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6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7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8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9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0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1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2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3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4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5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6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8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9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0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1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2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3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4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093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56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3087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8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9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18" name="Arc 62"/>
              <p:cNvSpPr>
                <a:spLocks/>
              </p:cNvSpPr>
              <p:nvPr/>
            </p:nvSpPr>
            <p:spPr bwMode="auto">
              <a:xfrm rot="16200000" flipH="1">
                <a:off x="420" y="298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1 w 43195"/>
                  <a:gd name="T5" fmla="*/ 0 h 43200"/>
                  <a:gd name="T6" fmla="*/ 0 w 43195"/>
                  <a:gd name="T7" fmla="*/ 1 h 43200"/>
                  <a:gd name="T8" fmla="*/ 0 w 43195"/>
                  <a:gd name="T9" fmla="*/ 0 h 43200"/>
                  <a:gd name="T10" fmla="*/ 0 w 43195"/>
                  <a:gd name="T11" fmla="*/ 0 h 43200"/>
                  <a:gd name="T12" fmla="*/ 0 w 43195"/>
                  <a:gd name="T13" fmla="*/ 0 h 43200"/>
                  <a:gd name="T14" fmla="*/ 1 w 43195"/>
                  <a:gd name="T15" fmla="*/ 0 h 43200"/>
                  <a:gd name="T16" fmla="*/ 0 w 43195"/>
                  <a:gd name="T17" fmla="*/ 1 h 43200"/>
                  <a:gd name="T18" fmla="*/ 0 w 43195"/>
                  <a:gd name="T19" fmla="*/ 0 h 43200"/>
                  <a:gd name="T20" fmla="*/ 0 w 43195"/>
                  <a:gd name="T21" fmla="*/ 0 h 43200"/>
                  <a:gd name="T22" fmla="*/ 0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1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3084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5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14" name="Arc 66"/>
              <p:cNvSpPr>
                <a:spLocks/>
              </p:cNvSpPr>
              <p:nvPr/>
            </p:nvSpPr>
            <p:spPr bwMode="auto">
              <a:xfrm rot="5400000">
                <a:off x="3614" y="1391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1 w 43195"/>
                  <a:gd name="T5" fmla="*/ 0 h 43200"/>
                  <a:gd name="T6" fmla="*/ 0 w 43195"/>
                  <a:gd name="T7" fmla="*/ 1 h 43200"/>
                  <a:gd name="T8" fmla="*/ 0 w 43195"/>
                  <a:gd name="T9" fmla="*/ 0 h 43200"/>
                  <a:gd name="T10" fmla="*/ 0 w 43195"/>
                  <a:gd name="T11" fmla="*/ 0 h 43200"/>
                  <a:gd name="T12" fmla="*/ 0 w 43195"/>
                  <a:gd name="T13" fmla="*/ 0 h 43200"/>
                  <a:gd name="T14" fmla="*/ 1 w 43195"/>
                  <a:gd name="T15" fmla="*/ 0 h 43200"/>
                  <a:gd name="T16" fmla="*/ 0 w 43195"/>
                  <a:gd name="T17" fmla="*/ 1 h 43200"/>
                  <a:gd name="T18" fmla="*/ 0 w 43195"/>
                  <a:gd name="T19" fmla="*/ 0 h 43200"/>
                  <a:gd name="T20" fmla="*/ 0 w 43195"/>
                  <a:gd name="T21" fmla="*/ 0 h 43200"/>
                  <a:gd name="T22" fmla="*/ 0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202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03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04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9E8D60-A8A7-F442-A441-430C346E0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0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0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789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4112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3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4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5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6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7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8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9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0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1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0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25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2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E70067-DEF0-4B47-BE9B-476F1D154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Brain-</a:t>
            </a:r>
            <a:r>
              <a:rPr lang="en-US" smtClean="0"/>
              <a:t>Controlled </a:t>
            </a:r>
            <a:r>
              <a:rPr lang="en-US" dirty="0" smtClean="0"/>
              <a:t>Wheelchair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Roy and Alvin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232"/>
      </p:ext>
    </p:extLst>
  </p:cSld>
  <p:clrMapOvr>
    <a:masterClrMapping/>
  </p:clrMapOvr>
</p:sld>
</file>

<file path=ppt/theme/theme1.xml><?xml version="1.0" encoding="utf-8"?>
<a:theme xmlns:a="http://schemas.openxmlformats.org/drawingml/2006/main" name="新东方标准主题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东方标准主题" id="{09A6A75E-A285-5642-B180-2DB6FEFEE11B}" vid="{EE2DEEC9-F3FC-BF4C-8B20-60BE732F9E8F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print">
  <a:themeElements>
    <a:clrScheme name="1_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新东方标准主题</Template>
  <TotalTime>1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Arial Black</vt:lpstr>
      <vt:lpstr>Calibri</vt:lpstr>
      <vt:lpstr>Calibri Light</vt:lpstr>
      <vt:lpstr>Tahoma</vt:lpstr>
      <vt:lpstr>Times New Roman</vt:lpstr>
      <vt:lpstr>Wingdings</vt:lpstr>
      <vt:lpstr>宋体</vt:lpstr>
      <vt:lpstr>等线</vt:lpstr>
      <vt:lpstr>Arial</vt:lpstr>
      <vt:lpstr>新东方标准主题</vt:lpstr>
      <vt:lpstr>Pixel</vt:lpstr>
      <vt:lpstr>1_Blueprint</vt:lpstr>
      <vt:lpstr>1_Pixel</vt:lpstr>
      <vt:lpstr>Office Theme</vt:lpstr>
      <vt:lpstr>Brain-Controlled Wheelchair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Mind-Controlled Wheelchair</dc:title>
  <dc:creator>Roy</dc:creator>
  <cp:lastModifiedBy>Microsoft Office User</cp:lastModifiedBy>
  <cp:revision>3</cp:revision>
  <dcterms:created xsi:type="dcterms:W3CDTF">2006-08-16T00:00:00Z</dcterms:created>
  <dcterms:modified xsi:type="dcterms:W3CDTF">2016-12-12T02:49:26Z</dcterms:modified>
</cp:coreProperties>
</file>