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7432000" cy="3657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D44F4-6956-4C69-9750-E5A614F5DE5F}" v="37" dt="2019-04-30T06:15:07.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Grid="0">
      <p:cViewPr>
        <p:scale>
          <a:sx n="57" d="100"/>
          <a:sy n="57" d="100"/>
        </p:scale>
        <p:origin x="304" y="-8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瑞轩 刘" userId="9398a30a9a7bb0c6" providerId="LiveId" clId="{B56D44F4-6956-4C69-9750-E5A614F5DE5F}"/>
    <pc:docChg chg="undo custSel modSld">
      <pc:chgData name="瑞轩 刘" userId="9398a30a9a7bb0c6" providerId="LiveId" clId="{B56D44F4-6956-4C69-9750-E5A614F5DE5F}" dt="2019-04-30T06:16:22.420" v="1525" actId="20577"/>
      <pc:docMkLst>
        <pc:docMk/>
      </pc:docMkLst>
      <pc:sldChg chg="addSp delSp modSp">
        <pc:chgData name="瑞轩 刘" userId="9398a30a9a7bb0c6" providerId="LiveId" clId="{B56D44F4-6956-4C69-9750-E5A614F5DE5F}" dt="2019-04-30T06:16:22.420" v="1525" actId="20577"/>
        <pc:sldMkLst>
          <pc:docMk/>
          <pc:sldMk cId="0" sldId="256"/>
        </pc:sldMkLst>
        <pc:spChg chg="add del mod">
          <ac:chgData name="瑞轩 刘" userId="9398a30a9a7bb0c6" providerId="LiveId" clId="{B56D44F4-6956-4C69-9750-E5A614F5DE5F}" dt="2019-04-30T05:07:15.598" v="662" actId="478"/>
          <ac:spMkLst>
            <pc:docMk/>
            <pc:sldMk cId="0" sldId="256"/>
            <ac:spMk id="6" creationId="{2F607C0F-4095-4698-9468-FE345573E01F}"/>
          </ac:spMkLst>
        </pc:spChg>
        <pc:spChg chg="add mod">
          <ac:chgData name="瑞轩 刘" userId="9398a30a9a7bb0c6" providerId="LiveId" clId="{B56D44F4-6956-4C69-9750-E5A614F5DE5F}" dt="2019-04-30T02:03:51.846" v="565" actId="20577"/>
          <ac:spMkLst>
            <pc:docMk/>
            <pc:sldMk cId="0" sldId="256"/>
            <ac:spMk id="19" creationId="{FB5574C7-87D3-4FF7-B030-FD6864FAC0E3}"/>
          </ac:spMkLst>
        </pc:spChg>
        <pc:spChg chg="mod">
          <ac:chgData name="瑞轩 刘" userId="9398a30a9a7bb0c6" providerId="LiveId" clId="{B56D44F4-6956-4C69-9750-E5A614F5DE5F}" dt="2019-04-30T05:14:40.815" v="825" actId="1076"/>
          <ac:spMkLst>
            <pc:docMk/>
            <pc:sldMk cId="0" sldId="256"/>
            <ac:spMk id="38" creationId="{00000000-0000-0000-0000-000000000000}"/>
          </ac:spMkLst>
        </pc:spChg>
        <pc:spChg chg="mod">
          <ac:chgData name="瑞轩 刘" userId="9398a30a9a7bb0c6" providerId="LiveId" clId="{B56D44F4-6956-4C69-9750-E5A614F5DE5F}" dt="2019-04-30T05:14:50.721" v="826" actId="2710"/>
          <ac:spMkLst>
            <pc:docMk/>
            <pc:sldMk cId="0" sldId="256"/>
            <ac:spMk id="39" creationId="{00000000-0000-0000-0000-000000000000}"/>
          </ac:spMkLst>
        </pc:spChg>
        <pc:spChg chg="mod">
          <ac:chgData name="瑞轩 刘" userId="9398a30a9a7bb0c6" providerId="LiveId" clId="{B56D44F4-6956-4C69-9750-E5A614F5DE5F}" dt="2019-04-30T05:10:34.826" v="685" actId="1076"/>
          <ac:spMkLst>
            <pc:docMk/>
            <pc:sldMk cId="0" sldId="256"/>
            <ac:spMk id="42" creationId="{00000000-0000-0000-0000-000000000000}"/>
          </ac:spMkLst>
        </pc:spChg>
        <pc:spChg chg="mod">
          <ac:chgData name="瑞轩 刘" userId="9398a30a9a7bb0c6" providerId="LiveId" clId="{B56D44F4-6956-4C69-9750-E5A614F5DE5F}" dt="2019-04-30T05:41:32.855" v="1497" actId="1076"/>
          <ac:spMkLst>
            <pc:docMk/>
            <pc:sldMk cId="0" sldId="256"/>
            <ac:spMk id="44" creationId="{00000000-0000-0000-0000-000000000000}"/>
          </ac:spMkLst>
        </pc:spChg>
        <pc:spChg chg="del mod">
          <ac:chgData name="瑞轩 刘" userId="9398a30a9a7bb0c6" providerId="LiveId" clId="{B56D44F4-6956-4C69-9750-E5A614F5DE5F}" dt="2019-04-30T05:04:03.774" v="619" actId="478"/>
          <ac:spMkLst>
            <pc:docMk/>
            <pc:sldMk cId="0" sldId="256"/>
            <ac:spMk id="47" creationId="{00000000-0000-0000-0000-000000000000}"/>
          </ac:spMkLst>
        </pc:spChg>
        <pc:spChg chg="mod">
          <ac:chgData name="瑞轩 刘" userId="9398a30a9a7bb0c6" providerId="LiveId" clId="{B56D44F4-6956-4C69-9750-E5A614F5DE5F}" dt="2019-04-30T04:55:49.515" v="602" actId="14100"/>
          <ac:spMkLst>
            <pc:docMk/>
            <pc:sldMk cId="0" sldId="256"/>
            <ac:spMk id="48" creationId="{00000000-0000-0000-0000-000000000000}"/>
          </ac:spMkLst>
        </pc:spChg>
        <pc:spChg chg="mod">
          <ac:chgData name="瑞轩 刘" userId="9398a30a9a7bb0c6" providerId="LiveId" clId="{B56D44F4-6956-4C69-9750-E5A614F5DE5F}" dt="2019-04-30T04:55:38.195" v="601" actId="14100"/>
          <ac:spMkLst>
            <pc:docMk/>
            <pc:sldMk cId="0" sldId="256"/>
            <ac:spMk id="50" creationId="{00000000-0000-0000-0000-000000000000}"/>
          </ac:spMkLst>
        </pc:spChg>
        <pc:spChg chg="mod">
          <ac:chgData name="瑞轩 刘" userId="9398a30a9a7bb0c6" providerId="LiveId" clId="{B56D44F4-6956-4C69-9750-E5A614F5DE5F}" dt="2019-04-30T04:53:12.330" v="591" actId="14100"/>
          <ac:spMkLst>
            <pc:docMk/>
            <pc:sldMk cId="0" sldId="256"/>
            <ac:spMk id="51" creationId="{00000000-0000-0000-0000-000000000000}"/>
          </ac:spMkLst>
        </pc:spChg>
        <pc:spChg chg="mod">
          <ac:chgData name="瑞轩 刘" userId="9398a30a9a7bb0c6" providerId="LiveId" clId="{B56D44F4-6956-4C69-9750-E5A614F5DE5F}" dt="2019-04-30T04:54:55.270" v="598" actId="1076"/>
          <ac:spMkLst>
            <pc:docMk/>
            <pc:sldMk cId="0" sldId="256"/>
            <ac:spMk id="52" creationId="{00000000-0000-0000-0000-000000000000}"/>
          </ac:spMkLst>
        </pc:spChg>
        <pc:spChg chg="mod">
          <ac:chgData name="瑞轩 刘" userId="9398a30a9a7bb0c6" providerId="LiveId" clId="{B56D44F4-6956-4C69-9750-E5A614F5DE5F}" dt="2019-04-30T04:56:11.966" v="603" actId="14100"/>
          <ac:spMkLst>
            <pc:docMk/>
            <pc:sldMk cId="0" sldId="256"/>
            <ac:spMk id="54" creationId="{00000000-0000-0000-0000-000000000000}"/>
          </ac:spMkLst>
        </pc:spChg>
        <pc:graphicFrameChg chg="add del mod modGraphic">
          <ac:chgData name="瑞轩 刘" userId="9398a30a9a7bb0c6" providerId="LiveId" clId="{B56D44F4-6956-4C69-9750-E5A614F5DE5F}" dt="2019-04-30T05:33:34.622" v="1459" actId="478"/>
          <ac:graphicFrameMkLst>
            <pc:docMk/>
            <pc:sldMk cId="0" sldId="256"/>
            <ac:graphicFrameMk id="25" creationId="{2DC02D83-318B-4464-9CFF-0D012943877C}"/>
          </ac:graphicFrameMkLst>
        </pc:graphicFrameChg>
        <pc:graphicFrameChg chg="mod modGraphic">
          <ac:chgData name="瑞轩 刘" userId="9398a30a9a7bb0c6" providerId="LiveId" clId="{B56D44F4-6956-4C69-9750-E5A614F5DE5F}" dt="2019-04-30T06:16:22.420" v="1525" actId="20577"/>
          <ac:graphicFrameMkLst>
            <pc:docMk/>
            <pc:sldMk cId="0" sldId="256"/>
            <ac:graphicFrameMk id="53" creationId="{00000000-0000-0000-0000-000000000000}"/>
          </ac:graphicFrameMkLst>
        </pc:graphicFrameChg>
        <pc:picChg chg="add del mod">
          <ac:chgData name="瑞轩 刘" userId="9398a30a9a7bb0c6" providerId="LiveId" clId="{B56D44F4-6956-4C69-9750-E5A614F5DE5F}" dt="2019-04-30T05:34:34.263" v="1465" actId="478"/>
          <ac:picMkLst>
            <pc:docMk/>
            <pc:sldMk cId="0" sldId="256"/>
            <ac:picMk id="3" creationId="{F8F55F4F-C800-4253-86C3-32C2D52163EA}"/>
          </ac:picMkLst>
        </pc:picChg>
        <pc:picChg chg="add mod">
          <ac:chgData name="瑞轩 刘" userId="9398a30a9a7bb0c6" providerId="LiveId" clId="{B56D44F4-6956-4C69-9750-E5A614F5DE5F}" dt="2019-04-30T04:57:48.613" v="608" actId="14100"/>
          <ac:picMkLst>
            <pc:docMk/>
            <pc:sldMk cId="0" sldId="256"/>
            <ac:picMk id="5" creationId="{19F83E8E-9551-46A1-804F-5CF80CA36D3B}"/>
          </ac:picMkLst>
        </pc:picChg>
        <pc:picChg chg="add mod">
          <ac:chgData name="瑞轩 刘" userId="9398a30a9a7bb0c6" providerId="LiveId" clId="{B56D44F4-6956-4C69-9750-E5A614F5DE5F}" dt="2019-04-30T05:42:06.351" v="1502" actId="1076"/>
          <ac:picMkLst>
            <pc:docMk/>
            <pc:sldMk cId="0" sldId="256"/>
            <ac:picMk id="8" creationId="{3A8D5D1B-197E-4D13-84A7-41D315DCCC57}"/>
          </ac:picMkLst>
        </pc:picChg>
        <pc:picChg chg="add del mod">
          <ac:chgData name="瑞轩 刘" userId="9398a30a9a7bb0c6" providerId="LiveId" clId="{B56D44F4-6956-4C69-9750-E5A614F5DE5F}" dt="2019-04-30T06:14:47.245" v="1513" actId="478"/>
          <ac:picMkLst>
            <pc:docMk/>
            <pc:sldMk cId="0" sldId="256"/>
            <ac:picMk id="10" creationId="{2CA335E2-592F-4169-8C1F-5F846D84CB7A}"/>
          </ac:picMkLst>
        </pc:picChg>
        <pc:picChg chg="add mod">
          <ac:chgData name="瑞轩 刘" userId="9398a30a9a7bb0c6" providerId="LiveId" clId="{B56D44F4-6956-4C69-9750-E5A614F5DE5F}" dt="2019-04-30T06:15:52.986" v="1519" actId="1076"/>
          <ac:picMkLst>
            <pc:docMk/>
            <pc:sldMk cId="0" sldId="256"/>
            <ac:picMk id="12" creationId="{B3602056-0A6B-4761-ADE7-083B84CCBC5D}"/>
          </ac:picMkLst>
        </pc:picChg>
        <pc:picChg chg="del mod">
          <ac:chgData name="瑞轩 刘" userId="9398a30a9a7bb0c6" providerId="LiveId" clId="{B56D44F4-6956-4C69-9750-E5A614F5DE5F}" dt="2019-04-30T05:38:03.856" v="1478" actId="478"/>
          <ac:picMkLst>
            <pc:docMk/>
            <pc:sldMk cId="0" sldId="256"/>
            <ac:picMk id="45" creationId="{00000000-0000-0000-0000-000000000000}"/>
          </ac:picMkLst>
        </pc:picChg>
        <pc:picChg chg="del">
          <ac:chgData name="瑞轩 刘" userId="9398a30a9a7bb0c6" providerId="LiveId" clId="{B56D44F4-6956-4C69-9750-E5A614F5DE5F}" dt="2019-04-30T04:34:39.157" v="571" actId="478"/>
          <ac:picMkLst>
            <pc:docMk/>
            <pc:sldMk cId="0" sldId="256"/>
            <ac:picMk id="4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371600" y="855864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1371600" y="1963872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140220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13716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1371240" y="9316080"/>
            <a:ext cx="24688440" cy="19698120"/>
          </a:xfrm>
          <a:prstGeom prst="rect">
            <a:avLst/>
          </a:prstGeom>
          <a:ln>
            <a:noFill/>
          </a:ln>
        </p:spPr>
      </p:pic>
      <p:pic>
        <p:nvPicPr>
          <p:cNvPr id="37" name="Picture 36"/>
          <p:cNvPicPr/>
          <p:nvPr/>
        </p:nvPicPr>
        <p:blipFill>
          <a:blip r:embed="rId2"/>
          <a:stretch/>
        </p:blipFill>
        <p:spPr>
          <a:xfrm>
            <a:off x="1371240" y="9316080"/>
            <a:ext cx="24688440" cy="196981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1371600" y="8558640"/>
            <a:ext cx="24688440" cy="21213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371600" y="8558640"/>
            <a:ext cx="2468844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13716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140220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056680" y="11361600"/>
            <a:ext cx="23317920" cy="3634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3716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140220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371600" y="8558640"/>
            <a:ext cx="12047760" cy="2121336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14022000" y="1963872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056680" y="11361600"/>
            <a:ext cx="23317920" cy="7840440"/>
          </a:xfrm>
          <a:prstGeom prst="rect">
            <a:avLst/>
          </a:prstGeom>
        </p:spPr>
        <p:txBody>
          <a:bodyPr lIns="0" tIns="0" rIns="0" bIns="0" anchor="ctr"/>
          <a:lstStyle/>
          <a:p>
            <a:endParaRPr lang="en-US" sz="7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3716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14022000" y="8558640"/>
            <a:ext cx="1204776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1371600" y="19638720"/>
            <a:ext cx="24688440" cy="10118520"/>
          </a:xfrm>
          <a:prstGeom prst="rect">
            <a:avLst/>
          </a:prstGeom>
        </p:spPr>
        <p:txBody>
          <a:bodyPr lIns="0" tIns="0" rIns="0" bIns="0"/>
          <a:lstStyle/>
          <a:p>
            <a:endParaRPr lang="en-US" sz="5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056680" y="11361600"/>
            <a:ext cx="23317920" cy="7840440"/>
          </a:xfrm>
          <a:prstGeom prst="rect">
            <a:avLst/>
          </a:prstGeom>
        </p:spPr>
        <p:txBody>
          <a:bodyPr lIns="90000" tIns="45000" rIns="90000" bIns="45000"/>
          <a:lstStyle/>
          <a:p>
            <a:pPr algn="ctr">
              <a:lnSpc>
                <a:spcPct val="100000"/>
              </a:lnSpc>
            </a:pPr>
            <a:r>
              <a:rPr lang="en-US" sz="18100" b="0" strike="noStrike" spc="-1">
                <a:solidFill>
                  <a:srgbClr val="263B86"/>
                </a:solidFill>
                <a:uFill>
                  <a:solidFill>
                    <a:srgbClr val="FFFFFF"/>
                  </a:solidFill>
                </a:uFill>
                <a:latin typeface="Arial"/>
                <a:ea typeface="ＭＳ Ｐゴシック"/>
              </a:rPr>
              <a:t>Click to edit Master title style</a:t>
            </a:r>
            <a:endParaRPr lang="en-US" sz="7400" b="0" strike="noStrike" spc="-1">
              <a:solidFill>
                <a:srgbClr val="000000"/>
              </a:solidFill>
              <a:uFill>
                <a:solidFill>
                  <a:srgbClr val="FFFFFF"/>
                </a:solidFill>
              </a:uFill>
              <a:latin typeface="Arial"/>
            </a:endParaRPr>
          </a:p>
        </p:txBody>
      </p:sp>
      <p:sp>
        <p:nvSpPr>
          <p:cNvPr id="5" name="PlaceHolder 2"/>
          <p:cNvSpPr>
            <a:spLocks noGrp="1"/>
          </p:cNvSpPr>
          <p:nvPr>
            <p:ph type="dt"/>
          </p:nvPr>
        </p:nvSpPr>
        <p:spPr>
          <a:xfrm>
            <a:off x="1372320" y="33307200"/>
            <a:ext cx="6399360" cy="253980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9373320" y="33307200"/>
            <a:ext cx="8685360" cy="253980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9660320" y="33307200"/>
            <a:ext cx="6399360" cy="2539800"/>
          </a:xfrm>
          <a:prstGeom prst="rect">
            <a:avLst/>
          </a:prstGeom>
        </p:spPr>
        <p:txBody>
          <a:bodyPr/>
          <a:lstStyle/>
          <a:p>
            <a:pPr>
              <a:lnSpc>
                <a:spcPct val="100000"/>
              </a:lnSpc>
            </a:pPr>
            <a:fld id="{BEB33070-6E7C-466D-B25E-C892CA63D65F}" type="slidenum">
              <a:rPr lang="en-US" sz="7400" b="0" strike="noStrike" spc="-1">
                <a:solidFill>
                  <a:srgbClr val="000000"/>
                </a:solidFill>
                <a:uFill>
                  <a:solidFill>
                    <a:srgbClr val="FFFFFF"/>
                  </a:solidFill>
                </a:uFill>
                <a:latin typeface="Arial"/>
                <a:ea typeface="ＭＳ Ｐゴシック"/>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723900" y="0"/>
            <a:ext cx="36575640" cy="1230840"/>
          </a:xfrm>
          <a:prstGeom prst="rect">
            <a:avLst/>
          </a:prstGeom>
          <a:noFill/>
          <a:ln>
            <a:noFill/>
          </a:ln>
        </p:spPr>
        <p:style>
          <a:lnRef idx="0">
            <a:scrgbClr r="0" g="0" b="0"/>
          </a:lnRef>
          <a:fillRef idx="0">
            <a:scrgbClr r="0" g="0" b="0"/>
          </a:fillRef>
          <a:effectRef idx="0">
            <a:scrgbClr r="0" g="0" b="0"/>
          </a:effectRef>
          <a:fontRef idx="minor"/>
        </p:style>
      </p:sp>
      <p:sp>
        <p:nvSpPr>
          <p:cNvPr id="39" name="CustomShape 2"/>
          <p:cNvSpPr/>
          <p:nvPr/>
        </p:nvSpPr>
        <p:spPr>
          <a:xfrm>
            <a:off x="-914400" y="533519"/>
            <a:ext cx="29260440" cy="29335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7200" b="1" strike="noStrike" spc="-1" dirty="0">
                <a:solidFill>
                  <a:srgbClr val="BE0204"/>
                </a:solidFill>
                <a:uFill>
                  <a:solidFill>
                    <a:srgbClr val="FFFFFF"/>
                  </a:solidFill>
                </a:uFill>
                <a:latin typeface="Arial"/>
                <a:ea typeface="ＭＳ Ｐゴシック"/>
              </a:rPr>
              <a:t>Basketball Retriever (Team B6)</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Electrical and Computer Engineering Department</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Carnegie Mellon University</a:t>
            </a:r>
            <a:endParaRPr lang="en-US" sz="1800" b="0" strike="noStrike" spc="-1" dirty="0">
              <a:solidFill>
                <a:srgbClr val="000000"/>
              </a:solidFill>
              <a:uFill>
                <a:solidFill>
                  <a:srgbClr val="FFFFFF"/>
                </a:solidFill>
              </a:uFill>
              <a:latin typeface="Arial"/>
            </a:endParaRPr>
          </a:p>
          <a:p>
            <a:pPr algn="ctr"/>
            <a:r>
              <a:rPr lang="en-US" sz="3600" b="1" strike="noStrike" spc="-1" dirty="0">
                <a:solidFill>
                  <a:srgbClr val="000000"/>
                </a:solidFill>
                <a:uFill>
                  <a:solidFill>
                    <a:srgbClr val="FFFFFF"/>
                  </a:solidFill>
                </a:uFill>
                <a:latin typeface="Arial"/>
                <a:ea typeface="ＭＳ Ｐゴシック"/>
              </a:rPr>
              <a:t>Alvin Shi, Wayne Liu, Roy Li</a:t>
            </a:r>
            <a:endParaRPr lang="en-US" sz="1800" b="0" strike="noStrike" spc="-1" dirty="0">
              <a:solidFill>
                <a:srgbClr val="000000"/>
              </a:solidFill>
              <a:uFill>
                <a:solidFill>
                  <a:srgbClr val="FFFFFF"/>
                </a:solidFill>
              </a:uFill>
              <a:latin typeface="Arial"/>
            </a:endParaRPr>
          </a:p>
          <a:p>
            <a:pPr algn="ctr"/>
            <a:r>
              <a:rPr lang="en-US" sz="3600" b="0" strike="noStrike" spc="-1" dirty="0">
                <a:solidFill>
                  <a:srgbClr val="000000"/>
                </a:solidFill>
                <a:uFill>
                  <a:solidFill>
                    <a:srgbClr val="FFFFFF"/>
                  </a:solidFill>
                </a:uFill>
                <a:latin typeface="Arial"/>
                <a:ea typeface="ＭＳ Ｐゴシック"/>
              </a:rPr>
              <a:t>{xiangs1, </a:t>
            </a:r>
            <a:r>
              <a:rPr lang="en-US" sz="3600" b="0" strike="noStrike" spc="-1" dirty="0" err="1">
                <a:solidFill>
                  <a:srgbClr val="000000"/>
                </a:solidFill>
                <a:uFill>
                  <a:solidFill>
                    <a:srgbClr val="FFFFFF"/>
                  </a:solidFill>
                </a:uFill>
                <a:latin typeface="Arial"/>
                <a:ea typeface="ＭＳ Ｐゴシック"/>
              </a:rPr>
              <a:t>ruixuanl</a:t>
            </a:r>
            <a:r>
              <a:rPr lang="en-US" sz="3600" b="0" strike="noStrike" spc="-1" dirty="0">
                <a:solidFill>
                  <a:srgbClr val="000000"/>
                </a:solidFill>
                <a:uFill>
                  <a:solidFill>
                    <a:srgbClr val="FFFFFF"/>
                  </a:solidFill>
                </a:uFill>
                <a:latin typeface="Arial"/>
                <a:ea typeface="ＭＳ Ｐゴシック"/>
              </a:rPr>
              <a:t>, tianqil1}@andrew.cmu.edu</a:t>
            </a:r>
            <a:endParaRPr lang="en-US" sz="1800" b="0" strike="noStrike" spc="-1" dirty="0">
              <a:solidFill>
                <a:srgbClr val="000000"/>
              </a:solidFill>
              <a:uFill>
                <a:solidFill>
                  <a:srgbClr val="FFFFFF"/>
                </a:solidFill>
              </a:uFill>
              <a:latin typeface="Arial"/>
            </a:endParaRPr>
          </a:p>
        </p:txBody>
      </p:sp>
      <p:pic>
        <p:nvPicPr>
          <p:cNvPr id="40" name="Picture 560"/>
          <p:cNvPicPr/>
          <p:nvPr/>
        </p:nvPicPr>
        <p:blipFill>
          <a:blip r:embed="rId2"/>
          <a:srcRect t="20213" b="20754"/>
          <a:stretch/>
        </p:blipFill>
        <p:spPr>
          <a:xfrm>
            <a:off x="20878920" y="35046720"/>
            <a:ext cx="6552720" cy="1396800"/>
          </a:xfrm>
          <a:prstGeom prst="rect">
            <a:avLst/>
          </a:prstGeom>
          <a:ln>
            <a:noFill/>
          </a:ln>
        </p:spPr>
      </p:pic>
      <p:pic>
        <p:nvPicPr>
          <p:cNvPr id="41" name="Picture 561"/>
          <p:cNvPicPr/>
          <p:nvPr/>
        </p:nvPicPr>
        <p:blipFill>
          <a:blip r:embed="rId3"/>
          <a:srcRect t="28527" b="24889"/>
          <a:stretch/>
        </p:blipFill>
        <p:spPr>
          <a:xfrm>
            <a:off x="198000" y="35410320"/>
            <a:ext cx="6476760" cy="1089000"/>
          </a:xfrm>
          <a:prstGeom prst="rect">
            <a:avLst/>
          </a:prstGeom>
          <a:ln>
            <a:noFill/>
          </a:ln>
        </p:spPr>
      </p:pic>
      <p:sp>
        <p:nvSpPr>
          <p:cNvPr id="42" name="CustomShape 3"/>
          <p:cNvSpPr/>
          <p:nvPr/>
        </p:nvSpPr>
        <p:spPr>
          <a:xfrm>
            <a:off x="380880" y="500392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Overview</a:t>
            </a:r>
            <a:endParaRPr lang="en-US" sz="1800" b="0" strike="noStrike" spc="-1">
              <a:solidFill>
                <a:srgbClr val="000000"/>
              </a:solidFill>
              <a:uFill>
                <a:solidFill>
                  <a:srgbClr val="FFFFFF"/>
                </a:solidFill>
              </a:uFill>
              <a:latin typeface="Arial"/>
            </a:endParaRPr>
          </a:p>
        </p:txBody>
      </p:sp>
      <p:sp>
        <p:nvSpPr>
          <p:cNvPr id="43" name="CustomShape 4"/>
          <p:cNvSpPr/>
          <p:nvPr/>
        </p:nvSpPr>
        <p:spPr>
          <a:xfrm>
            <a:off x="14036040" y="6243480"/>
            <a:ext cx="13090680" cy="645840"/>
          </a:xfrm>
          <a:prstGeom prst="rect">
            <a:avLst/>
          </a:prstGeom>
          <a:noFill/>
          <a:ln>
            <a:noFill/>
          </a:ln>
        </p:spPr>
        <p:style>
          <a:lnRef idx="0">
            <a:scrgbClr r="0" g="0" b="0"/>
          </a:lnRef>
          <a:fillRef idx="0">
            <a:scrgbClr r="0" g="0" b="0"/>
          </a:fillRef>
          <a:effectRef idx="0">
            <a:scrgbClr r="0" g="0" b="0"/>
          </a:effectRef>
          <a:fontRef idx="minor"/>
        </p:style>
      </p:sp>
      <p:sp>
        <p:nvSpPr>
          <p:cNvPr id="44" name="CustomShape 5"/>
          <p:cNvSpPr/>
          <p:nvPr/>
        </p:nvSpPr>
        <p:spPr>
          <a:xfrm>
            <a:off x="6915390" y="35752710"/>
            <a:ext cx="4285040" cy="579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dirty="0"/>
              <a:t>http://course.ece.cmu.edu/~ece500/projects/s19-teamb6/</a:t>
            </a:r>
            <a:endParaRPr lang="en-US" sz="2000" b="0" strike="noStrike" spc="-1" dirty="0">
              <a:uFill>
                <a:solidFill>
                  <a:srgbClr val="FFFFFF"/>
                </a:solidFill>
              </a:uFill>
              <a:latin typeface="Arial"/>
            </a:endParaRPr>
          </a:p>
        </p:txBody>
      </p:sp>
      <p:sp>
        <p:nvSpPr>
          <p:cNvPr id="46" name="CustomShape 6"/>
          <p:cNvSpPr/>
          <p:nvPr/>
        </p:nvSpPr>
        <p:spPr>
          <a:xfrm>
            <a:off x="14005440" y="511812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Motivation</a:t>
            </a:r>
            <a:endParaRPr lang="en-US" sz="1800" b="0" strike="noStrike" spc="-1">
              <a:solidFill>
                <a:srgbClr val="000000"/>
              </a:solidFill>
              <a:uFill>
                <a:solidFill>
                  <a:srgbClr val="FFFFFF"/>
                </a:solidFill>
              </a:uFill>
              <a:latin typeface="Arial"/>
            </a:endParaRPr>
          </a:p>
        </p:txBody>
      </p:sp>
      <p:sp>
        <p:nvSpPr>
          <p:cNvPr id="48" name="CustomShape 8"/>
          <p:cNvSpPr/>
          <p:nvPr/>
        </p:nvSpPr>
        <p:spPr>
          <a:xfrm>
            <a:off x="14036040" y="6162120"/>
            <a:ext cx="13075560" cy="496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dirty="0">
                <a:uFill>
                  <a:solidFill>
                    <a:srgbClr val="FFFFFF"/>
                  </a:solidFill>
                </a:uFill>
                <a:latin typeface="Arial"/>
                <a:ea typeface="ＭＳ Ｐゴシック"/>
              </a:rPr>
              <a:t>When practicing basketball drills alone, most of the player’s time is spent retrieving the basketball. In order to maximize the practice efficiency, a player can either find a partner or place a basketball collector under the basket. However, neither approach is optimal, as it is difficult to find someone willing to do the menial work and the basketball collector partially blocks the basket. As big fans of the sport, we believe that we can use the advancements in technology to implement a much smarter way of returning the ball back to the player quickly to ensure that the player is getting the most out of the practice session. Hence, the idea of a basketball retriever robot comes to life.</a:t>
            </a:r>
            <a:endParaRPr lang="en-US" sz="1800" b="0" strike="noStrike" spc="-1" dirty="0">
              <a:uFill>
                <a:solidFill>
                  <a:srgbClr val="FFFFFF"/>
                </a:solidFill>
              </a:uFill>
              <a:latin typeface="Arial"/>
            </a:endParaRPr>
          </a:p>
        </p:txBody>
      </p:sp>
      <p:sp>
        <p:nvSpPr>
          <p:cNvPr id="50" name="CustomShape 9"/>
          <p:cNvSpPr/>
          <p:nvPr/>
        </p:nvSpPr>
        <p:spPr>
          <a:xfrm>
            <a:off x="380880" y="11340360"/>
            <a:ext cx="26761320" cy="90648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System Architecture</a:t>
            </a:r>
            <a:endParaRPr lang="en-US" sz="1800" b="0" strike="noStrike" spc="-1">
              <a:solidFill>
                <a:srgbClr val="000000"/>
              </a:solidFill>
              <a:uFill>
                <a:solidFill>
                  <a:srgbClr val="FFFFFF"/>
                </a:solidFill>
              </a:uFill>
              <a:latin typeface="Arial"/>
            </a:endParaRPr>
          </a:p>
        </p:txBody>
      </p:sp>
      <p:sp>
        <p:nvSpPr>
          <p:cNvPr id="51" name="CustomShape 10"/>
          <p:cNvSpPr/>
          <p:nvPr/>
        </p:nvSpPr>
        <p:spPr>
          <a:xfrm>
            <a:off x="335160" y="23403600"/>
            <a:ext cx="1315188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Approach</a:t>
            </a:r>
            <a:endParaRPr lang="en-US" sz="1800" b="0" strike="noStrike" spc="-1">
              <a:solidFill>
                <a:srgbClr val="000000"/>
              </a:solidFill>
              <a:uFill>
                <a:solidFill>
                  <a:srgbClr val="FFFFFF"/>
                </a:solidFill>
              </a:uFill>
              <a:latin typeface="Arial"/>
            </a:endParaRPr>
          </a:p>
        </p:txBody>
      </p:sp>
      <p:sp>
        <p:nvSpPr>
          <p:cNvPr id="52" name="CustomShape 11"/>
          <p:cNvSpPr/>
          <p:nvPr/>
        </p:nvSpPr>
        <p:spPr>
          <a:xfrm>
            <a:off x="14036040" y="23403600"/>
            <a:ext cx="13106160" cy="914040"/>
          </a:xfrm>
          <a:prstGeom prst="rect">
            <a:avLst/>
          </a:prstGeom>
          <a:solidFill>
            <a:srgbClr val="A50021"/>
          </a:solidFill>
          <a:ln>
            <a:noFill/>
          </a:ln>
        </p:spPr>
        <p:style>
          <a:lnRef idx="0">
            <a:scrgbClr r="0" g="0" b="0"/>
          </a:lnRef>
          <a:fillRef idx="0">
            <a:scrgbClr r="0" g="0" b="0"/>
          </a:fillRef>
          <a:effectRef idx="0">
            <a:scrgbClr r="0" g="0" b="0"/>
          </a:effectRef>
          <a:fontRef idx="minor"/>
        </p:style>
        <p:txBody>
          <a:bodyPr lIns="182880" tIns="45000" rIns="182880" bIns="45000" anchor="ctr"/>
          <a:lstStyle/>
          <a:p>
            <a:pPr>
              <a:lnSpc>
                <a:spcPct val="100000"/>
              </a:lnSpc>
            </a:pPr>
            <a:r>
              <a:rPr lang="en-US" sz="4800" b="1" strike="noStrike" spc="-1">
                <a:solidFill>
                  <a:srgbClr val="FFFFFF"/>
                </a:solidFill>
                <a:uFill>
                  <a:solidFill>
                    <a:srgbClr val="FFFFFF"/>
                  </a:solidFill>
                </a:uFill>
                <a:latin typeface="Arial"/>
                <a:ea typeface="ＭＳ Ｐゴシック"/>
              </a:rPr>
              <a:t>Evaluation</a:t>
            </a:r>
            <a:endParaRPr lang="en-US" sz="1800" b="0" strike="noStrike" spc="-1">
              <a:solidFill>
                <a:srgbClr val="000000"/>
              </a:solidFill>
              <a:uFill>
                <a:solidFill>
                  <a:srgbClr val="FFFFFF"/>
                </a:solidFill>
              </a:uFill>
              <a:latin typeface="Arial"/>
            </a:endParaRPr>
          </a:p>
        </p:txBody>
      </p:sp>
      <p:graphicFrame>
        <p:nvGraphicFramePr>
          <p:cNvPr id="53" name="Table 12"/>
          <p:cNvGraphicFramePr/>
          <p:nvPr>
            <p:extLst>
              <p:ext uri="{D42A27DB-BD31-4B8C-83A1-F6EECF244321}">
                <p14:modId xmlns:p14="http://schemas.microsoft.com/office/powerpoint/2010/main" val="3469632964"/>
              </p:ext>
            </p:extLst>
          </p:nvPr>
        </p:nvGraphicFramePr>
        <p:xfrm>
          <a:off x="14036040" y="24317640"/>
          <a:ext cx="13106160" cy="9489440"/>
        </p:xfrm>
        <a:graphic>
          <a:graphicData uri="http://schemas.openxmlformats.org/drawingml/2006/table">
            <a:tbl>
              <a:tblPr/>
              <a:tblGrid>
                <a:gridCol w="6553080">
                  <a:extLst>
                    <a:ext uri="{9D8B030D-6E8A-4147-A177-3AD203B41FA5}">
                      <a16:colId xmlns:a16="http://schemas.microsoft.com/office/drawing/2014/main" val="20000"/>
                    </a:ext>
                  </a:extLst>
                </a:gridCol>
                <a:gridCol w="6553080">
                  <a:extLst>
                    <a:ext uri="{9D8B030D-6E8A-4147-A177-3AD203B41FA5}">
                      <a16:colId xmlns:a16="http://schemas.microsoft.com/office/drawing/2014/main" val="20001"/>
                    </a:ext>
                  </a:extLst>
                </a:gridCol>
              </a:tblGrid>
              <a:tr h="1323000">
                <a:tc>
                  <a:txBody>
                    <a:bodyPr/>
                    <a:lstStyle/>
                    <a:p>
                      <a:pPr algn="ctr">
                        <a:lnSpc>
                          <a:spcPct val="100000"/>
                        </a:lnSpc>
                      </a:pPr>
                      <a:r>
                        <a:rPr lang="en-US" sz="4000" b="1" strike="noStrike" spc="-1" dirty="0">
                          <a:solidFill>
                            <a:srgbClr val="FFFFFF"/>
                          </a:solidFill>
                          <a:uFill>
                            <a:solidFill>
                              <a:srgbClr val="FFFFFF"/>
                            </a:solidFill>
                          </a:uFill>
                          <a:latin typeface="Arial"/>
                        </a:rPr>
                        <a:t>Specification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gn="ctr">
                        <a:lnSpc>
                          <a:spcPct val="100000"/>
                        </a:lnSpc>
                      </a:pPr>
                      <a:r>
                        <a:rPr lang="en-US" sz="4000" b="1" strike="noStrike" spc="-1">
                          <a:solidFill>
                            <a:srgbClr val="FFFFFF"/>
                          </a:solidFill>
                          <a:uFill>
                            <a:solidFill>
                              <a:srgbClr val="FFFFFF"/>
                            </a:solidFill>
                          </a:uFill>
                          <a:latin typeface="Arial"/>
                        </a:rPr>
                        <a:t>Result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extLst>
                  <a:ext uri="{0D108BD9-81ED-4DB2-BD59-A6C34878D82A}">
                    <a16:rowId xmlns:a16="http://schemas.microsoft.com/office/drawing/2014/main" val="10000"/>
                  </a:ext>
                </a:extLst>
              </a:tr>
              <a:tr h="1229700">
                <a:tc>
                  <a:txBody>
                    <a:bodyPr/>
                    <a:lstStyle/>
                    <a:p>
                      <a:pPr algn="l">
                        <a:lnSpc>
                          <a:spcPct val="100000"/>
                        </a:lnSpc>
                      </a:pPr>
                      <a:r>
                        <a:rPr lang="en-US" sz="3200" b="0" strike="noStrike" spc="-1" dirty="0">
                          <a:solidFill>
                            <a:srgbClr val="000000"/>
                          </a:solidFill>
                          <a:uFill>
                            <a:solidFill>
                              <a:srgbClr val="FFFFFF"/>
                            </a:solidFill>
                          </a:uFill>
                          <a:latin typeface="+mn-lt"/>
                        </a:rPr>
                        <a:t>Ultrasonic sensor should output a decision within 2s.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Time negligible; 0.5s max.</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CCC"/>
                    </a:solidFill>
                  </a:tcPr>
                </a:tc>
                <a:extLst>
                  <a:ext uri="{0D108BD9-81ED-4DB2-BD59-A6C34878D82A}">
                    <a16:rowId xmlns:a16="http://schemas.microsoft.com/office/drawing/2014/main" val="10001"/>
                  </a:ext>
                </a:extLst>
              </a:tr>
              <a:tr h="1117600">
                <a:tc>
                  <a:txBody>
                    <a:bodyPr/>
                    <a:lstStyle/>
                    <a:p>
                      <a:pPr algn="l">
                        <a:lnSpc>
                          <a:spcPct val="100000"/>
                        </a:lnSpc>
                      </a:pPr>
                      <a:r>
                        <a:rPr lang="en-US" sz="3200" b="0" strike="noStrike" spc="-1" dirty="0">
                          <a:solidFill>
                            <a:srgbClr val="000000"/>
                          </a:solidFill>
                          <a:uFill>
                            <a:solidFill>
                              <a:srgbClr val="FFFFFF"/>
                            </a:solidFill>
                          </a:uFill>
                          <a:latin typeface="+mn-lt"/>
                        </a:rPr>
                        <a:t>Ball tracking module should have 90% accuracy.</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91.5% accuracy from 200 images.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2"/>
                  </a:ext>
                </a:extLst>
              </a:tr>
              <a:tr h="1143000">
                <a:tc>
                  <a:txBody>
                    <a:bodyPr/>
                    <a:lstStyle/>
                    <a:p>
                      <a:pPr algn="l">
                        <a:lnSpc>
                          <a:spcPct val="100000"/>
                        </a:lnSpc>
                      </a:pPr>
                      <a:r>
                        <a:rPr lang="en-US" sz="3200" b="0" strike="noStrike" spc="-1" dirty="0">
                          <a:solidFill>
                            <a:srgbClr val="000000"/>
                          </a:solidFill>
                          <a:uFill>
                            <a:solidFill>
                              <a:srgbClr val="FFFFFF"/>
                            </a:solidFill>
                          </a:uFill>
                          <a:latin typeface="+mn-lt"/>
                        </a:rPr>
                        <a:t>Ball tracking module should process at least 5 fps to run in real time.</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Module processes at 10 fps.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extLst>
                  <a:ext uri="{0D108BD9-81ED-4DB2-BD59-A6C34878D82A}">
                    <a16:rowId xmlns:a16="http://schemas.microsoft.com/office/drawing/2014/main" val="10003"/>
                  </a:ext>
                </a:extLst>
              </a:tr>
              <a:tr h="1155700">
                <a:tc>
                  <a:txBody>
                    <a:bodyPr/>
                    <a:lstStyle/>
                    <a:p>
                      <a:pPr algn="l">
                        <a:lnSpc>
                          <a:spcPct val="100000"/>
                        </a:lnSpc>
                      </a:pPr>
                      <a:r>
                        <a:rPr lang="en-US" sz="3200" b="0" strike="noStrike" spc="-1" dirty="0">
                          <a:solidFill>
                            <a:srgbClr val="000000"/>
                          </a:solidFill>
                          <a:uFill>
                            <a:solidFill>
                              <a:srgbClr val="FFFFFF"/>
                            </a:solidFill>
                          </a:uFill>
                          <a:latin typeface="+mn-lt"/>
                        </a:rPr>
                        <a:t>Stereo vision module should output distance with an error within 1m.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Error within 20cm.</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4"/>
                  </a:ext>
                </a:extLst>
              </a:tr>
              <a:tr h="1308100">
                <a:tc>
                  <a:txBody>
                    <a:bodyPr/>
                    <a:lstStyle/>
                    <a:p>
                      <a:pPr algn="l">
                        <a:lnSpc>
                          <a:spcPct val="100000"/>
                        </a:lnSpc>
                      </a:pPr>
                      <a:r>
                        <a:rPr lang="en-US" sz="3200" b="0" strike="noStrike" spc="-1" dirty="0">
                          <a:solidFill>
                            <a:srgbClr val="000000"/>
                          </a:solidFill>
                          <a:uFill>
                            <a:solidFill>
                              <a:srgbClr val="FFFFFF"/>
                            </a:solidFill>
                          </a:uFill>
                          <a:latin typeface="+mn-lt"/>
                        </a:rPr>
                        <a:t>The robot should move at an average speed of 0.5m/s when tracking.</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gn="l">
                        <a:lnSpc>
                          <a:spcPct val="100000"/>
                        </a:lnSpc>
                      </a:pPr>
                      <a:r>
                        <a:rPr lang="en-US" sz="3200" b="0" strike="noStrike" spc="-1" dirty="0">
                          <a:solidFill>
                            <a:srgbClr val="00B050"/>
                          </a:solidFill>
                          <a:uFill>
                            <a:solidFill>
                              <a:srgbClr val="FFFFFF"/>
                            </a:solidFill>
                          </a:uFill>
                          <a:latin typeface="+mn-lt"/>
                        </a:rPr>
                        <a:t>Robot moves at 0.6m/s</a:t>
                      </a: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extLst>
                  <a:ext uri="{0D108BD9-81ED-4DB2-BD59-A6C34878D82A}">
                    <a16:rowId xmlns:a16="http://schemas.microsoft.com/office/drawing/2014/main" val="10005"/>
                  </a:ext>
                </a:extLst>
              </a:tr>
              <a:tr h="1323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strike="noStrike" spc="-1" dirty="0">
                          <a:solidFill>
                            <a:srgbClr val="000000"/>
                          </a:solidFill>
                          <a:uFill>
                            <a:solidFill>
                              <a:srgbClr val="FFFFFF"/>
                            </a:solidFill>
                          </a:uFill>
                          <a:latin typeface="+mn-lt"/>
                        </a:rPr>
                        <a:t>90% overall success rate in ideal half court.</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strike="noStrike" spc="-1" dirty="0">
                          <a:solidFill>
                            <a:srgbClr val="FF0000"/>
                          </a:solidFill>
                          <a:uFill>
                            <a:solidFill>
                              <a:srgbClr val="FFFFFF"/>
                            </a:solidFill>
                          </a:uFill>
                          <a:latin typeface="+mn-lt"/>
                        </a:rPr>
                        <a:t>86.7% overall success rate in ideal half court</a:t>
                      </a:r>
                    </a:p>
                    <a:p>
                      <a:pPr algn="l">
                        <a:lnSpc>
                          <a:spcPct val="100000"/>
                        </a:lnSpc>
                      </a:pPr>
                      <a:endParaRPr lang="en-US" sz="3200" b="0" strike="noStrike" spc="-1" dirty="0">
                        <a:solidFill>
                          <a:srgbClr val="000000"/>
                        </a:solidFill>
                        <a:uFill>
                          <a:solidFill>
                            <a:srgbClr val="FFFFFF"/>
                          </a:solidFill>
                        </a:uFill>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extLst>
                  <a:ext uri="{0D108BD9-81ED-4DB2-BD59-A6C34878D82A}">
                    <a16:rowId xmlns:a16="http://schemas.microsoft.com/office/drawing/2014/main" val="10006"/>
                  </a:ext>
                </a:extLst>
              </a:tr>
            </a:tbl>
          </a:graphicData>
        </a:graphic>
      </p:graphicFrame>
      <p:sp>
        <p:nvSpPr>
          <p:cNvPr id="54" name="CustomShape 13"/>
          <p:cNvSpPr/>
          <p:nvPr/>
        </p:nvSpPr>
        <p:spPr>
          <a:xfrm>
            <a:off x="396360" y="6170040"/>
            <a:ext cx="13044960" cy="44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dirty="0">
                <a:uFill>
                  <a:solidFill>
                    <a:srgbClr val="FFFFFF"/>
                  </a:solidFill>
                </a:uFill>
                <a:latin typeface="+mj-lt"/>
                <a:ea typeface="ＭＳ Ｐゴシック"/>
                <a:cs typeface="Times New Roman" panose="02020603050405020304" pitchFamily="18" charset="0"/>
              </a:rPr>
              <a:t>This project aims to build an autonomous mobile robot that helps a player to retrieve the basketball during practices. The robot should not block the view between the athlete and the basket and it should allow the player to practice any moves at any spot on the court. The robot should start searching for the ball as soon as the player doesn’t have the ball in control, move to the ball, pick the ball up, and bring the ball back to the player. Furthermore, the robot should be smart enough to know whether a ball is in a player’s possession so that it does not interfere with the player’s practice.</a:t>
            </a:r>
            <a:endParaRPr lang="en-US" sz="1800" b="0" strike="noStrike" spc="-1" dirty="0">
              <a:uFill>
                <a:solidFill>
                  <a:srgbClr val="FFFFFF"/>
                </a:solidFill>
              </a:uFill>
              <a:latin typeface="+mj-lt"/>
              <a:cs typeface="Times New Roman" panose="02020603050405020304" pitchFamily="18" charset="0"/>
            </a:endParaRPr>
          </a:p>
        </p:txBody>
      </p:sp>
      <p:sp>
        <p:nvSpPr>
          <p:cNvPr id="19" name="CustomShape 13">
            <a:extLst>
              <a:ext uri="{FF2B5EF4-FFF2-40B4-BE49-F238E27FC236}">
                <a16:creationId xmlns:a16="http://schemas.microsoft.com/office/drawing/2014/main" id="{FB5574C7-87D3-4FF7-B030-FD6864FAC0E3}"/>
              </a:ext>
            </a:extLst>
          </p:cNvPr>
          <p:cNvSpPr/>
          <p:nvPr/>
        </p:nvSpPr>
        <p:spPr>
          <a:xfrm>
            <a:off x="335160" y="24317640"/>
            <a:ext cx="13106160" cy="44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00000"/>
              </a:lnSpc>
              <a:buFont typeface="Arial" panose="020B0604020202020204" pitchFamily="34" charset="0"/>
              <a:buChar char="•"/>
            </a:pPr>
            <a:endParaRPr lang="en-US" spc="-1" dirty="0">
              <a:uFill>
                <a:solidFill>
                  <a:srgbClr val="FFFFFF"/>
                </a:solidFill>
              </a:uFill>
              <a:latin typeface="+mj-lt"/>
              <a:ea typeface="ＭＳ Ｐゴシック"/>
              <a:cs typeface="Times New Roman" panose="02020603050405020304" pitchFamily="18" charset="0"/>
            </a:endParaRPr>
          </a:p>
          <a:p>
            <a:pPr algn="just">
              <a:lnSpc>
                <a:spcPct val="100000"/>
              </a:lnSpc>
            </a:pPr>
            <a:endParaRPr lang="en-US" sz="3200" b="0" strike="noStrike" spc="-1" dirty="0">
              <a:uFill>
                <a:solidFill>
                  <a:srgbClr val="FFFFFF"/>
                </a:solidFill>
              </a:uFill>
              <a:latin typeface="+mj-lt"/>
              <a:ea typeface="ＭＳ Ｐゴシック"/>
              <a:cs typeface="Times New Roman" panose="02020603050405020304" pitchFamily="18" charset="0"/>
            </a:endParaRPr>
          </a:p>
        </p:txBody>
      </p:sp>
      <p:pic>
        <p:nvPicPr>
          <p:cNvPr id="8" name="Picture 7">
            <a:extLst>
              <a:ext uri="{FF2B5EF4-FFF2-40B4-BE49-F238E27FC236}">
                <a16:creationId xmlns:a16="http://schemas.microsoft.com/office/drawing/2014/main" id="{3A8D5D1B-197E-4D13-84A7-41D315DCC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561" y="33596093"/>
            <a:ext cx="2283838" cy="2283838"/>
          </a:xfrm>
          <a:prstGeom prst="rect">
            <a:avLst/>
          </a:prstGeom>
        </p:spPr>
      </p:pic>
      <p:pic>
        <p:nvPicPr>
          <p:cNvPr id="12" name="Picture 11">
            <a:extLst>
              <a:ext uri="{FF2B5EF4-FFF2-40B4-BE49-F238E27FC236}">
                <a16:creationId xmlns:a16="http://schemas.microsoft.com/office/drawing/2014/main" id="{B3602056-0A6B-4761-ADE7-083B84CCB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5178" y="12241620"/>
            <a:ext cx="23452723" cy="11156760"/>
          </a:xfrm>
          <a:prstGeom prst="rect">
            <a:avLst/>
          </a:prstGeom>
        </p:spPr>
      </p:pic>
      <p:pic>
        <p:nvPicPr>
          <p:cNvPr id="3" name="Picture 2">
            <a:extLst>
              <a:ext uri="{FF2B5EF4-FFF2-40B4-BE49-F238E27FC236}">
                <a16:creationId xmlns:a16="http://schemas.microsoft.com/office/drawing/2014/main" id="{503CBD43-8C85-2C4F-BE3A-3EBA29FC4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50" y="24294149"/>
            <a:ext cx="14032485" cy="951293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CyLab-PosterTemplate-v3</Template>
  <TotalTime>3942</TotalTime>
  <Words>414</Words>
  <Application>Microsoft Macintosh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ndwyer</dc:creator>
  <dc:description/>
  <cp:lastModifiedBy>xiangs1</cp:lastModifiedBy>
  <cp:revision>204</cp:revision>
  <cp:lastPrinted>2015-05-04T20:22:30Z</cp:lastPrinted>
  <dcterms:created xsi:type="dcterms:W3CDTF">2012-08-30T17:56:20Z</dcterms:created>
  <dcterms:modified xsi:type="dcterms:W3CDTF">2019-04-30T18:27:12Z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