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36576000"/>
  <p:notesSz cx="32461200" cy="51206400"/>
  <p:defaultTextStyle>
    <a:defPPr>
      <a:defRPr lang="en-US"/>
    </a:defPPr>
    <a:lvl1pPr algn="l" rtl="0" fontAlgn="base">
      <a:spcBef>
        <a:spcPct val="0"/>
      </a:spcBef>
      <a:spcAft>
        <a:spcPct val="0"/>
      </a:spcAft>
      <a:defRPr sz="7400" kern="1200">
        <a:solidFill>
          <a:schemeClr val="tx1"/>
        </a:solidFill>
        <a:latin typeface="Arial" charset="0"/>
        <a:ea typeface="ＭＳ Ｐゴシック" pitchFamily="-112" charset="-128"/>
        <a:cs typeface="+mn-cs"/>
      </a:defRPr>
    </a:lvl1pPr>
    <a:lvl2pPr marL="457200" algn="l" rtl="0" fontAlgn="base">
      <a:spcBef>
        <a:spcPct val="0"/>
      </a:spcBef>
      <a:spcAft>
        <a:spcPct val="0"/>
      </a:spcAft>
      <a:defRPr sz="7400" kern="1200">
        <a:solidFill>
          <a:schemeClr val="tx1"/>
        </a:solidFill>
        <a:latin typeface="Arial" charset="0"/>
        <a:ea typeface="ＭＳ Ｐゴシック" pitchFamily="-112" charset="-128"/>
        <a:cs typeface="+mn-cs"/>
      </a:defRPr>
    </a:lvl2pPr>
    <a:lvl3pPr marL="914400" algn="l" rtl="0" fontAlgn="base">
      <a:spcBef>
        <a:spcPct val="0"/>
      </a:spcBef>
      <a:spcAft>
        <a:spcPct val="0"/>
      </a:spcAft>
      <a:defRPr sz="7400" kern="1200">
        <a:solidFill>
          <a:schemeClr val="tx1"/>
        </a:solidFill>
        <a:latin typeface="Arial" charset="0"/>
        <a:ea typeface="ＭＳ Ｐゴシック" pitchFamily="-112" charset="-128"/>
        <a:cs typeface="+mn-cs"/>
      </a:defRPr>
    </a:lvl3pPr>
    <a:lvl4pPr marL="1371600" algn="l" rtl="0" fontAlgn="base">
      <a:spcBef>
        <a:spcPct val="0"/>
      </a:spcBef>
      <a:spcAft>
        <a:spcPct val="0"/>
      </a:spcAft>
      <a:defRPr sz="7400" kern="1200">
        <a:solidFill>
          <a:schemeClr val="tx1"/>
        </a:solidFill>
        <a:latin typeface="Arial" charset="0"/>
        <a:ea typeface="ＭＳ Ｐゴシック" pitchFamily="-112" charset="-128"/>
        <a:cs typeface="+mn-cs"/>
      </a:defRPr>
    </a:lvl4pPr>
    <a:lvl5pPr marL="1828800" algn="l" rtl="0" fontAlgn="base">
      <a:spcBef>
        <a:spcPct val="0"/>
      </a:spcBef>
      <a:spcAft>
        <a:spcPct val="0"/>
      </a:spcAft>
      <a:defRPr sz="7400" kern="1200">
        <a:solidFill>
          <a:schemeClr val="tx1"/>
        </a:solidFill>
        <a:latin typeface="Arial" charset="0"/>
        <a:ea typeface="ＭＳ Ｐゴシック" pitchFamily="-112" charset="-128"/>
        <a:cs typeface="+mn-cs"/>
      </a:defRPr>
    </a:lvl5pPr>
    <a:lvl6pPr marL="2286000" algn="l" defTabSz="914400" rtl="0" eaLnBrk="1" latinLnBrk="0" hangingPunct="1">
      <a:defRPr sz="7400" kern="1200">
        <a:solidFill>
          <a:schemeClr val="tx1"/>
        </a:solidFill>
        <a:latin typeface="Arial" charset="0"/>
        <a:ea typeface="ＭＳ Ｐゴシック" pitchFamily="-112" charset="-128"/>
        <a:cs typeface="+mn-cs"/>
      </a:defRPr>
    </a:lvl6pPr>
    <a:lvl7pPr marL="2743200" algn="l" defTabSz="914400" rtl="0" eaLnBrk="1" latinLnBrk="0" hangingPunct="1">
      <a:defRPr sz="7400" kern="1200">
        <a:solidFill>
          <a:schemeClr val="tx1"/>
        </a:solidFill>
        <a:latin typeface="Arial" charset="0"/>
        <a:ea typeface="ＭＳ Ｐゴシック" pitchFamily="-112" charset="-128"/>
        <a:cs typeface="+mn-cs"/>
      </a:defRPr>
    </a:lvl7pPr>
    <a:lvl8pPr marL="3200400" algn="l" defTabSz="914400" rtl="0" eaLnBrk="1" latinLnBrk="0" hangingPunct="1">
      <a:defRPr sz="7400" kern="1200">
        <a:solidFill>
          <a:schemeClr val="tx1"/>
        </a:solidFill>
        <a:latin typeface="Arial" charset="0"/>
        <a:ea typeface="ＭＳ Ｐゴシック" pitchFamily="-112" charset="-128"/>
        <a:cs typeface="+mn-cs"/>
      </a:defRPr>
    </a:lvl8pPr>
    <a:lvl9pPr marL="3657600" algn="l" defTabSz="914400" rtl="0" eaLnBrk="1" latinLnBrk="0" hangingPunct="1">
      <a:defRPr sz="7400"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630000"/>
    <a:srgbClr val="800000"/>
    <a:srgbClr val="BE0011"/>
    <a:srgbClr val="E48D96"/>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p:restoredTop sz="95000" autoAdjust="0"/>
  </p:normalViewPr>
  <p:slideViewPr>
    <p:cSldViewPr>
      <p:cViewPr>
        <p:scale>
          <a:sx n="30" d="100"/>
          <a:sy n="30" d="100"/>
        </p:scale>
        <p:origin x="182" y="-3924"/>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805" y="11361738"/>
            <a:ext cx="23318391" cy="784066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115098" y="20726400"/>
            <a:ext cx="19201805" cy="93472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E08ECDC-7975-4BB1-AE49-2345F5BD9256}" type="slidenum">
              <a:rPr lang="en-US"/>
              <a:pPr>
                <a:defRPr/>
              </a:pPr>
              <a:t>‹#›</a:t>
            </a:fld>
            <a:endParaRPr lang="en-US"/>
          </a:p>
        </p:txBody>
      </p:sp>
    </p:spTree>
    <p:extLst>
      <p:ext uri="{BB962C8B-B14F-4D97-AF65-F5344CB8AC3E}">
        <p14:creationId xmlns:p14="http://schemas.microsoft.com/office/powerpoint/2010/main" val="357711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2198" y="1465263"/>
            <a:ext cx="24687609" cy="6096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372198" y="8534403"/>
            <a:ext cx="24687609" cy="241379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944A2AE-0D4A-4451-8982-9EBB4E5C1846}" type="slidenum">
              <a:rPr lang="en-US"/>
              <a:pPr>
                <a:defRPr/>
              </a:pPr>
              <a:t>‹#›</a:t>
            </a:fld>
            <a:endParaRPr lang="en-US"/>
          </a:p>
        </p:txBody>
      </p:sp>
    </p:spTree>
    <p:extLst>
      <p:ext uri="{BB962C8B-B14F-4D97-AF65-F5344CB8AC3E}">
        <p14:creationId xmlns:p14="http://schemas.microsoft.com/office/powerpoint/2010/main" val="240381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7906" y="1465265"/>
            <a:ext cx="6171902" cy="312070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372195" y="1465265"/>
            <a:ext cx="18372833" cy="312070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F6961B1A-AA47-452D-9BBE-9E21C2493F32}" type="slidenum">
              <a:rPr lang="en-US"/>
              <a:pPr>
                <a:defRPr/>
              </a:pPr>
              <a:t>‹#›</a:t>
            </a:fld>
            <a:endParaRPr lang="en-US"/>
          </a:p>
        </p:txBody>
      </p:sp>
    </p:spTree>
    <p:extLst>
      <p:ext uri="{BB962C8B-B14F-4D97-AF65-F5344CB8AC3E}">
        <p14:creationId xmlns:p14="http://schemas.microsoft.com/office/powerpoint/2010/main" val="30425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2198" y="1465263"/>
            <a:ext cx="24687609" cy="6096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372198" y="8534403"/>
            <a:ext cx="24687609" cy="241379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494BB4F-286F-434F-B641-308747CD331A}" type="slidenum">
              <a:rPr lang="en-US"/>
              <a:pPr>
                <a:defRPr/>
              </a:pPr>
              <a:t>‹#›</a:t>
            </a:fld>
            <a:endParaRPr lang="en-US"/>
          </a:p>
        </p:txBody>
      </p:sp>
    </p:spTree>
    <p:extLst>
      <p:ext uri="{BB962C8B-B14F-4D97-AF65-F5344CB8AC3E}">
        <p14:creationId xmlns:p14="http://schemas.microsoft.com/office/powerpoint/2010/main" val="315499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2939"/>
            <a:ext cx="23316903" cy="72644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166939" y="15501939"/>
            <a:ext cx="23316903" cy="80010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3FC15A0-8257-40EF-8357-0172E684FEB9}" type="slidenum">
              <a:rPr lang="en-US"/>
              <a:pPr>
                <a:defRPr/>
              </a:pPr>
              <a:t>‹#›</a:t>
            </a:fld>
            <a:endParaRPr lang="en-US"/>
          </a:p>
        </p:txBody>
      </p:sp>
    </p:spTree>
    <p:extLst>
      <p:ext uri="{BB962C8B-B14F-4D97-AF65-F5344CB8AC3E}">
        <p14:creationId xmlns:p14="http://schemas.microsoft.com/office/powerpoint/2010/main" val="394568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2198" y="1465263"/>
            <a:ext cx="24687609" cy="6096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372197" y="8534403"/>
            <a:ext cx="12272367" cy="241379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87439" y="8534403"/>
            <a:ext cx="12272367" cy="241379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Footer Placeholder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7" name="Slide Number Placeholder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E8B3C89-2AAD-49DE-A617-266642974606}" type="slidenum">
              <a:rPr lang="en-US"/>
              <a:pPr>
                <a:defRPr/>
              </a:pPr>
              <a:t>‹#›</a:t>
            </a:fld>
            <a:endParaRPr lang="en-US"/>
          </a:p>
        </p:txBody>
      </p:sp>
    </p:spTree>
    <p:extLst>
      <p:ext uri="{BB962C8B-B14F-4D97-AF65-F5344CB8AC3E}">
        <p14:creationId xmlns:p14="http://schemas.microsoft.com/office/powerpoint/2010/main" val="402607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2198" y="1465263"/>
            <a:ext cx="24687609" cy="6096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2195" y="8186740"/>
            <a:ext cx="12120563" cy="3413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2195" y="11599865"/>
            <a:ext cx="12120563" cy="2107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4781" y="8186740"/>
            <a:ext cx="12125027" cy="3413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3934781" y="11599865"/>
            <a:ext cx="12125027" cy="2107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8"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9"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97A8F8B-2AF0-43A6-8DF5-9CEC14129F77}" type="slidenum">
              <a:rPr lang="en-US"/>
              <a:pPr>
                <a:defRPr/>
              </a:pPr>
              <a:t>‹#›</a:t>
            </a:fld>
            <a:endParaRPr lang="en-US"/>
          </a:p>
        </p:txBody>
      </p:sp>
    </p:spTree>
    <p:extLst>
      <p:ext uri="{BB962C8B-B14F-4D97-AF65-F5344CB8AC3E}">
        <p14:creationId xmlns:p14="http://schemas.microsoft.com/office/powerpoint/2010/main" val="48091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2198" y="1465263"/>
            <a:ext cx="24687609" cy="6096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4"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A0AEC3-84AA-4BA5-9CB6-5B1BBAA7300F}" type="slidenum">
              <a:rPr lang="en-US"/>
              <a:pPr>
                <a:defRPr/>
              </a:pPr>
              <a:t>‹#›</a:t>
            </a:fld>
            <a:endParaRPr lang="en-US"/>
          </a:p>
        </p:txBody>
      </p:sp>
    </p:spTree>
    <p:extLst>
      <p:ext uri="{BB962C8B-B14F-4D97-AF65-F5344CB8AC3E}">
        <p14:creationId xmlns:p14="http://schemas.microsoft.com/office/powerpoint/2010/main" val="316434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3" name="Rectangle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4" name="Rectangle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581FB83A-5ABC-4055-85B1-41573413F329}" type="slidenum">
              <a:rPr lang="en-US"/>
              <a:pPr>
                <a:defRPr/>
              </a:pPr>
              <a:t>‹#›</a:t>
            </a:fld>
            <a:endParaRPr lang="en-US"/>
          </a:p>
        </p:txBody>
      </p:sp>
    </p:spTree>
    <p:extLst>
      <p:ext uri="{BB962C8B-B14F-4D97-AF65-F5344CB8AC3E}">
        <p14:creationId xmlns:p14="http://schemas.microsoft.com/office/powerpoint/2010/main" val="412471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2195" y="1455739"/>
            <a:ext cx="9024938" cy="61976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0724555" y="1455739"/>
            <a:ext cx="15335250" cy="31216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2195" y="7653339"/>
            <a:ext cx="9024938" cy="25019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Footer Placeholder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7" name="Slide Number Placeholder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ED478D4-DBF3-423C-87B5-14C0A944C4AD}" type="slidenum">
              <a:rPr lang="en-US"/>
              <a:pPr>
                <a:defRPr/>
              </a:pPr>
              <a:t>‹#›</a:t>
            </a:fld>
            <a:endParaRPr lang="en-US"/>
          </a:p>
        </p:txBody>
      </p:sp>
    </p:spTree>
    <p:extLst>
      <p:ext uri="{BB962C8B-B14F-4D97-AF65-F5344CB8AC3E}">
        <p14:creationId xmlns:p14="http://schemas.microsoft.com/office/powerpoint/2010/main" val="201474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163" y="25603200"/>
            <a:ext cx="16458902" cy="302260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377163" y="3268663"/>
            <a:ext cx="16458902" cy="21945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5377163" y="28625800"/>
            <a:ext cx="16458902" cy="4292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1372197"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Footer Placeholder 5"/>
          <p:cNvSpPr>
            <a:spLocks noGrp="1" noChangeArrowheads="1"/>
          </p:cNvSpPr>
          <p:nvPr>
            <p:ph type="ftr" sz="quarter" idx="11"/>
          </p:nvPr>
        </p:nvSpPr>
        <p:spPr>
          <a:xfrm>
            <a:off x="9373198" y="33307339"/>
            <a:ext cx="8685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7" name="Slide Number Placeholder 6"/>
          <p:cNvSpPr>
            <a:spLocks noGrp="1" noChangeArrowheads="1"/>
          </p:cNvSpPr>
          <p:nvPr>
            <p:ph type="sldNum" sz="quarter" idx="12"/>
          </p:nvPr>
        </p:nvSpPr>
        <p:spPr>
          <a:xfrm>
            <a:off x="19660198" y="33307339"/>
            <a:ext cx="6399609" cy="25400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9BF2D51A-D49F-4C96-A0A3-78851C506539}" type="slidenum">
              <a:rPr lang="en-US"/>
              <a:pPr>
                <a:defRPr/>
              </a:pPr>
              <a:t>‹#›</a:t>
            </a:fld>
            <a:endParaRPr lang="en-US"/>
          </a:p>
        </p:txBody>
      </p:sp>
    </p:spTree>
    <p:extLst>
      <p:ext uri="{BB962C8B-B14F-4D97-AF65-F5344CB8AC3E}">
        <p14:creationId xmlns:p14="http://schemas.microsoft.com/office/powerpoint/2010/main" val="66636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3762375" rtl="0" eaLnBrk="1" fontAlgn="base" hangingPunct="1">
        <a:spcBef>
          <a:spcPct val="0"/>
        </a:spcBef>
        <a:spcAft>
          <a:spcPct val="0"/>
        </a:spcAft>
        <a:defRPr sz="18100">
          <a:solidFill>
            <a:schemeClr val="tx2"/>
          </a:solidFill>
          <a:latin typeface="+mj-lt"/>
          <a:ea typeface="ＭＳ Ｐゴシック" pitchFamily="-112" charset="-128"/>
          <a:cs typeface="ＭＳ Ｐゴシック" pitchFamily="-112" charset="-128"/>
        </a:defRPr>
      </a:lvl1pPr>
      <a:lvl2pPr algn="ctr" defTabSz="3762375" rtl="0" eaLnBrk="1" fontAlgn="base" hangingPunct="1">
        <a:spcBef>
          <a:spcPct val="0"/>
        </a:spcBef>
        <a:spcAft>
          <a:spcPct val="0"/>
        </a:spcAft>
        <a:defRPr sz="18100">
          <a:solidFill>
            <a:schemeClr val="tx2"/>
          </a:solidFill>
          <a:latin typeface="Arial" pitchFamily="-110" charset="0"/>
          <a:ea typeface="ＭＳ Ｐゴシック" pitchFamily="-112" charset="-128"/>
          <a:cs typeface="ＭＳ Ｐゴシック" pitchFamily="-112" charset="-128"/>
        </a:defRPr>
      </a:lvl2pPr>
      <a:lvl3pPr algn="ctr" defTabSz="3762375" rtl="0" eaLnBrk="1" fontAlgn="base" hangingPunct="1">
        <a:spcBef>
          <a:spcPct val="0"/>
        </a:spcBef>
        <a:spcAft>
          <a:spcPct val="0"/>
        </a:spcAft>
        <a:defRPr sz="18100">
          <a:solidFill>
            <a:schemeClr val="tx2"/>
          </a:solidFill>
          <a:latin typeface="Arial" pitchFamily="-110" charset="0"/>
          <a:ea typeface="ＭＳ Ｐゴシック" pitchFamily="-112" charset="-128"/>
          <a:cs typeface="ＭＳ Ｐゴシック" pitchFamily="-112" charset="-128"/>
        </a:defRPr>
      </a:lvl3pPr>
      <a:lvl4pPr algn="ctr" defTabSz="3762375" rtl="0" eaLnBrk="1" fontAlgn="base" hangingPunct="1">
        <a:spcBef>
          <a:spcPct val="0"/>
        </a:spcBef>
        <a:spcAft>
          <a:spcPct val="0"/>
        </a:spcAft>
        <a:defRPr sz="18100">
          <a:solidFill>
            <a:schemeClr val="tx2"/>
          </a:solidFill>
          <a:latin typeface="Arial" pitchFamily="-110" charset="0"/>
          <a:ea typeface="ＭＳ Ｐゴシック" pitchFamily="-112" charset="-128"/>
          <a:cs typeface="ＭＳ Ｐゴシック" pitchFamily="-112" charset="-128"/>
        </a:defRPr>
      </a:lvl4pPr>
      <a:lvl5pPr algn="ctr" defTabSz="3762375" rtl="0" eaLnBrk="1" fontAlgn="base" hangingPunct="1">
        <a:spcBef>
          <a:spcPct val="0"/>
        </a:spcBef>
        <a:spcAft>
          <a:spcPct val="0"/>
        </a:spcAft>
        <a:defRPr sz="18100">
          <a:solidFill>
            <a:schemeClr val="tx2"/>
          </a:solidFill>
          <a:latin typeface="Arial" pitchFamily="-110" charset="0"/>
          <a:ea typeface="ＭＳ Ｐゴシック" pitchFamily="-112" charset="-128"/>
          <a:cs typeface="ＭＳ Ｐゴシック" pitchFamily="-112" charset="-128"/>
        </a:defRPr>
      </a:lvl5pPr>
      <a:lvl6pPr marL="457200" algn="ctr" defTabSz="3762375" rtl="0" eaLnBrk="1" fontAlgn="base" hangingPunct="1">
        <a:spcBef>
          <a:spcPct val="0"/>
        </a:spcBef>
        <a:spcAft>
          <a:spcPct val="0"/>
        </a:spcAft>
        <a:defRPr sz="18100">
          <a:solidFill>
            <a:schemeClr val="tx2"/>
          </a:solidFill>
          <a:latin typeface="Arial" pitchFamily="-110" charset="0"/>
        </a:defRPr>
      </a:lvl6pPr>
      <a:lvl7pPr marL="914400" algn="ctr" defTabSz="3762375" rtl="0" eaLnBrk="1" fontAlgn="base" hangingPunct="1">
        <a:spcBef>
          <a:spcPct val="0"/>
        </a:spcBef>
        <a:spcAft>
          <a:spcPct val="0"/>
        </a:spcAft>
        <a:defRPr sz="18100">
          <a:solidFill>
            <a:schemeClr val="tx2"/>
          </a:solidFill>
          <a:latin typeface="Arial" pitchFamily="-110" charset="0"/>
        </a:defRPr>
      </a:lvl7pPr>
      <a:lvl8pPr marL="1371600" algn="ctr" defTabSz="3762375" rtl="0" eaLnBrk="1" fontAlgn="base" hangingPunct="1">
        <a:spcBef>
          <a:spcPct val="0"/>
        </a:spcBef>
        <a:spcAft>
          <a:spcPct val="0"/>
        </a:spcAft>
        <a:defRPr sz="18100">
          <a:solidFill>
            <a:schemeClr val="tx2"/>
          </a:solidFill>
          <a:latin typeface="Arial" pitchFamily="-110" charset="0"/>
        </a:defRPr>
      </a:lvl8pPr>
      <a:lvl9pPr marL="1828800" algn="ctr" defTabSz="3762375" rtl="0" eaLnBrk="1" fontAlgn="base" hangingPunct="1">
        <a:spcBef>
          <a:spcPct val="0"/>
        </a:spcBef>
        <a:spcAft>
          <a:spcPct val="0"/>
        </a:spcAft>
        <a:defRPr sz="18100">
          <a:solidFill>
            <a:schemeClr val="tx2"/>
          </a:solidFill>
          <a:latin typeface="Arial" pitchFamily="-110" charset="0"/>
        </a:defRPr>
      </a:lvl9pPr>
    </p:titleStyle>
    <p:bodyStyle>
      <a:lvl1pPr marL="685800" indent="-685800" algn="l" defTabSz="3762375" rtl="0" eaLnBrk="1" fontAlgn="base" hangingPunct="1">
        <a:spcBef>
          <a:spcPct val="20000"/>
        </a:spcBef>
        <a:spcAft>
          <a:spcPct val="0"/>
        </a:spcAft>
        <a:buFont typeface="Times" pitchFamily="-112" charset="0"/>
        <a:buChar char="•"/>
        <a:tabLst>
          <a:tab pos="2116138" algn="l"/>
        </a:tabLst>
        <a:defRPr sz="5400">
          <a:solidFill>
            <a:schemeClr val="tx1"/>
          </a:solidFill>
          <a:latin typeface="+mn-lt"/>
          <a:ea typeface="ＭＳ Ｐゴシック" pitchFamily="-112" charset="-128"/>
          <a:cs typeface="ＭＳ Ｐゴシック" pitchFamily="-112" charset="-128"/>
        </a:defRPr>
      </a:lvl1pPr>
      <a:lvl2pPr marL="1600200" indent="-685800" algn="l" defTabSz="3762375" rtl="0" eaLnBrk="1" fontAlgn="base" hangingPunct="1">
        <a:spcBef>
          <a:spcPct val="20000"/>
        </a:spcBef>
        <a:spcAft>
          <a:spcPct val="0"/>
        </a:spcAft>
        <a:buChar char="•"/>
        <a:tabLst>
          <a:tab pos="2116138" algn="l"/>
        </a:tabLst>
        <a:defRPr sz="4800">
          <a:solidFill>
            <a:schemeClr val="tx1"/>
          </a:solidFill>
          <a:latin typeface="+mn-lt"/>
          <a:ea typeface="ＭＳ Ｐゴシック" pitchFamily="-110" charset="-128"/>
        </a:defRPr>
      </a:lvl2pPr>
      <a:lvl3pPr marL="2514600" indent="-685800" algn="l" defTabSz="3762375" rtl="0" eaLnBrk="1" fontAlgn="base" hangingPunct="1">
        <a:spcBef>
          <a:spcPct val="20000"/>
        </a:spcBef>
        <a:spcAft>
          <a:spcPct val="0"/>
        </a:spcAft>
        <a:buChar char="•"/>
        <a:tabLst>
          <a:tab pos="2116138" algn="l"/>
        </a:tabLst>
        <a:defRPr sz="3600">
          <a:solidFill>
            <a:schemeClr val="tx1"/>
          </a:solidFill>
          <a:latin typeface="+mn-lt"/>
          <a:ea typeface="ＭＳ Ｐゴシック" pitchFamily="-110" charset="-128"/>
        </a:defRPr>
      </a:lvl3pPr>
      <a:lvl4pPr marL="3429000" indent="-685800" algn="l" defTabSz="3762375" rtl="0" eaLnBrk="1" fontAlgn="base" hangingPunct="1">
        <a:spcBef>
          <a:spcPct val="20000"/>
        </a:spcBef>
        <a:spcAft>
          <a:spcPct val="0"/>
        </a:spcAft>
        <a:buChar char="–"/>
        <a:tabLst>
          <a:tab pos="2116138" algn="l"/>
        </a:tabLst>
        <a:defRPr sz="3600">
          <a:solidFill>
            <a:schemeClr val="tx1"/>
          </a:solidFill>
          <a:latin typeface="+mn-lt"/>
          <a:ea typeface="ＭＳ Ｐゴシック" pitchFamily="-110" charset="-128"/>
        </a:defRPr>
      </a:lvl4pPr>
      <a:lvl5pPr marL="4343400" indent="-685800" algn="l" defTabSz="3762375" rtl="0" eaLnBrk="1" fontAlgn="base" hangingPunct="1">
        <a:spcBef>
          <a:spcPct val="20000"/>
        </a:spcBef>
        <a:spcAft>
          <a:spcPct val="0"/>
        </a:spcAft>
        <a:buFont typeface="Wingdings" pitchFamily="-112" charset="2"/>
        <a:buChar char="ü"/>
        <a:tabLst>
          <a:tab pos="2116138" algn="l"/>
        </a:tabLst>
        <a:defRPr sz="3600">
          <a:solidFill>
            <a:schemeClr val="tx1"/>
          </a:solidFill>
          <a:latin typeface="+mn-lt"/>
          <a:ea typeface="ＭＳ Ｐゴシック" pitchFamily="-110" charset="-128"/>
        </a:defRPr>
      </a:lvl5pPr>
      <a:lvl6pPr marL="4800600" indent="-685800" algn="l" defTabSz="3762375" rtl="0" eaLnBrk="1" fontAlgn="base" hangingPunct="1">
        <a:spcBef>
          <a:spcPct val="20000"/>
        </a:spcBef>
        <a:spcAft>
          <a:spcPct val="0"/>
        </a:spcAft>
        <a:buFont typeface="Wingdings" pitchFamily="-110" charset="2"/>
        <a:buChar char="ü"/>
        <a:tabLst>
          <a:tab pos="2116138" algn="l"/>
        </a:tabLst>
        <a:defRPr sz="3600">
          <a:solidFill>
            <a:schemeClr val="tx1"/>
          </a:solidFill>
          <a:latin typeface="+mn-lt"/>
          <a:ea typeface="ＭＳ Ｐゴシック" pitchFamily="-110" charset="-128"/>
        </a:defRPr>
      </a:lvl6pPr>
      <a:lvl7pPr marL="5257800" indent="-685800" algn="l" defTabSz="3762375" rtl="0" eaLnBrk="1" fontAlgn="base" hangingPunct="1">
        <a:spcBef>
          <a:spcPct val="20000"/>
        </a:spcBef>
        <a:spcAft>
          <a:spcPct val="0"/>
        </a:spcAft>
        <a:buFont typeface="Wingdings" pitchFamily="-110" charset="2"/>
        <a:buChar char="ü"/>
        <a:tabLst>
          <a:tab pos="2116138" algn="l"/>
        </a:tabLst>
        <a:defRPr sz="3600">
          <a:solidFill>
            <a:schemeClr val="tx1"/>
          </a:solidFill>
          <a:latin typeface="+mn-lt"/>
          <a:ea typeface="ＭＳ Ｐゴシック" pitchFamily="-110" charset="-128"/>
        </a:defRPr>
      </a:lvl7pPr>
      <a:lvl8pPr marL="5715000" indent="-685800" algn="l" defTabSz="3762375" rtl="0" eaLnBrk="1" fontAlgn="base" hangingPunct="1">
        <a:spcBef>
          <a:spcPct val="20000"/>
        </a:spcBef>
        <a:spcAft>
          <a:spcPct val="0"/>
        </a:spcAft>
        <a:buFont typeface="Wingdings" pitchFamily="-110" charset="2"/>
        <a:buChar char="ü"/>
        <a:tabLst>
          <a:tab pos="2116138" algn="l"/>
        </a:tabLst>
        <a:defRPr sz="3600">
          <a:solidFill>
            <a:schemeClr val="tx1"/>
          </a:solidFill>
          <a:latin typeface="+mn-lt"/>
          <a:ea typeface="ＭＳ Ｐゴシック" pitchFamily="-110" charset="-128"/>
        </a:defRPr>
      </a:lvl8pPr>
      <a:lvl9pPr marL="6172200" indent="-685800" algn="l" defTabSz="3762375" rtl="0" eaLnBrk="1" fontAlgn="base" hangingPunct="1">
        <a:spcBef>
          <a:spcPct val="20000"/>
        </a:spcBef>
        <a:spcAft>
          <a:spcPct val="0"/>
        </a:spcAft>
        <a:buFont typeface="Wingdings" pitchFamily="-110" charset="2"/>
        <a:buChar char="ü"/>
        <a:tabLst>
          <a:tab pos="2116138" algn="l"/>
        </a:tabLst>
        <a:defRPr sz="36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 Box 4"/>
          <p:cNvSpPr txBox="1">
            <a:spLocks noChangeArrowheads="1"/>
          </p:cNvSpPr>
          <p:nvPr/>
        </p:nvSpPr>
        <p:spPr bwMode="auto">
          <a:xfrm>
            <a:off x="-914400" y="0"/>
            <a:ext cx="36576000"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762375" eaLnBrk="0" hangingPunct="0">
              <a:defRPr sz="7400">
                <a:solidFill>
                  <a:schemeClr val="tx1"/>
                </a:solidFill>
                <a:latin typeface="Arial" charset="0"/>
                <a:ea typeface="ＭＳ Ｐゴシック" pitchFamily="-112" charset="-128"/>
              </a:defRPr>
            </a:lvl1pPr>
            <a:lvl2pPr marL="742950" indent="-285750" defTabSz="3762375" eaLnBrk="0" hangingPunct="0">
              <a:defRPr sz="7400">
                <a:solidFill>
                  <a:schemeClr val="tx1"/>
                </a:solidFill>
                <a:latin typeface="Arial" charset="0"/>
                <a:ea typeface="ＭＳ Ｐゴシック" pitchFamily="-112" charset="-128"/>
              </a:defRPr>
            </a:lvl2pPr>
            <a:lvl3pPr marL="1143000" indent="-228600" defTabSz="3762375" eaLnBrk="0" hangingPunct="0">
              <a:defRPr sz="7400">
                <a:solidFill>
                  <a:schemeClr val="tx1"/>
                </a:solidFill>
                <a:latin typeface="Arial" charset="0"/>
                <a:ea typeface="ＭＳ Ｐゴシック" pitchFamily="-112" charset="-128"/>
              </a:defRPr>
            </a:lvl3pPr>
            <a:lvl4pPr marL="1600200" indent="-228600" defTabSz="3762375" eaLnBrk="0" hangingPunct="0">
              <a:defRPr sz="7400">
                <a:solidFill>
                  <a:schemeClr val="tx1"/>
                </a:solidFill>
                <a:latin typeface="Arial" charset="0"/>
                <a:ea typeface="ＭＳ Ｐゴシック" pitchFamily="-112" charset="-128"/>
              </a:defRPr>
            </a:lvl4pPr>
            <a:lvl5pPr marL="2057400" indent="-228600" defTabSz="3762375" eaLnBrk="0" hangingPunct="0">
              <a:defRPr sz="7400">
                <a:solidFill>
                  <a:schemeClr val="tx1"/>
                </a:solidFill>
                <a:latin typeface="Arial" charset="0"/>
                <a:ea typeface="ＭＳ Ｐゴシック" pitchFamily="-112" charset="-128"/>
              </a:defRPr>
            </a:lvl5pPr>
            <a:lvl6pPr marL="25146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6pPr>
            <a:lvl7pPr marL="29718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7pPr>
            <a:lvl8pPr marL="34290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8pPr>
            <a:lvl9pPr marL="38862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9pPr>
          </a:lstStyle>
          <a:p>
            <a:pPr eaLnBrk="1" hangingPunct="1">
              <a:spcBef>
                <a:spcPct val="50000"/>
              </a:spcBef>
            </a:pPr>
            <a:endParaRPr lang="en-US"/>
          </a:p>
        </p:txBody>
      </p:sp>
      <p:sp>
        <p:nvSpPr>
          <p:cNvPr id="557" name="Text Box 5"/>
          <p:cNvSpPr txBox="1">
            <a:spLocks noChangeArrowheads="1"/>
          </p:cNvSpPr>
          <p:nvPr/>
        </p:nvSpPr>
        <p:spPr bwMode="auto">
          <a:xfrm>
            <a:off x="-914400" y="533401"/>
            <a:ext cx="29260800" cy="3453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3762375" eaLnBrk="0" hangingPunct="0">
              <a:defRPr sz="7400">
                <a:solidFill>
                  <a:schemeClr val="tx1"/>
                </a:solidFill>
                <a:latin typeface="Arial" charset="0"/>
                <a:ea typeface="ＭＳ Ｐゴシック" pitchFamily="-112" charset="-128"/>
              </a:defRPr>
            </a:lvl1pPr>
            <a:lvl2pPr marL="742950" indent="-285750" defTabSz="3762375" eaLnBrk="0" hangingPunct="0">
              <a:defRPr sz="7400">
                <a:solidFill>
                  <a:schemeClr val="tx1"/>
                </a:solidFill>
                <a:latin typeface="Arial" charset="0"/>
                <a:ea typeface="ＭＳ Ｐゴシック" pitchFamily="-112" charset="-128"/>
              </a:defRPr>
            </a:lvl2pPr>
            <a:lvl3pPr marL="1143000" indent="-228600" defTabSz="3762375" eaLnBrk="0" hangingPunct="0">
              <a:defRPr sz="7400">
                <a:solidFill>
                  <a:schemeClr val="tx1"/>
                </a:solidFill>
                <a:latin typeface="Arial" charset="0"/>
                <a:ea typeface="ＭＳ Ｐゴシック" pitchFamily="-112" charset="-128"/>
              </a:defRPr>
            </a:lvl3pPr>
            <a:lvl4pPr marL="1600200" indent="-228600" defTabSz="3762375" eaLnBrk="0" hangingPunct="0">
              <a:defRPr sz="7400">
                <a:solidFill>
                  <a:schemeClr val="tx1"/>
                </a:solidFill>
                <a:latin typeface="Arial" charset="0"/>
                <a:ea typeface="ＭＳ Ｐゴシック" pitchFamily="-112" charset="-128"/>
              </a:defRPr>
            </a:lvl4pPr>
            <a:lvl5pPr marL="2057400" indent="-228600" defTabSz="3762375" eaLnBrk="0" hangingPunct="0">
              <a:defRPr sz="7400">
                <a:solidFill>
                  <a:schemeClr val="tx1"/>
                </a:solidFill>
                <a:latin typeface="Arial" charset="0"/>
                <a:ea typeface="ＭＳ Ｐゴシック" pitchFamily="-112" charset="-128"/>
              </a:defRPr>
            </a:lvl5pPr>
            <a:lvl6pPr marL="25146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6pPr>
            <a:lvl7pPr marL="29718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7pPr>
            <a:lvl8pPr marL="34290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8pPr>
            <a:lvl9pPr marL="3886200" indent="-228600" defTabSz="3762375" eaLnBrk="0" fontAlgn="base" hangingPunct="0">
              <a:spcBef>
                <a:spcPct val="0"/>
              </a:spcBef>
              <a:spcAft>
                <a:spcPct val="0"/>
              </a:spcAft>
              <a:defRPr sz="7400">
                <a:solidFill>
                  <a:schemeClr val="tx1"/>
                </a:solidFill>
                <a:latin typeface="Arial" charset="0"/>
                <a:ea typeface="ＭＳ Ｐゴシック" pitchFamily="-112" charset="-128"/>
              </a:defRPr>
            </a:lvl9pPr>
          </a:lstStyle>
          <a:p>
            <a:pPr algn="ctr" eaLnBrk="1" hangingPunct="1">
              <a:lnSpc>
                <a:spcPct val="80000"/>
              </a:lnSpc>
              <a:spcBef>
                <a:spcPct val="50000"/>
              </a:spcBef>
            </a:pPr>
            <a:r>
              <a:rPr lang="en-US" sz="7200" b="1" dirty="0">
                <a:solidFill>
                  <a:srgbClr val="BE0204"/>
                </a:solidFill>
              </a:rPr>
              <a:t>Basketball Retriever (Team B6)</a:t>
            </a:r>
          </a:p>
          <a:p>
            <a:pPr algn="ctr" eaLnBrk="1" hangingPunct="1">
              <a:lnSpc>
                <a:spcPct val="60000"/>
              </a:lnSpc>
              <a:spcBef>
                <a:spcPct val="50000"/>
              </a:spcBef>
            </a:pPr>
            <a:r>
              <a:rPr lang="en-US" sz="3600" b="1" dirty="0"/>
              <a:t>Electrical and Computer Engineering Department</a:t>
            </a:r>
          </a:p>
          <a:p>
            <a:pPr algn="ctr" eaLnBrk="1" hangingPunct="1">
              <a:lnSpc>
                <a:spcPct val="60000"/>
              </a:lnSpc>
              <a:spcBef>
                <a:spcPct val="50000"/>
              </a:spcBef>
            </a:pPr>
            <a:r>
              <a:rPr lang="en-US" sz="3600" b="1" dirty="0"/>
              <a:t>Carnegie Mellon University</a:t>
            </a:r>
          </a:p>
          <a:p>
            <a:pPr algn="ctr" eaLnBrk="1" hangingPunct="1">
              <a:lnSpc>
                <a:spcPct val="60000"/>
              </a:lnSpc>
              <a:spcBef>
                <a:spcPct val="50000"/>
              </a:spcBef>
            </a:pPr>
            <a:r>
              <a:rPr lang="en-US" sz="3600" b="1" dirty="0"/>
              <a:t>Alvin Shi, Wayne Liu, Roy Li</a:t>
            </a:r>
          </a:p>
          <a:p>
            <a:pPr algn="ctr" eaLnBrk="1" hangingPunct="1">
              <a:lnSpc>
                <a:spcPct val="60000"/>
              </a:lnSpc>
              <a:spcBef>
                <a:spcPct val="50000"/>
              </a:spcBef>
            </a:pPr>
            <a:r>
              <a:rPr lang="en-US" sz="3600" dirty="0"/>
              <a:t>{xiangs1, </a:t>
            </a:r>
            <a:r>
              <a:rPr lang="en-US" sz="3600" dirty="0" err="1"/>
              <a:t>ruixuanl</a:t>
            </a:r>
            <a:r>
              <a:rPr lang="en-US" sz="3600" dirty="0"/>
              <a:t>, tianqil1}@andrew.cmu.edu</a:t>
            </a:r>
          </a:p>
        </p:txBody>
      </p:sp>
      <p:pic>
        <p:nvPicPr>
          <p:cNvPr id="561" name="Picture 560"/>
          <p:cNvPicPr>
            <a:picLocks noChangeAspect="1"/>
          </p:cNvPicPr>
          <p:nvPr/>
        </p:nvPicPr>
        <p:blipFill rotWithShape="1">
          <a:blip r:embed="rId2"/>
          <a:srcRect t="20214" b="20751"/>
          <a:stretch/>
        </p:blipFill>
        <p:spPr>
          <a:xfrm>
            <a:off x="20878800" y="35046672"/>
            <a:ext cx="6553200" cy="1397000"/>
          </a:xfrm>
          <a:prstGeom prst="rect">
            <a:avLst/>
          </a:prstGeom>
        </p:spPr>
      </p:pic>
      <p:pic>
        <p:nvPicPr>
          <p:cNvPr id="562" name="Picture 561"/>
          <p:cNvPicPr>
            <a:picLocks noChangeAspect="1"/>
          </p:cNvPicPr>
          <p:nvPr/>
        </p:nvPicPr>
        <p:blipFill rotWithShape="1">
          <a:blip r:embed="rId3"/>
          <a:srcRect t="28530" b="24891"/>
          <a:stretch/>
        </p:blipFill>
        <p:spPr>
          <a:xfrm>
            <a:off x="198120" y="35410347"/>
            <a:ext cx="6477000" cy="1089453"/>
          </a:xfrm>
          <a:prstGeom prst="rect">
            <a:avLst/>
          </a:prstGeom>
        </p:spPr>
      </p:pic>
      <p:sp>
        <p:nvSpPr>
          <p:cNvPr id="834" name="Rectangle 6"/>
          <p:cNvSpPr>
            <a:spLocks noChangeArrowheads="1"/>
          </p:cNvSpPr>
          <p:nvPr/>
        </p:nvSpPr>
        <p:spPr bwMode="auto">
          <a:xfrm>
            <a:off x="381000" y="5105400"/>
            <a:ext cx="13106400" cy="914400"/>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Overview</a:t>
            </a:r>
          </a:p>
        </p:txBody>
      </p:sp>
      <p:sp>
        <p:nvSpPr>
          <p:cNvPr id="17" name="Rectangle 16"/>
          <p:cNvSpPr/>
          <p:nvPr/>
        </p:nvSpPr>
        <p:spPr>
          <a:xfrm>
            <a:off x="14036040" y="6243319"/>
            <a:ext cx="13091160" cy="646331"/>
          </a:xfrm>
          <a:prstGeom prst="rect">
            <a:avLst/>
          </a:prstGeom>
        </p:spPr>
        <p:txBody>
          <a:bodyPr wrap="square">
            <a:spAutoFit/>
          </a:bodyPr>
          <a:lstStyle/>
          <a:p>
            <a:pPr marL="742950" indent="-742950">
              <a:buAutoNum type="arabicParenBoth"/>
            </a:pPr>
            <a:endParaRPr lang="en-US" sz="3600" dirty="0"/>
          </a:p>
        </p:txBody>
      </p:sp>
      <p:sp>
        <p:nvSpPr>
          <p:cNvPr id="22" name="Rectangle 21"/>
          <p:cNvSpPr/>
          <p:nvPr/>
        </p:nvSpPr>
        <p:spPr>
          <a:xfrm>
            <a:off x="838200" y="34426895"/>
            <a:ext cx="3200400" cy="584776"/>
          </a:xfrm>
          <a:prstGeom prst="rect">
            <a:avLst/>
          </a:prstGeom>
        </p:spPr>
        <p:txBody>
          <a:bodyPr wrap="square">
            <a:spAutoFit/>
          </a:bodyPr>
          <a:lstStyle/>
          <a:p>
            <a:pPr algn="ctr"/>
            <a:r>
              <a:rPr lang="en-US" sz="1600" dirty="0"/>
              <a:t>http://</a:t>
            </a:r>
            <a:r>
              <a:rPr lang="en-US" sz="1600" dirty="0" err="1"/>
              <a:t>wise.ece.cmu.edu</a:t>
            </a:r>
            <a:r>
              <a:rPr lang="en-US" sz="1600" dirty="0"/>
              <a:t>/</a:t>
            </a:r>
            <a:r>
              <a:rPr lang="en-US" sz="1600" dirty="0" err="1"/>
              <a:t>redmine</a:t>
            </a:r>
            <a:r>
              <a:rPr lang="en-US" sz="1600" dirty="0"/>
              <a:t>/projects/</a:t>
            </a:r>
            <a:r>
              <a:rPr lang="en-US" sz="1600" dirty="0" err="1"/>
              <a:t>safebike</a:t>
            </a:r>
            <a:r>
              <a:rPr lang="en-US" sz="1600" dirty="0"/>
              <a:t>/wiki/</a:t>
            </a:r>
          </a:p>
        </p:txBody>
      </p:sp>
      <p:pic>
        <p:nvPicPr>
          <p:cNvPr id="27" name="Picture 26" descr="qrcode_w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1683695"/>
            <a:ext cx="2743200" cy="2743200"/>
          </a:xfrm>
          <a:prstGeom prst="rect">
            <a:avLst/>
          </a:prstGeom>
        </p:spPr>
      </p:pic>
      <p:sp>
        <p:nvSpPr>
          <p:cNvPr id="18" name="Rectangle 6">
            <a:extLst>
              <a:ext uri="{FF2B5EF4-FFF2-40B4-BE49-F238E27FC236}">
                <a16:creationId xmlns:a16="http://schemas.microsoft.com/office/drawing/2014/main" id="{42511996-8D4B-4D47-B1D9-B17F44C107D6}"/>
              </a:ext>
            </a:extLst>
          </p:cNvPr>
          <p:cNvSpPr>
            <a:spLocks noChangeArrowheads="1"/>
          </p:cNvSpPr>
          <p:nvPr/>
        </p:nvSpPr>
        <p:spPr bwMode="auto">
          <a:xfrm>
            <a:off x="14005560" y="5118147"/>
            <a:ext cx="13106400" cy="914400"/>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Motivation</a:t>
            </a:r>
          </a:p>
        </p:txBody>
      </p:sp>
      <p:sp>
        <p:nvSpPr>
          <p:cNvPr id="21" name="Rectangle 6">
            <a:extLst>
              <a:ext uri="{FF2B5EF4-FFF2-40B4-BE49-F238E27FC236}">
                <a16:creationId xmlns:a16="http://schemas.microsoft.com/office/drawing/2014/main" id="{9140691E-4A44-194D-A892-AE575B111EEB}"/>
              </a:ext>
            </a:extLst>
          </p:cNvPr>
          <p:cNvSpPr>
            <a:spLocks noChangeArrowheads="1"/>
          </p:cNvSpPr>
          <p:nvPr/>
        </p:nvSpPr>
        <p:spPr bwMode="auto">
          <a:xfrm>
            <a:off x="335280" y="29337000"/>
            <a:ext cx="13106400" cy="914400"/>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Additional Information</a:t>
            </a:r>
          </a:p>
        </p:txBody>
      </p:sp>
      <p:sp>
        <p:nvSpPr>
          <p:cNvPr id="2" name="TextBox 1">
            <a:extLst>
              <a:ext uri="{FF2B5EF4-FFF2-40B4-BE49-F238E27FC236}">
                <a16:creationId xmlns:a16="http://schemas.microsoft.com/office/drawing/2014/main" id="{6B7C9AF4-6365-4634-B229-7F1D2862D581}"/>
              </a:ext>
            </a:extLst>
          </p:cNvPr>
          <p:cNvSpPr txBox="1"/>
          <p:nvPr/>
        </p:nvSpPr>
        <p:spPr>
          <a:xfrm>
            <a:off x="14036041" y="6158758"/>
            <a:ext cx="13243560" cy="5016758"/>
          </a:xfrm>
          <a:prstGeom prst="rect">
            <a:avLst/>
          </a:prstGeom>
          <a:noFill/>
        </p:spPr>
        <p:txBody>
          <a:bodyPr wrap="square" rtlCol="0">
            <a:spAutoFit/>
          </a:bodyPr>
          <a:lstStyle/>
          <a:p>
            <a:r>
              <a:rPr lang="en-US" sz="3200" dirty="0"/>
              <a:t>When practicing shooting a basketball alone, most of the player’s time is spent retrieving the basketball. In order to maximize practice efficiency, a player can either find someone willing to pick up the basketball after every shot or use a basketball collector. However, neither approach is optimal, as it is difficult to find someone willing to do the menial work and the basketball collector partially blocks the basket. As big fans of the sport, we believe that we can use the advancements in technology to implement a much smarter way of returning the ball back to the player quickly to ensure that the player is getting the most out of the practice session. Hence, the idea of a basketball retriever robot comes to life.</a:t>
            </a:r>
          </a:p>
        </p:txBody>
      </p:sp>
      <p:pic>
        <p:nvPicPr>
          <p:cNvPr id="1026" name="Picture 2" descr="https://lh4.googleusercontent.com/YoqtMD7R-Lcpp0Hx2JAAjCj3_osQVJHXDDE7B7h40isT9CwVGvtV-4IVubvAEfFW60sBtfa7ieVySBFeryrgW-TbzeucbnRuuhPvWMTLy3fRfEKgNjWNRggaCvqK0tKlHUfs6GzLQlo">
            <a:extLst>
              <a:ext uri="{FF2B5EF4-FFF2-40B4-BE49-F238E27FC236}">
                <a16:creationId xmlns:a16="http://schemas.microsoft.com/office/drawing/2014/main" id="{64894F4B-198C-4E08-862E-D910B3688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47340"/>
            <a:ext cx="17907000" cy="11625205"/>
          </a:xfrm>
          <a:prstGeom prst="rect">
            <a:avLst/>
          </a:prstGeom>
          <a:noFill/>
          <a:extLst>
            <a:ext uri="{909E8E84-426E-40DD-AFC4-6F175D3DCCD1}">
              <a14:hiddenFill xmlns:a14="http://schemas.microsoft.com/office/drawing/2010/main">
                <a:solidFill>
                  <a:srgbClr val="FFFFFF"/>
                </a:solidFill>
              </a14:hiddenFill>
            </a:ext>
          </a:extLst>
        </p:spPr>
      </p:pic>
      <p:sp>
        <p:nvSpPr>
          <p:cNvPr id="833" name="Rectangle 6"/>
          <p:cNvSpPr>
            <a:spLocks noChangeArrowheads="1"/>
          </p:cNvSpPr>
          <p:nvPr/>
        </p:nvSpPr>
        <p:spPr bwMode="auto">
          <a:xfrm>
            <a:off x="381000" y="11340517"/>
            <a:ext cx="26776680" cy="906796"/>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System Architecture</a:t>
            </a:r>
          </a:p>
        </p:txBody>
      </p:sp>
      <p:sp>
        <p:nvSpPr>
          <p:cNvPr id="19" name="Rectangle 6">
            <a:extLst>
              <a:ext uri="{FF2B5EF4-FFF2-40B4-BE49-F238E27FC236}">
                <a16:creationId xmlns:a16="http://schemas.microsoft.com/office/drawing/2014/main" id="{AC2E6D46-D12B-3B43-975E-0E6D4397FAC9}"/>
              </a:ext>
            </a:extLst>
          </p:cNvPr>
          <p:cNvSpPr>
            <a:spLocks noChangeArrowheads="1"/>
          </p:cNvSpPr>
          <p:nvPr/>
        </p:nvSpPr>
        <p:spPr bwMode="auto">
          <a:xfrm>
            <a:off x="335280" y="23403436"/>
            <a:ext cx="13106400" cy="914400"/>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Approach</a:t>
            </a:r>
          </a:p>
        </p:txBody>
      </p:sp>
      <p:sp>
        <p:nvSpPr>
          <p:cNvPr id="20" name="Rectangle 6">
            <a:extLst>
              <a:ext uri="{FF2B5EF4-FFF2-40B4-BE49-F238E27FC236}">
                <a16:creationId xmlns:a16="http://schemas.microsoft.com/office/drawing/2014/main" id="{1FC77964-14AE-A64B-AAA1-42E3761C91E5}"/>
              </a:ext>
            </a:extLst>
          </p:cNvPr>
          <p:cNvSpPr>
            <a:spLocks noChangeArrowheads="1"/>
          </p:cNvSpPr>
          <p:nvPr/>
        </p:nvSpPr>
        <p:spPr bwMode="auto">
          <a:xfrm>
            <a:off x="13959840" y="23416183"/>
            <a:ext cx="13106400" cy="914400"/>
          </a:xfrm>
          <a:prstGeom prst="rect">
            <a:avLst/>
          </a:prstGeom>
          <a:solidFill>
            <a:srgbClr val="A5002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2880" rIns="182880" anchor="ctr"/>
          <a:lstStyle/>
          <a:p>
            <a:pPr defTabSz="3762375"/>
            <a:r>
              <a:rPr lang="en-US" sz="4800" b="1" dirty="0">
                <a:solidFill>
                  <a:schemeClr val="bg1"/>
                </a:solidFill>
              </a:rPr>
              <a:t>Evaluation</a:t>
            </a:r>
          </a:p>
        </p:txBody>
      </p:sp>
      <p:graphicFrame>
        <p:nvGraphicFramePr>
          <p:cNvPr id="3" name="Table 2">
            <a:extLst>
              <a:ext uri="{FF2B5EF4-FFF2-40B4-BE49-F238E27FC236}">
                <a16:creationId xmlns:a16="http://schemas.microsoft.com/office/drawing/2014/main" id="{160FC872-B874-40B2-AF76-6BFA110262FE}"/>
              </a:ext>
            </a:extLst>
          </p:cNvPr>
          <p:cNvGraphicFramePr>
            <a:graphicFrameLocks noGrp="1"/>
          </p:cNvGraphicFramePr>
          <p:nvPr>
            <p:extLst>
              <p:ext uri="{D42A27DB-BD31-4B8C-83A1-F6EECF244321}">
                <p14:modId xmlns:p14="http://schemas.microsoft.com/office/powerpoint/2010/main" val="1441455806"/>
              </p:ext>
            </p:extLst>
          </p:nvPr>
        </p:nvGraphicFramePr>
        <p:xfrm>
          <a:off x="13959840" y="24460200"/>
          <a:ext cx="13106400" cy="10586472"/>
        </p:xfrm>
        <a:graphic>
          <a:graphicData uri="http://schemas.openxmlformats.org/drawingml/2006/table">
            <a:tbl>
              <a:tblPr firstRow="1" bandRow="1">
                <a:tableStyleId>{073A0DAA-6AF3-43AB-8588-CEC1D06C72B9}</a:tableStyleId>
              </a:tblPr>
              <a:tblGrid>
                <a:gridCol w="6553200">
                  <a:extLst>
                    <a:ext uri="{9D8B030D-6E8A-4147-A177-3AD203B41FA5}">
                      <a16:colId xmlns:a16="http://schemas.microsoft.com/office/drawing/2014/main" val="2197192725"/>
                    </a:ext>
                  </a:extLst>
                </a:gridCol>
                <a:gridCol w="6553200">
                  <a:extLst>
                    <a:ext uri="{9D8B030D-6E8A-4147-A177-3AD203B41FA5}">
                      <a16:colId xmlns:a16="http://schemas.microsoft.com/office/drawing/2014/main" val="3961604962"/>
                    </a:ext>
                  </a:extLst>
                </a:gridCol>
              </a:tblGrid>
              <a:tr h="1323309">
                <a:tc>
                  <a:txBody>
                    <a:bodyPr/>
                    <a:lstStyle/>
                    <a:p>
                      <a:pPr algn="ctr"/>
                      <a:r>
                        <a:rPr lang="en-US" sz="4000" dirty="0"/>
                        <a:t>Specification</a:t>
                      </a:r>
                    </a:p>
                  </a:txBody>
                  <a:tcPr anchor="ctr"/>
                </a:tc>
                <a:tc>
                  <a:txBody>
                    <a:bodyPr/>
                    <a:lstStyle/>
                    <a:p>
                      <a:pPr algn="ctr"/>
                      <a:r>
                        <a:rPr lang="en-US" sz="4000" dirty="0"/>
                        <a:t>Result</a:t>
                      </a:r>
                    </a:p>
                  </a:txBody>
                  <a:tcPr anchor="ctr"/>
                </a:tc>
                <a:extLst>
                  <a:ext uri="{0D108BD9-81ED-4DB2-BD59-A6C34878D82A}">
                    <a16:rowId xmlns:a16="http://schemas.microsoft.com/office/drawing/2014/main" val="3527527422"/>
                  </a:ext>
                </a:extLst>
              </a:tr>
              <a:tr h="1323309">
                <a:tc>
                  <a:txBody>
                    <a:bodyPr/>
                    <a:lstStyle/>
                    <a:p>
                      <a:r>
                        <a:rPr lang="en-US" sz="2400" b="0" i="0" u="none" strike="noStrike" kern="1200" dirty="0">
                          <a:solidFill>
                            <a:schemeClr val="dk1"/>
                          </a:solidFill>
                          <a:effectLst/>
                          <a:latin typeface="+mn-lt"/>
                          <a:ea typeface="+mn-ea"/>
                          <a:cs typeface="+mn-cs"/>
                        </a:rPr>
                        <a:t>Ultrasonic sensor should take at most 2s to determine whether ball is in frame</a:t>
                      </a:r>
                      <a:endParaRPr lang="en-US" sz="2400" dirty="0"/>
                    </a:p>
                  </a:txBody>
                  <a:tcPr anchor="ctr"/>
                </a:tc>
                <a:tc>
                  <a:txBody>
                    <a:bodyPr/>
                    <a:lstStyle/>
                    <a:p>
                      <a:r>
                        <a:rPr lang="en-US" sz="2400" dirty="0">
                          <a:solidFill>
                            <a:srgbClr val="00B050"/>
                          </a:solidFill>
                        </a:rPr>
                        <a:t>Time negligible; 0.5s max</a:t>
                      </a:r>
                    </a:p>
                  </a:txBody>
                  <a:tcPr anchor="ctr"/>
                </a:tc>
                <a:extLst>
                  <a:ext uri="{0D108BD9-81ED-4DB2-BD59-A6C34878D82A}">
                    <a16:rowId xmlns:a16="http://schemas.microsoft.com/office/drawing/2014/main" val="840156599"/>
                  </a:ext>
                </a:extLst>
              </a:tr>
              <a:tr h="1323309">
                <a:tc>
                  <a:txBody>
                    <a:bodyPr/>
                    <a:lstStyle/>
                    <a:p>
                      <a:r>
                        <a:rPr lang="en-US" sz="2400" b="0" i="0" u="none" strike="noStrike" kern="1200" dirty="0">
                          <a:solidFill>
                            <a:schemeClr val="dk1"/>
                          </a:solidFill>
                          <a:effectLst/>
                          <a:latin typeface="+mn-lt"/>
                          <a:ea typeface="+mn-ea"/>
                          <a:cs typeface="+mn-cs"/>
                        </a:rPr>
                        <a:t>The ball recognition module should have 90% accuracy for images taken in ideal conditions</a:t>
                      </a:r>
                      <a:endParaRPr lang="en-US" sz="2400" dirty="0"/>
                    </a:p>
                  </a:txBody>
                  <a:tcPr anchor="ctr"/>
                </a:tc>
                <a:tc>
                  <a:txBody>
                    <a:bodyPr/>
                    <a:lstStyle/>
                    <a:p>
                      <a:r>
                        <a:rPr lang="en-US" sz="2400" dirty="0">
                          <a:solidFill>
                            <a:srgbClr val="00B050"/>
                          </a:solidFill>
                        </a:rPr>
                        <a:t>91.5% accuracy from 200 images</a:t>
                      </a:r>
                    </a:p>
                  </a:txBody>
                  <a:tcPr anchor="ctr"/>
                </a:tc>
                <a:extLst>
                  <a:ext uri="{0D108BD9-81ED-4DB2-BD59-A6C34878D82A}">
                    <a16:rowId xmlns:a16="http://schemas.microsoft.com/office/drawing/2014/main" val="2425131957"/>
                  </a:ext>
                </a:extLst>
              </a:tr>
              <a:tr h="1323309">
                <a:tc>
                  <a:txBody>
                    <a:bodyPr/>
                    <a:lstStyle/>
                    <a:p>
                      <a:r>
                        <a:rPr lang="en-US" sz="2400" b="0" i="0" u="none" strike="noStrike" kern="1200" dirty="0">
                          <a:solidFill>
                            <a:schemeClr val="dk1"/>
                          </a:solidFill>
                          <a:effectLst/>
                          <a:latin typeface="+mn-lt"/>
                          <a:ea typeface="+mn-ea"/>
                          <a:cs typeface="+mn-cs"/>
                        </a:rPr>
                        <a:t>The ball recognition module should be able to process the images at 5 frames per second</a:t>
                      </a:r>
                      <a:endParaRPr lang="en-US" sz="2400" dirty="0"/>
                    </a:p>
                  </a:txBody>
                  <a:tcPr anchor="ctr"/>
                </a:tc>
                <a:tc>
                  <a:txBody>
                    <a:bodyPr/>
                    <a:lstStyle/>
                    <a:p>
                      <a:r>
                        <a:rPr lang="en-US" sz="2400" dirty="0">
                          <a:solidFill>
                            <a:srgbClr val="00B050"/>
                          </a:solidFill>
                        </a:rPr>
                        <a:t>Module processes about 10 frames per second</a:t>
                      </a:r>
                    </a:p>
                  </a:txBody>
                  <a:tcPr anchor="ctr"/>
                </a:tc>
                <a:extLst>
                  <a:ext uri="{0D108BD9-81ED-4DB2-BD59-A6C34878D82A}">
                    <a16:rowId xmlns:a16="http://schemas.microsoft.com/office/drawing/2014/main" val="222342223"/>
                  </a:ext>
                </a:extLst>
              </a:tr>
              <a:tr h="1323309">
                <a:tc>
                  <a:txBody>
                    <a:bodyPr/>
                    <a:lstStyle/>
                    <a:p>
                      <a:r>
                        <a:rPr lang="en-US" sz="2400" b="0" i="0" u="none" strike="noStrike" kern="1200" dirty="0">
                          <a:solidFill>
                            <a:schemeClr val="dk1"/>
                          </a:solidFill>
                          <a:effectLst/>
                          <a:latin typeface="+mn-lt"/>
                          <a:ea typeface="+mn-ea"/>
                          <a:cs typeface="+mn-cs"/>
                        </a:rPr>
                        <a:t>The relative distance module should be accurate within 1m</a:t>
                      </a:r>
                      <a:endParaRPr lang="en-US" sz="2400" dirty="0"/>
                    </a:p>
                  </a:txBody>
                  <a:tcPr anchor="ctr"/>
                </a:tc>
                <a:tc>
                  <a:txBody>
                    <a:bodyPr/>
                    <a:lstStyle/>
                    <a:p>
                      <a:r>
                        <a:rPr lang="en-US" sz="2400" dirty="0">
                          <a:solidFill>
                            <a:srgbClr val="00B050"/>
                          </a:solidFill>
                        </a:rPr>
                        <a:t>Accurate within 20cm by estimation</a:t>
                      </a:r>
                    </a:p>
                  </a:txBody>
                  <a:tcPr anchor="ctr"/>
                </a:tc>
                <a:extLst>
                  <a:ext uri="{0D108BD9-81ED-4DB2-BD59-A6C34878D82A}">
                    <a16:rowId xmlns:a16="http://schemas.microsoft.com/office/drawing/2014/main" val="547455190"/>
                  </a:ext>
                </a:extLst>
              </a:tr>
              <a:tr h="1323309">
                <a:tc>
                  <a:txBody>
                    <a:bodyPr/>
                    <a:lstStyle/>
                    <a:p>
                      <a:r>
                        <a:rPr lang="en-US" sz="2400" b="0" i="0" u="none" strike="noStrike" kern="1200" dirty="0">
                          <a:solidFill>
                            <a:schemeClr val="dk1"/>
                          </a:solidFill>
                          <a:effectLst/>
                          <a:latin typeface="+mn-lt"/>
                          <a:ea typeface="+mn-ea"/>
                          <a:cs typeface="+mn-cs"/>
                        </a:rPr>
                        <a:t>The robot should be able to move at 1m/s in the indoor gym environment</a:t>
                      </a:r>
                      <a:endParaRPr lang="en-US" sz="2400" dirty="0"/>
                    </a:p>
                  </a:txBody>
                  <a:tcPr anchor="ctr"/>
                </a:tc>
                <a:tc>
                  <a:txBody>
                    <a:bodyPr/>
                    <a:lstStyle/>
                    <a:p>
                      <a:r>
                        <a:rPr lang="en-US" sz="2400" dirty="0">
                          <a:solidFill>
                            <a:srgbClr val="00B050"/>
                          </a:solidFill>
                        </a:rPr>
                        <a:t>Robot can move at 1.4m/s</a:t>
                      </a:r>
                    </a:p>
                  </a:txBody>
                  <a:tcPr anchor="ctr"/>
                </a:tc>
                <a:extLst>
                  <a:ext uri="{0D108BD9-81ED-4DB2-BD59-A6C34878D82A}">
                    <a16:rowId xmlns:a16="http://schemas.microsoft.com/office/drawing/2014/main" val="2562908042"/>
                  </a:ext>
                </a:extLst>
              </a:tr>
              <a:tr h="1323309">
                <a:tc>
                  <a:txBody>
                    <a:bodyPr/>
                    <a:lstStyle/>
                    <a:p>
                      <a:r>
                        <a:rPr lang="en-US" sz="2400" b="0" i="0" u="none" strike="noStrike" kern="1200" dirty="0">
                          <a:solidFill>
                            <a:schemeClr val="dk1"/>
                          </a:solidFill>
                          <a:effectLst/>
                          <a:latin typeface="+mn-lt"/>
                          <a:ea typeface="+mn-ea"/>
                          <a:cs typeface="+mn-cs"/>
                        </a:rPr>
                        <a:t>The robot should move at an average speed of 0.5m/s towards the basketball or player</a:t>
                      </a:r>
                      <a:endParaRPr lang="en-US" sz="2400" dirty="0"/>
                    </a:p>
                  </a:txBody>
                  <a:tcPr anchor="ctr"/>
                </a:tc>
                <a:tc>
                  <a:txBody>
                    <a:bodyPr/>
                    <a:lstStyle/>
                    <a:p>
                      <a:r>
                        <a:rPr lang="en-US" sz="2400" dirty="0">
                          <a:solidFill>
                            <a:srgbClr val="00B050"/>
                          </a:solidFill>
                        </a:rPr>
                        <a:t>Robot can move at 0.6m/s on average after tuning</a:t>
                      </a:r>
                    </a:p>
                  </a:txBody>
                  <a:tcPr anchor="ctr"/>
                </a:tc>
                <a:extLst>
                  <a:ext uri="{0D108BD9-81ED-4DB2-BD59-A6C34878D82A}">
                    <a16:rowId xmlns:a16="http://schemas.microsoft.com/office/drawing/2014/main" val="1802795788"/>
                  </a:ext>
                </a:extLst>
              </a:tr>
              <a:tr h="1323309">
                <a:tc>
                  <a:txBody>
                    <a:bodyPr/>
                    <a:lstStyle/>
                    <a:p>
                      <a:r>
                        <a:rPr lang="en-US" sz="2400" b="0" i="0" u="none" strike="noStrike" kern="1200" dirty="0">
                          <a:solidFill>
                            <a:schemeClr val="dk1"/>
                          </a:solidFill>
                          <a:effectLst/>
                          <a:latin typeface="+mn-lt"/>
                          <a:ea typeface="+mn-ea"/>
                          <a:cs typeface="+mn-cs"/>
                        </a:rPr>
                        <a:t>90% overall success rate in ideal half court.</a:t>
                      </a:r>
                      <a:endParaRPr lang="en-US" sz="2400" dirty="0"/>
                    </a:p>
                  </a:txBody>
                  <a:tcPr anchor="ctr"/>
                </a:tc>
                <a:tc>
                  <a:txBody>
                    <a:bodyPr/>
                    <a:lstStyle/>
                    <a:p>
                      <a:r>
                        <a:rPr lang="en-US" sz="2400" dirty="0">
                          <a:solidFill>
                            <a:srgbClr val="FFFF00"/>
                          </a:solidFill>
                        </a:rPr>
                        <a:t>75% overall success rate in ideal half court</a:t>
                      </a:r>
                    </a:p>
                  </a:txBody>
                  <a:tcPr anchor="ctr"/>
                </a:tc>
                <a:extLst>
                  <a:ext uri="{0D108BD9-81ED-4DB2-BD59-A6C34878D82A}">
                    <a16:rowId xmlns:a16="http://schemas.microsoft.com/office/drawing/2014/main" val="4017304468"/>
                  </a:ext>
                </a:extLst>
              </a:tr>
            </a:tbl>
          </a:graphicData>
        </a:graphic>
      </p:graphicFrame>
      <p:sp>
        <p:nvSpPr>
          <p:cNvPr id="5" name="TextBox 4">
            <a:extLst>
              <a:ext uri="{FF2B5EF4-FFF2-40B4-BE49-F238E27FC236}">
                <a16:creationId xmlns:a16="http://schemas.microsoft.com/office/drawing/2014/main" id="{3459A26C-AF42-4C5B-B302-2F886D3CE904}"/>
              </a:ext>
            </a:extLst>
          </p:cNvPr>
          <p:cNvSpPr txBox="1"/>
          <p:nvPr/>
        </p:nvSpPr>
        <p:spPr>
          <a:xfrm>
            <a:off x="396240" y="6170034"/>
            <a:ext cx="13106400" cy="4524315"/>
          </a:xfrm>
          <a:prstGeom prst="rect">
            <a:avLst/>
          </a:prstGeom>
          <a:noFill/>
        </p:spPr>
        <p:txBody>
          <a:bodyPr wrap="square" rtlCol="0">
            <a:spAutoFit/>
          </a:bodyPr>
          <a:lstStyle/>
          <a:p>
            <a:r>
              <a:rPr lang="en-US" sz="3200" dirty="0"/>
              <a:t>This project aims to build an autonomous robot that helps a player retrieve the basketball during shooting practices. The robot should not block the view between the athlete and the basket and it should allow the player to practice at any spot on the court. The robot should start searching for the ball as soon as the basketball has been released by the player, move to the ball, pick the ball up as soon as it can, and bring the ball back to the player. Furthermore, the robot should be smart enough to know whether a ball is in a player’s possession so that it does not interfere with the player’s practice.</a:t>
            </a:r>
          </a:p>
        </p:txBody>
      </p:sp>
    </p:spTree>
  </p:cSld>
  <p:clrMapOvr>
    <a:masterClrMapping/>
  </p:clrMapOvr>
</p:sld>
</file>

<file path=ppt/theme/theme1.xml><?xml version="1.0" encoding="utf-8"?>
<a:theme xmlns:a="http://schemas.openxmlformats.org/drawingml/2006/main" name="CyLab-PosterTemplate-v3">
  <a:themeElements>
    <a:clrScheme name="Custom 6">
      <a:dk1>
        <a:sysClr val="windowText" lastClr="000000"/>
      </a:dk1>
      <a:lt1>
        <a:sysClr val="window" lastClr="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a:ln>
              <a:noFill/>
            </a:ln>
            <a:solidFill>
              <a:schemeClr val="tx1"/>
            </a:solidFill>
            <a:effectLst/>
            <a:latin typeface="Arial"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a:ln>
              <a:noFill/>
            </a:ln>
            <a:solidFill>
              <a:schemeClr val="tx1"/>
            </a:solidFill>
            <a:effectLst/>
            <a:latin typeface="Arial" pitchFamily="-110"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CyLab-PosterTemplate-v3</Template>
  <TotalTime>3623</TotalTime>
  <Words>464</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Wingdings</vt:lpstr>
      <vt:lpstr>CyLab-PosterTemplate-v3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ndwyer</dc:creator>
  <cp:lastModifiedBy>Roy</cp:lastModifiedBy>
  <cp:revision>202</cp:revision>
  <cp:lastPrinted>2015-05-04T20:22:30Z</cp:lastPrinted>
  <dcterms:created xsi:type="dcterms:W3CDTF">2012-08-30T17:56:20Z</dcterms:created>
  <dcterms:modified xsi:type="dcterms:W3CDTF">2019-04-29T23:23:25Z</dcterms:modified>
</cp:coreProperties>
</file>