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36576000"/>
  <p:notesSz cx="324612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630000"/>
    <a:srgbClr val="800000"/>
    <a:srgbClr val="BE0011"/>
    <a:srgbClr val="E48D96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/>
    <p:restoredTop sz="95000" autoAdjust="0"/>
  </p:normalViewPr>
  <p:slideViewPr>
    <p:cSldViewPr>
      <p:cViewPr>
        <p:scale>
          <a:sx n="30" d="100"/>
          <a:sy n="30" d="100"/>
        </p:scale>
        <p:origin x="182" y="10"/>
      </p:cViewPr>
      <p:guideLst>
        <p:guide orient="horz" pos="1152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805" y="11361738"/>
            <a:ext cx="23318391" cy="7840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098" y="20726400"/>
            <a:ext cx="19201805" cy="934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08ECDC-7975-4BB1-AE49-2345F5BD9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8" y="1465263"/>
            <a:ext cx="24687609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198" y="8534403"/>
            <a:ext cx="24687609" cy="241379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944A2AE-0D4A-4451-8982-9EBB4E5C1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7906" y="1465265"/>
            <a:ext cx="6171902" cy="31207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195" y="1465265"/>
            <a:ext cx="18372833" cy="312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F6961B1A-AA47-452D-9BBE-9E21C2493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8" y="1465263"/>
            <a:ext cx="24687609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198" y="8534403"/>
            <a:ext cx="24687609" cy="24137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94BB4F-286F-434F-B641-308747CD3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2939"/>
            <a:ext cx="23316903" cy="72644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1939"/>
            <a:ext cx="23316903" cy="8001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3FC15A0-8257-40EF-8357-0172E684F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8" y="1465263"/>
            <a:ext cx="24687609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2197" y="8534403"/>
            <a:ext cx="12272367" cy="241379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87439" y="8534403"/>
            <a:ext cx="12272367" cy="241379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8B3C89-2AAD-49DE-A617-266642974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8" y="1465263"/>
            <a:ext cx="24687609" cy="609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195" y="8186740"/>
            <a:ext cx="12120563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2195" y="11599865"/>
            <a:ext cx="12120563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81" y="8186740"/>
            <a:ext cx="12125027" cy="3413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81" y="11599865"/>
            <a:ext cx="12125027" cy="2107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97A8F8B-2AF0-43A6-8DF5-9CEC14129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8" y="1465263"/>
            <a:ext cx="24687609" cy="609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A0AEC3-84AA-4BA5-9CB6-5B1BBAA73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1FB83A-5ABC-4055-85B1-41573413F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5" y="1455739"/>
            <a:ext cx="9024938" cy="6197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555" y="1455739"/>
            <a:ext cx="15335250" cy="312166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2195" y="7653339"/>
            <a:ext cx="9024938" cy="2501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ED478D4-DBF3-423C-87B5-14C0A944C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163" y="25603200"/>
            <a:ext cx="16458902" cy="30226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163" y="3268663"/>
            <a:ext cx="16458902" cy="21945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163" y="28625800"/>
            <a:ext cx="16458902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372197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9373198" y="33307339"/>
            <a:ext cx="8685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660198" y="33307339"/>
            <a:ext cx="6399609" cy="2540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BF2D51A-D49F-4C96-A0A3-78851C506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6pPr>
      <a:lvl7pPr marL="9144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7pPr>
      <a:lvl8pPr marL="13716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8pPr>
      <a:lvl9pPr marL="1828800" algn="ctr" defTabSz="3762375" rtl="0" eaLnBrk="1" fontAlgn="base" hangingPunct="1">
        <a:spcBef>
          <a:spcPct val="0"/>
        </a:spcBef>
        <a:spcAft>
          <a:spcPct val="0"/>
        </a:spcAft>
        <a:defRPr sz="18100">
          <a:solidFill>
            <a:schemeClr val="tx2"/>
          </a:solidFill>
          <a:latin typeface="Arial" pitchFamily="-110" charset="0"/>
        </a:defRPr>
      </a:lvl9pPr>
    </p:titleStyle>
    <p:bodyStyle>
      <a:lvl1pPr marL="685800" indent="-685800" algn="l" defTabSz="3762375" rtl="0" eaLnBrk="1" fontAlgn="base" hangingPunct="1">
        <a:spcBef>
          <a:spcPct val="20000"/>
        </a:spcBef>
        <a:spcAft>
          <a:spcPct val="0"/>
        </a:spcAft>
        <a:buFont typeface="Times" pitchFamily="-112" charset="0"/>
        <a:buChar char="•"/>
        <a:tabLst>
          <a:tab pos="2116138" algn="l"/>
        </a:tabLst>
        <a:defRPr sz="5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16002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4800">
          <a:solidFill>
            <a:schemeClr val="tx1"/>
          </a:solidFill>
          <a:latin typeface="+mn-lt"/>
          <a:ea typeface="ＭＳ Ｐゴシック" pitchFamily="-110" charset="-128"/>
        </a:defRPr>
      </a:lvl2pPr>
      <a:lvl3pPr marL="2514600" indent="-685800" algn="l" defTabSz="3762375" rtl="0" eaLnBrk="1" fontAlgn="base" hangingPunct="1">
        <a:spcBef>
          <a:spcPct val="20000"/>
        </a:spcBef>
        <a:spcAft>
          <a:spcPct val="0"/>
        </a:spcAft>
        <a:buChar char="•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3pPr>
      <a:lvl4pPr marL="3429000" indent="-685800" algn="l" defTabSz="3762375" rtl="0" eaLnBrk="1" fontAlgn="base" hangingPunct="1">
        <a:spcBef>
          <a:spcPct val="20000"/>
        </a:spcBef>
        <a:spcAft>
          <a:spcPct val="0"/>
        </a:spcAft>
        <a:buChar char="–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4pPr>
      <a:lvl5pPr marL="43434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2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5pPr>
      <a:lvl6pPr marL="48006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6pPr>
      <a:lvl7pPr marL="52578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7pPr>
      <a:lvl8pPr marL="57150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8pPr>
      <a:lvl9pPr marL="6172200" indent="-685800" algn="l" defTabSz="3762375" rtl="0" eaLnBrk="1" fontAlgn="base" hangingPunct="1">
        <a:spcBef>
          <a:spcPct val="20000"/>
        </a:spcBef>
        <a:spcAft>
          <a:spcPct val="0"/>
        </a:spcAft>
        <a:buFont typeface="Wingdings" pitchFamily="-110" charset="2"/>
        <a:buChar char="ü"/>
        <a:tabLst>
          <a:tab pos="2116138" algn="l"/>
        </a:tabLst>
        <a:defRPr sz="36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 Box 4"/>
          <p:cNvSpPr txBox="1">
            <a:spLocks noChangeArrowheads="1"/>
          </p:cNvSpPr>
          <p:nvPr/>
        </p:nvSpPr>
        <p:spPr bwMode="auto">
          <a:xfrm>
            <a:off x="-914400" y="0"/>
            <a:ext cx="365760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57" name="Text Box 5"/>
          <p:cNvSpPr txBox="1">
            <a:spLocks noChangeArrowheads="1"/>
          </p:cNvSpPr>
          <p:nvPr/>
        </p:nvSpPr>
        <p:spPr bwMode="auto">
          <a:xfrm>
            <a:off x="-914400" y="533401"/>
            <a:ext cx="292608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42950" indent="-28575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430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002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057400" indent="-228600" defTabSz="3762375" eaLnBrk="0" hangingPunct="0"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5146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29718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4290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3886200" indent="-228600" defTabSz="3762375" eaLnBrk="0" fontAlgn="base" hangingPunct="0">
              <a:spcBef>
                <a:spcPct val="0"/>
              </a:spcBef>
              <a:spcAft>
                <a:spcPct val="0"/>
              </a:spcAft>
              <a:defRPr sz="74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7200" b="1" dirty="0">
                <a:solidFill>
                  <a:srgbClr val="BE0204"/>
                </a:solidFill>
              </a:rPr>
              <a:t>Basketball Retriever (Team B6)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3600" b="1" dirty="0"/>
              <a:t>Electrical and Computer Engineering Department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3600" b="1" dirty="0"/>
              <a:t>Carnegie Mellon University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3600" b="1" dirty="0"/>
              <a:t>Alvin Shi, Wayne Liu, Roy Li</a:t>
            </a: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3600" dirty="0"/>
              <a:t>{xiangs1, </a:t>
            </a:r>
            <a:r>
              <a:rPr lang="en-US" sz="3600" dirty="0" err="1"/>
              <a:t>ruixuanl</a:t>
            </a:r>
            <a:r>
              <a:rPr lang="en-US" sz="3600" dirty="0"/>
              <a:t>, tianqil1}@andrew.cmu.edu</a:t>
            </a:r>
          </a:p>
        </p:txBody>
      </p:sp>
      <p:pic>
        <p:nvPicPr>
          <p:cNvPr id="561" name="Picture 560"/>
          <p:cNvPicPr>
            <a:picLocks noChangeAspect="1"/>
          </p:cNvPicPr>
          <p:nvPr/>
        </p:nvPicPr>
        <p:blipFill rotWithShape="1">
          <a:blip r:embed="rId2"/>
          <a:srcRect t="20214" b="20751"/>
          <a:stretch/>
        </p:blipFill>
        <p:spPr>
          <a:xfrm>
            <a:off x="20878800" y="35046672"/>
            <a:ext cx="6553200" cy="1397000"/>
          </a:xfrm>
          <a:prstGeom prst="rect">
            <a:avLst/>
          </a:prstGeom>
        </p:spPr>
      </p:pic>
      <p:pic>
        <p:nvPicPr>
          <p:cNvPr id="562" name="Picture 561"/>
          <p:cNvPicPr>
            <a:picLocks noChangeAspect="1"/>
          </p:cNvPicPr>
          <p:nvPr/>
        </p:nvPicPr>
        <p:blipFill rotWithShape="1">
          <a:blip r:embed="rId3"/>
          <a:srcRect t="28530" b="24891"/>
          <a:stretch/>
        </p:blipFill>
        <p:spPr>
          <a:xfrm>
            <a:off x="198120" y="35410347"/>
            <a:ext cx="6477000" cy="1089453"/>
          </a:xfrm>
          <a:prstGeom prst="rect">
            <a:avLst/>
          </a:prstGeom>
        </p:spPr>
      </p:pic>
      <p:sp>
        <p:nvSpPr>
          <p:cNvPr id="833" name="Rectangle 6"/>
          <p:cNvSpPr>
            <a:spLocks noChangeArrowheads="1"/>
          </p:cNvSpPr>
          <p:nvPr/>
        </p:nvSpPr>
        <p:spPr bwMode="auto">
          <a:xfrm>
            <a:off x="289560" y="13077110"/>
            <a:ext cx="26776680" cy="906796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834" name="Rectangle 6"/>
          <p:cNvSpPr>
            <a:spLocks noChangeArrowheads="1"/>
          </p:cNvSpPr>
          <p:nvPr/>
        </p:nvSpPr>
        <p:spPr bwMode="auto">
          <a:xfrm>
            <a:off x="381000" y="5105400"/>
            <a:ext cx="13106400" cy="914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036040" y="6243319"/>
            <a:ext cx="1309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arenBoth"/>
            </a:pP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838200" y="34426895"/>
            <a:ext cx="3200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</a:t>
            </a:r>
            <a:r>
              <a:rPr lang="en-US" sz="1600" dirty="0" err="1"/>
              <a:t>wise.ece.cmu.edu</a:t>
            </a:r>
            <a:r>
              <a:rPr lang="en-US" sz="1600" dirty="0"/>
              <a:t>/</a:t>
            </a:r>
            <a:r>
              <a:rPr lang="en-US" sz="1600" dirty="0" err="1"/>
              <a:t>redmine</a:t>
            </a:r>
            <a:r>
              <a:rPr lang="en-US" sz="1600" dirty="0"/>
              <a:t>/projects/</a:t>
            </a:r>
            <a:r>
              <a:rPr lang="en-US" sz="1600" dirty="0" err="1"/>
              <a:t>safebike</a:t>
            </a:r>
            <a:r>
              <a:rPr lang="en-US" sz="1600" dirty="0"/>
              <a:t>/wiki/</a:t>
            </a:r>
          </a:p>
        </p:txBody>
      </p:sp>
      <p:pic>
        <p:nvPicPr>
          <p:cNvPr id="27" name="Picture 26" descr="qrcode_w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683695"/>
            <a:ext cx="2743200" cy="274320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42511996-8D4B-4D47-B1D9-B17F44C1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5560" y="5118147"/>
            <a:ext cx="13106400" cy="914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C2E6D46-D12B-3B43-975E-0E6D4397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23403436"/>
            <a:ext cx="13106400" cy="914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1FC77964-14AE-A64B-AAA1-42E3761C9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9840" y="23416183"/>
            <a:ext cx="13106400" cy="914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140691E-4A44-194D-A892-AE575B111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" y="29337000"/>
            <a:ext cx="13106400" cy="9144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rIns="182880" anchor="ctr"/>
          <a:lstStyle/>
          <a:p>
            <a:pPr defTabSz="3762375"/>
            <a:r>
              <a:rPr lang="en-US" sz="4800" b="1" dirty="0">
                <a:solidFill>
                  <a:schemeClr val="bg1"/>
                </a:solidFill>
              </a:rPr>
              <a:t>Additional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Lab-PosterTemplate-v3">
  <a:themeElements>
    <a:clrScheme name="Custom 6">
      <a:dk1>
        <a:sysClr val="windowText" lastClr="000000"/>
      </a:dk1>
      <a:lt1>
        <a:sysClr val="window" lastClr="FFFFFF"/>
      </a:lt1>
      <a:dk2>
        <a:srgbClr val="263B86"/>
      </a:dk2>
      <a:lt2>
        <a:srgbClr val="6699CC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CyLab-PosterTemplate-v3</Template>
  <TotalTime>3363</TotalTime>
  <Words>60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Wingdings</vt:lpstr>
      <vt:lpstr>CyLab-PosterTemplate-v3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ndwyer</dc:creator>
  <cp:lastModifiedBy>Roy</cp:lastModifiedBy>
  <cp:revision>192</cp:revision>
  <cp:lastPrinted>2015-05-04T20:22:30Z</cp:lastPrinted>
  <dcterms:created xsi:type="dcterms:W3CDTF">2012-08-30T17:56:20Z</dcterms:created>
  <dcterms:modified xsi:type="dcterms:W3CDTF">2019-04-29T19:03:43Z</dcterms:modified>
</cp:coreProperties>
</file>