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9" r:id="rId3"/>
    <p:sldId id="260" r:id="rId4"/>
    <p:sldId id="261" r:id="rId5"/>
    <p:sldId id="274" r:id="rId6"/>
    <p:sldId id="275" r:id="rId7"/>
    <p:sldId id="276" r:id="rId8"/>
    <p:sldId id="277" r:id="rId9"/>
    <p:sldId id="269" r:id="rId10"/>
    <p:sldId id="270" r:id="rId11"/>
    <p:sldId id="271" r:id="rId12"/>
    <p:sldId id="27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A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0131" autoAdjust="0"/>
  </p:normalViewPr>
  <p:slideViewPr>
    <p:cSldViewPr snapToGrid="0">
      <p:cViewPr varScale="1">
        <p:scale>
          <a:sx n="66" d="100"/>
          <a:sy n="66" d="100"/>
        </p:scale>
        <p:origin x="16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3T11:07:28.209"/>
    </inkml:context>
    <inkml:brush xml:id="br0">
      <inkml:brushProperty name="width" value="0.05" units="cm"/>
      <inkml:brushProperty name="height" value="0.05" units="cm"/>
      <inkml:brushProperty name="color" value="#E71224"/>
    </inkml:brush>
  </inkml:definitions>
  <inkml:trace contextRef="#ctx0" brushRef="#br0">1 100 24575,'0'18'0,"0"0"0,0 1 0,0-1 0,0 0 0,0 0 0,0 0 0,0 1 0,0-1 0,0 0 0,0 0 0,0 0 0,0 0 0,0 10 0,0 3 0,0 9 0,0-9 0,0 6 0,0-16 0,0 17 0,0-8 0,0 1 0,0 6 0,0-16 0,0 7 0,0 0 0,0-7 0,0 7 0,0-10 0,0 0 0,0 0 0,0 0 0,0 1 0,8-9 0,-6 6 0,6-6 0,-8 8 0,0 0 0,0 1 0,0-1 0,0 0 0,8 0 0,-6 0 0,6 1 0,-8-1 0,0 0 0,0 0 0,0 0 0,0 1 0,0 9 0,8-8 0,-6 8 0,6 0 0,-8-7 0,0 7 0,0-10 0,0 0 0,0 0 0,8 1 0,-6-1 0,7 0 0,-9 0 0,8 0 0,-6 0 0,15 10 0,-15-7 0,15 7 0,-15-10 0,6 0 0,0 1 0,-6-1 0,15 10 0,-15 1 0,15 1 0,-15-4 0,7 2 0,-9-8 0,8 8 0,-6-9 0,6-1 0,-8 0 0,0 0 0,0 0 0,0 1 0,8-1 0,-6 0 0,6 0 0,-8 0 0,0 1 0,0-1 0,0 0 0,0 0 0,0 0 0,0 1 0,0-1 0,0 0 0,0 0 0,0 0 0,0 0 0,0 1 0,0-1 0,0 0 0,0 0 0,0 0 0,0 1 0,0-1 0,0 0 0,0 0 0,0 0 0,0 1 0,0-1 0,0 0 0,0 0 0,0 0 0,0 1 0,0-1 0,0 0 0,0 0 0,0 0 0,0 0 0,0 1 0,0-1 0,0 0 0,0 0 0,0 0 0,0 1 0,0-1 0,0 0 0,0 0 0,0 0 0,0 1 0,0-1 0,0 0 0,0 0 0,-8 0 0,6 1 0,-7-1 0,9 0 0,0 0 0,0 0 0,0 0 0,-8 1 0,6-1 0,-6 0 0,8 0 0,0 0 0,-8 1 0,6-1 0,-7 0 0,9 0 0,0 0 0,-8-8 0,6 7 0,-6-7 0,8 8 0,0 0 0,0 0 0,-8 1 0,6-1 0,-6 0 0,8 0 0,0 10 0,0 3 0,0-1 0,0 8 0,0-18 0,0 8 0,0 0 0,0-7 0,0 17 0,0-18 0,0 8 0,0 0 0,0-7 0,0 7 0,0 0 0,0-7 0,0 7 0,0 0 0,0 2 0,0 1 0,0 6 0,0-16 0,0 17 0,0-8 0,0 1 0,0 6 0,8-16 0,-6 17 0,6-18 0,-8 8 0,0 0 0,0-7 0,0 17 0,0-17 0,0 16 0,0-6 0,0-1 0,0-2 0,0 0 0,0-7 0,0 7 0,0-10 0,0 10 0,0-7 0,0 7 0,0 0 0,0-8 0,8 26 0,-6-23 0,6 23 0,-8-26 0,0 18 0,0-17 0,0 7 0,0 0 0,0-8 0,0 8 0,0 0 0,0-7 0,0 7 0,0 0 0,0-7 0,0 7 0,0-10 0,0 10 0,0-8 0,0 8 0,0-9 0,0 9 0,0 0 0,0 12 0,0-11 0,0 9 0,0-18 0,0 18 0,0-17 0,0 16 0,0-16 0,9 17 0,-7-17 0,16 16 0,-16-16 0,7 17 0,-1-18 0,-6 18 0,14-17 0,-14 7 0,7-10 0,-1 0 0,-6 0 0,6 1 0,-8-1 0,0 0 0,0 0 0,0 0 0,0 1 0,0-1 0,0 0 0,0 0 0,0 0 0,0 0 0,0 1 0,0-1 0,0 0 0,0 0 0,0 0 0,0 1 0,0-1 0,0 0 0,0 0 0,0 0 0,0 1 0,0-1 0,0 0 0,0 0 0,0 0 0,0 0 0,0 1 0,0-1 0,0 0 0,0 0 0,0 0 0,0 10 0,0-7 0,-8 7 0,5-10 0,-5 0 0,8 1 0,0-1 0,0 0 0,0 0 0,0 0 0,0 1 0,0-1 0,0 0 0,0 0 0,0 0 0,0 1 0,0-1 0,0 0 0,0 0 0,0 0 0,0 0 0,0 1 0,0 9 0,0-8 0,0 8 0,0-10 0,0 1 0,0 9 0,0-8 0,0 8 0,0-10 0,0 1 0,0-1 0,0 0 0,0 0 0,-8-8 0,6 7 0,-6-7 0,8 8 0,0 0 0,0 0 0,0 0 0,0 1 0,0-1 0,0 0 0,0 0 0,0 0 0,0 1 0,0-1 0,0 0 0,0 0 0,0 0 0,0 0 0,0 1 0,8-9 0,2-2 0,18-8 0,-7 0 0,16 0 0,-6 0 0,9 0 0,-9 0 0,6 0 0,-6 0 0,9 0 0,-10 0 0,8 0 0,-7 0 0,-1 0 0,-2 0 0,0 0 0,-7 0 0,17 0 0,-18 0 0,18 0 0,-17 0 0,16 0 0,-16 0 0,17 0 0,-8 0 0,10 0 0,-9 0 0,7 0 0,-8 0 0,1 0 0,6 0 0,-16 8 0,7-6 0,0 6 0,-7-8 0,16 0 0,-16 0 0,17 0 0,0 0 0,5 9 0,-5-7 0,0 7 0,-17-9 0,7 0 0,0 0 0,-8 0 0,18 0 0,-8 0 0,11 0 0,-11 0 0,8 0 0,-8 0 0,11 0 0,-1 0 0,0 0 0,0 0 0,-9 0 0,7 0 0,-8 0 0,0 0 0,16 0 0,-13 0 0,5 0 0,0 0 0,-17 0 0,7 0 0,-10 0 0,0 0 0,0 0 0,0 0 0,1 8 0,-1-6 0,0 6 0,-8-8 0,-2 0 0</inkml:trace>
  <inkml:trace contextRef="#ctx0" brushRef="#br0" timeOffset="4375">364 2700 24575,'80'0'0,"-11"0"0,24 0 0,-10 0 0,0 0 0,-4 0 0,-13 0 0,-11 0 0,-3 0 0,-12 0 0,-10 0 0,8 0 0,-17 0 0,16 0 0,-6 0 0,21 0 0,-19 0 0,6 0 0,-11 0 0,3 0 0,9 0 0,0 0 0,1 0 0,-1 0 0,12-10 0,2 8 0,12-8 0,-11 10 0,8-10 0,-8-3 0,0 1 0,8-8 0,-20 18 0,9-8 0,-12 1 0,0 6 0,0-6 0,1 9 0,-1 0 0,0-9 0,12 7 0,-9-7 0,20 9 0,35 0 0,-22-10 0,-21 9 0,-1 0 0,12-9 0,1 10 0,-13 0 0,10 0 0,-21 0 0,20 0 0,-20 0 0,20 0 0,-8 0 0,11 0 0,-11 0 0,8 0 0,-20 0 0,20 0 0,-20 0 0,-1 0 0,-14 0 0,0 9 0,-7-7 0,7 7 0,-10-9 0,-8 0 0,-2 0 0</inkml:trace>
  <inkml:trace contextRef="#ctx0" brushRef="#br0" timeOffset="6442">79 243 24575,'8'0'0,"18"0"0,42 0 0,1 0 0,24 0-1155,5 0 1155,2 0 0,-2 0 0,-43 0 0,-2 0 0,8 0 141,-7 0 0,-3 0-141,-4 0 0,29 0 0,-32 0 0,19 0 0,-9 0 873,1 0-873,8 0 0,5 0 0,2 0 0,9 0 0,-13 0 0,1-10 0,-1 8 0,-12-8 0,-2 10 0,-21-8 0,6 5 0,-16-5 0,17-1 0,-18 7 0,18-16 0,4 16 0,1-17 0,9 8 0,-12 0 0,1-7 0,-11 15 0,8-6 0,-18 1 0,18 6 0,-17-14 0,17 14 0,-8-7 0,10 0 0,1 7 0,-1-16 0,0 16 0,12-17 0,-9 16 0,9-7 0,-1 10 0,-8 0 0,21 0 0,8 0 0,-1 0 0,1 0 0,-8 0 0,-21 0 0,20 10 0,-20 1 0,9 1 0,-12 6 0,0-15 0,1 14 0,-1-14 0,-10 14 0,-2-15 0,0 15 0,-7-15 0,7 7 0,0 0 0,-7-7 0,7 7 0,-10-1 0,0-6 0,8 14 0,-6-14 0,7 6 0,-17-8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3T11:07:40.377"/>
    </inkml:context>
    <inkml:brush xml:id="br0">
      <inkml:brushProperty name="width" value="0.05" units="cm"/>
      <inkml:brushProperty name="height" value="0.05" units="cm"/>
      <inkml:brushProperty name="color" value="#E71224"/>
    </inkml:brush>
  </inkml:definitions>
  <inkml:trace contextRef="#ctx0" brushRef="#br0">1 267 24575,'39'0'0,"-6"0"0,31 0 0,-10 0 0,12 0 0,1 0 0,12 0 0,-9 0 0,9 0 0,1 0 0,-11 0 0,24 0 0,-24 0 0,24 0 0,-35 0 0,19 0 0,-23 0 0,1 0 0,-3 0 0,-12 0 0,0 0 0,-9 0 0,7 0 0,-18 0 0,18 0 0,-8-9 0,11 6 0,-1-15 0,0 16 0,0-16 0,1 16 0,-1-17 0,-10 17 0,8-7 0,-17 1 0,7 6 0,0-15 0,2 5 0,10 1 0,1-7 0,-1 6 0,0 1 0,0-7 0,18 16 0,-13-7 0,13 0 0,-17 6 0,-1-6 0,0 9 0,12-10 0,-9 8 0,9-8 0,-12 10 0,12 0 0,-9 0 0,8 0 0,1 0 0,-9 0 0,9-9 0,-12 7 0,1-7 0,-1 9 0,-10 0 0,8 0 0,-17 0 0,25 0 0,-14 0 0,7 0 0,-2 0 0,-6 0 0,9 0 0,0 0 0,-9 0 0,6 0 0,-16 0 0,7 0 0,-10 0 0,0 0 0,1 0 0,-1 0 0,0 0 0,0 0 0,0 0 0,1 0 0,-1 0 0,0 0 0,0 0 0,0 0 0,1 0 0,-1 0 0,0 0 0,0 0 0,0 0 0,1 0 0,-1 0 0,0 0 0,0 0 0,0 0 0,0 0 0,1 0 0,-1 0 0,0 0 0,0 0 0,0 0 0,1 0 0,-1 0 0,0 0 0,0 0 0,0 0 0,1 0 0,-1 0 0,0 0 0,0 0 0,0 0 0,1 0 0,-1 0 0,0 0 0,0 0 0,0 0 0,0 0 0,1 0 0,-1 0 0,0 0 0,0 0 0,0 0 0,1 0 0,-1 0 0,0 0 0,0 0 0,0 0 0,1 0 0,-1 0 0,0 0 0,0 0 0,0 0 0,1 0 0,-1 0 0,0 0 0,0 0 0,0 0 0,0 0 0,1 0 0,-1 0 0,0 0 0,0 8 0,0-6 0,1 6 0,-9 0 0,-2-14 0,-8 3 0,0-7 0,0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3T11:07:49.117"/>
    </inkml:context>
    <inkml:brush xml:id="br0">
      <inkml:brushProperty name="width" value="0.05" units="cm"/>
      <inkml:brushProperty name="height" value="0.05" units="cm"/>
      <inkml:brushProperty name="color" value="#E71224"/>
    </inkml:brush>
  </inkml:definitions>
  <inkml:trace contextRef="#ctx0" brushRef="#br0">1 1 24575,'52'0'0,"2"0"0,13 0 0,-13 0 0,-2 0 0,-12 0 0,0 0 0,-9 0 0,-3 0 0,-10 0 0,0 0 0,0 0 0,1 0 0,-1 0 0,0 0 0,0 0 0,0 0 0,1 0 0,9 0 0,2 0 0,10 0 0,0 9 0,12-7 0,-9 7 0,9-9 0,-12 0 0,1 0 0,-1 0 0,0 0 0,0 0 0,0 0 0,36 0 0,-26 0 0,37 0 0,-32 0 0,-1 0 0,10 0 0,-10 0 0,12 10 0,-11-8 0,-3 8 0,0-10 0,-9 9 0,8-7 0,1 7 0,-9-9 0,21 0 0,-21 9 0,20-7 0,-20 7 0,9-9 0,-12 0 0,0 0 0,1 0 0,-11 0 0,8 0 0,-8 9 0,1-7 0,18 7 0,-16-9 0,19 0 0,-12 0 0,1 0 0,-1 0 0,0 9 0,0-7 0,-9 7 0,7-9 0,-8 0 0,0 0 0,26 9 0,-21 3 0,23-1 0,-18-2 0,1 0 0,-1-7 0,-10 7 0,-2-1 0,0-6 0,-7 6 0,7-8 0,-10 0 0,0 0 0,0 8 0,1-6 0,-1 6 0,0-8 0,0 0 0,0 0 0,1 0 0,-1 0 0,0 0 0,8 0 0,-6 0 0,7 0 0,-9 0 0,0 0 0,10 0 0,-7 0 0,7 0 0,-10 0 0,0 0 0,0 0 0,0 0 0,1 0 0,-1 0 0,0 0 0,0 0 0,0 0 0,1 0 0,-1 0 0,0 0 0,0 0 0,0 0 0,1 0 0,-1 0 0,0 0 0,0 0 0,0 0 0,1 0 0,-1 0 0,0 0 0,0 0 0,0 0 0,0 0 0,1 0 0,-1 0 0,0 0 0,0 0 0,-8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3T11:07:53.79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3T11:21:07.556"/>
    </inkml:context>
    <inkml:brush xml:id="br0">
      <inkml:brushProperty name="width" value="0.1" units="cm"/>
      <inkml:brushProperty name="height" value="0.1" units="cm"/>
      <inkml:brushProperty name="color" value="#AE198D"/>
      <inkml:brushProperty name="inkEffects" value="galaxy"/>
      <inkml:brushProperty name="anchorX" value="-8858.30469"/>
      <inkml:brushProperty name="anchorY" value="-9088.02441"/>
      <inkml:brushProperty name="scaleFactor" value="0.5"/>
    </inkml:brush>
  </inkml:definitions>
  <inkml:trace contextRef="#ctx0" brushRef="#br0">2 738 24575,'-1'-26'0,"2"2"0,19 8 0,-7-9 0,12 11 0,-8-16 0,-1 12 0,-1-3 0,-1 7 0,-3 0 0,8-2 0,-4 0 0,6-3 0,-1-3 0,1 1 0,6-6 0,-5 1 0,4 3 0,1-4 0,-5 1 0,4 3 0,-5-3 0,-1 6 0,-4 0 0,3 0 0,-3 4 0,4-3 0,0 3 0,-5 0 0,-1 2 0,-5 5 0,0 0 0,0 4 0,1 1 0,-1 0 0,0 3 0,0-8 0,5 4 0,-4 0 0,9-5 0,-4 5 0,0-1 0,-1-3 0,-4 8 0,-1-3 0,0 0 0,0 3 0,0-3 0,-4 0 0,3 3 0,-3-3 0,4 4 0,0 0 0,0 0 0,1 0 0,-1 0 0,0 0 0,0 0 0,0 0 0,0-4 0,0 3 0,0-3 0,0 4 0,-4-4 0,-1 3 0,-4-4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84A9-09BB-4A17-9D6C-0D6B64F812B1}" type="datetimeFigureOut">
              <a:rPr lang="en-GB" smtClean="0"/>
              <a:t>12/05/2023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9FFFA-53BB-448C-9B9F-765131B9C8C8}" type="slidenum">
              <a:rPr lang="en-GB" smtClean="0"/>
              <a:t>‹#›</a:t>
            </a:fld>
            <a:endParaRPr lang="en-GB"/>
          </a:p>
        </p:txBody>
      </p:sp>
    </p:spTree>
    <p:extLst>
      <p:ext uri="{BB962C8B-B14F-4D97-AF65-F5344CB8AC3E}">
        <p14:creationId xmlns:p14="http://schemas.microsoft.com/office/powerpoint/2010/main" val="205745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This </a:t>
            </a:r>
            <a:r>
              <a:rPr lang="fr-FR" dirty="0" err="1"/>
              <a:t>is</a:t>
            </a:r>
            <a:r>
              <a:rPr lang="fr-FR" dirty="0"/>
              <a:t> </a:t>
            </a:r>
            <a:r>
              <a:rPr lang="fr-FR" dirty="0" err="1"/>
              <a:t>my</a:t>
            </a:r>
            <a:r>
              <a:rPr lang="fr-FR" dirty="0"/>
              <a:t> site </a:t>
            </a:r>
            <a:r>
              <a:rPr lang="fr-FR" dirty="0" err="1"/>
              <a:t>map</a:t>
            </a:r>
            <a:r>
              <a:rPr lang="fr-FR" dirty="0"/>
              <a:t> for </a:t>
            </a:r>
            <a:r>
              <a:rPr lang="fr-FR" dirty="0" err="1"/>
              <a:t>my</a:t>
            </a:r>
            <a:r>
              <a:rPr lang="fr-FR" dirty="0"/>
              <a:t> </a:t>
            </a:r>
            <a:r>
              <a:rPr lang="fr-FR" dirty="0" err="1"/>
              <a:t>website</a:t>
            </a:r>
            <a:r>
              <a:rPr lang="fr-FR" dirty="0"/>
              <a:t> .</a:t>
            </a:r>
          </a:p>
        </p:txBody>
      </p:sp>
      <p:sp>
        <p:nvSpPr>
          <p:cNvPr id="4" name="Slide Number Placeholder 3"/>
          <p:cNvSpPr>
            <a:spLocks noGrp="1"/>
          </p:cNvSpPr>
          <p:nvPr>
            <p:ph type="sldNum" sz="quarter" idx="5"/>
          </p:nvPr>
        </p:nvSpPr>
        <p:spPr/>
        <p:txBody>
          <a:bodyPr/>
          <a:lstStyle/>
          <a:p>
            <a:fld id="{6CAD58EA-F1AB-A344-A195-25068E90AA22}" type="slidenum">
              <a:rPr lang="fr-FR" smtClean="0"/>
              <a:t>2</a:t>
            </a:fld>
            <a:endParaRPr lang="fr-FR"/>
          </a:p>
        </p:txBody>
      </p:sp>
    </p:spTree>
    <p:extLst>
      <p:ext uri="{BB962C8B-B14F-4D97-AF65-F5344CB8AC3E}">
        <p14:creationId xmlns:p14="http://schemas.microsoft.com/office/powerpoint/2010/main" val="182257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CAD58EA-F1AB-A344-A195-25068E90AA22}" type="slidenum">
              <a:rPr lang="fr-FR" smtClean="0"/>
              <a:t>3</a:t>
            </a:fld>
            <a:endParaRPr lang="fr-FR"/>
          </a:p>
        </p:txBody>
      </p:sp>
    </p:spTree>
    <p:extLst>
      <p:ext uri="{BB962C8B-B14F-4D97-AF65-F5344CB8AC3E}">
        <p14:creationId xmlns:p14="http://schemas.microsoft.com/office/powerpoint/2010/main" val="30831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CAD58EA-F1AB-A344-A195-25068E90AA22}" type="slidenum">
              <a:rPr lang="fr-FR" smtClean="0"/>
              <a:t>4</a:t>
            </a:fld>
            <a:endParaRPr lang="fr-FR"/>
          </a:p>
        </p:txBody>
      </p:sp>
    </p:spTree>
    <p:extLst>
      <p:ext uri="{BB962C8B-B14F-4D97-AF65-F5344CB8AC3E}">
        <p14:creationId xmlns:p14="http://schemas.microsoft.com/office/powerpoint/2010/main" val="203035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CAD58EA-F1AB-A344-A195-25068E90AA22}" type="slidenum">
              <a:rPr lang="fr-FR" smtClean="0"/>
              <a:t>5</a:t>
            </a:fld>
            <a:endParaRPr lang="fr-FR"/>
          </a:p>
        </p:txBody>
      </p:sp>
    </p:spTree>
    <p:extLst>
      <p:ext uri="{BB962C8B-B14F-4D97-AF65-F5344CB8AC3E}">
        <p14:creationId xmlns:p14="http://schemas.microsoft.com/office/powerpoint/2010/main" val="178818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CAD58EA-F1AB-A344-A195-25068E90AA22}" type="slidenum">
              <a:rPr lang="fr-FR" smtClean="0"/>
              <a:t>6</a:t>
            </a:fld>
            <a:endParaRPr lang="fr-FR"/>
          </a:p>
        </p:txBody>
      </p:sp>
    </p:spTree>
    <p:extLst>
      <p:ext uri="{BB962C8B-B14F-4D97-AF65-F5344CB8AC3E}">
        <p14:creationId xmlns:p14="http://schemas.microsoft.com/office/powerpoint/2010/main" val="136634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CAD58EA-F1AB-A344-A195-25068E90AA22}" type="slidenum">
              <a:rPr lang="fr-FR" smtClean="0"/>
              <a:t>7</a:t>
            </a:fld>
            <a:endParaRPr lang="fr-FR"/>
          </a:p>
        </p:txBody>
      </p:sp>
    </p:spTree>
    <p:extLst>
      <p:ext uri="{BB962C8B-B14F-4D97-AF65-F5344CB8AC3E}">
        <p14:creationId xmlns:p14="http://schemas.microsoft.com/office/powerpoint/2010/main" val="331350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CAD58EA-F1AB-A344-A195-25068E90AA22}" type="slidenum">
              <a:rPr lang="fr-FR" smtClean="0"/>
              <a:t>8</a:t>
            </a:fld>
            <a:endParaRPr lang="fr-FR"/>
          </a:p>
        </p:txBody>
      </p:sp>
    </p:spTree>
    <p:extLst>
      <p:ext uri="{BB962C8B-B14F-4D97-AF65-F5344CB8AC3E}">
        <p14:creationId xmlns:p14="http://schemas.microsoft.com/office/powerpoint/2010/main" val="229682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0E9FFFA-53BB-448C-9B9F-765131B9C8C8}" type="slidenum">
              <a:rPr lang="en-GB" smtClean="0"/>
              <a:t>13</a:t>
            </a:fld>
            <a:endParaRPr lang="en-GB"/>
          </a:p>
        </p:txBody>
      </p:sp>
    </p:spTree>
    <p:extLst>
      <p:ext uri="{BB962C8B-B14F-4D97-AF65-F5344CB8AC3E}">
        <p14:creationId xmlns:p14="http://schemas.microsoft.com/office/powerpoint/2010/main" val="330051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258853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273423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4351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1571616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2904180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421780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87433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247320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F5FB8-8DE2-4295-B814-F50C5B8B5A84}"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356254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7F5FB8-8DE2-4295-B814-F50C5B8B5A84}"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78717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7F5FB8-8DE2-4295-B814-F50C5B8B5A84}" type="datetimeFigureOut">
              <a:rPr lang="en-GB" smtClean="0"/>
              <a:t>12/05/2023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17681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7F5FB8-8DE2-4295-B814-F50C5B8B5A84}" type="datetimeFigureOut">
              <a:rPr lang="en-GB" smtClean="0"/>
              <a:t>12/05/2023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335757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F5FB8-8DE2-4295-B814-F50C5B8B5A84}" type="datetimeFigureOut">
              <a:rPr lang="en-GB" smtClean="0"/>
              <a:t>12/05/2023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60241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7F5FB8-8DE2-4295-B814-F50C5B8B5A84}"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164691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F5FB8-8DE2-4295-B814-F50C5B8B5A84}"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D32B0-D407-4319-8F8C-6D85DD6EF082}" type="slidenum">
              <a:rPr lang="en-GB" smtClean="0"/>
              <a:t>‹#›</a:t>
            </a:fld>
            <a:endParaRPr lang="en-GB"/>
          </a:p>
        </p:txBody>
      </p:sp>
    </p:spTree>
    <p:extLst>
      <p:ext uri="{BB962C8B-B14F-4D97-AF65-F5344CB8AC3E}">
        <p14:creationId xmlns:p14="http://schemas.microsoft.com/office/powerpoint/2010/main" val="230546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7F5FB8-8DE2-4295-B814-F50C5B8B5A84}" type="datetimeFigureOut">
              <a:rPr lang="en-GB" smtClean="0"/>
              <a:t>12/05/2023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3D32B0-D407-4319-8F8C-6D85DD6EF082}" type="slidenum">
              <a:rPr lang="en-GB" smtClean="0"/>
              <a:t>‹#›</a:t>
            </a:fld>
            <a:endParaRPr lang="en-GB"/>
          </a:p>
        </p:txBody>
      </p:sp>
    </p:spTree>
    <p:extLst>
      <p:ext uri="{BB962C8B-B14F-4D97-AF65-F5344CB8AC3E}">
        <p14:creationId xmlns:p14="http://schemas.microsoft.com/office/powerpoint/2010/main" val="3103871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NULL"/><Relationship Id="rId4" Type="http://schemas.openxmlformats.org/officeDocument/2006/relationships/image" Target="../media/image1.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2.xml"/><Relationship Id="rId11"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Designs documentation for Website</a:t>
            </a:r>
          </a:p>
        </p:txBody>
      </p:sp>
      <p:sp>
        <p:nvSpPr>
          <p:cNvPr id="6" name="Subtitle 5"/>
          <p:cNvSpPr>
            <a:spLocks noGrp="1"/>
          </p:cNvSpPr>
          <p:nvPr>
            <p:ph type="subTitle" idx="1"/>
          </p:nvPr>
        </p:nvSpPr>
        <p:spPr/>
        <p:txBody>
          <a:bodyPr/>
          <a:lstStyle/>
          <a:p>
            <a:r>
              <a:rPr lang="en-GB" dirty="0"/>
              <a:t>Alvin Udenze</a:t>
            </a:r>
          </a:p>
          <a:p>
            <a:r>
              <a:rPr lang="en-GB" dirty="0"/>
              <a:t>22020498</a:t>
            </a:r>
          </a:p>
        </p:txBody>
      </p:sp>
    </p:spTree>
    <p:extLst>
      <p:ext uri="{BB962C8B-B14F-4D97-AF65-F5344CB8AC3E}">
        <p14:creationId xmlns:p14="http://schemas.microsoft.com/office/powerpoint/2010/main" val="346731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23BD4F-878A-1BAC-6471-7D8829764E99}"/>
              </a:ext>
            </a:extLst>
          </p:cNvPr>
          <p:cNvPicPr>
            <a:picLocks noChangeAspect="1"/>
          </p:cNvPicPr>
          <p:nvPr/>
        </p:nvPicPr>
        <p:blipFill rotWithShape="1">
          <a:blip r:embed="rId2"/>
          <a:srcRect t="8927" r="50000" b="25455"/>
          <a:stretch/>
        </p:blipFill>
        <p:spPr>
          <a:xfrm>
            <a:off x="1122743" y="681037"/>
            <a:ext cx="11564366" cy="5268350"/>
          </a:xfrm>
          <a:prstGeom prst="rect">
            <a:avLst/>
          </a:prstGeom>
        </p:spPr>
      </p:pic>
    </p:spTree>
    <p:extLst>
      <p:ext uri="{BB962C8B-B14F-4D97-AF65-F5344CB8AC3E}">
        <p14:creationId xmlns:p14="http://schemas.microsoft.com/office/powerpoint/2010/main" val="298614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977BB-8194-5F5B-2A90-15FC52777659}"/>
              </a:ext>
            </a:extLst>
          </p:cNvPr>
          <p:cNvPicPr>
            <a:picLocks noChangeAspect="1"/>
          </p:cNvPicPr>
          <p:nvPr/>
        </p:nvPicPr>
        <p:blipFill rotWithShape="1">
          <a:blip r:embed="rId2"/>
          <a:srcRect t="9457" r="50823" b="26275"/>
          <a:stretch/>
        </p:blipFill>
        <p:spPr>
          <a:xfrm>
            <a:off x="679048" y="648182"/>
            <a:ext cx="10833904" cy="4914996"/>
          </a:xfrm>
          <a:prstGeom prst="rect">
            <a:avLst/>
          </a:prstGeom>
        </p:spPr>
      </p:pic>
    </p:spTree>
    <p:extLst>
      <p:ext uri="{BB962C8B-B14F-4D97-AF65-F5344CB8AC3E}">
        <p14:creationId xmlns:p14="http://schemas.microsoft.com/office/powerpoint/2010/main" val="341817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CA7D1-4CE9-3354-AB64-80D8AADAE003}"/>
              </a:ext>
            </a:extLst>
          </p:cNvPr>
          <p:cNvPicPr>
            <a:picLocks noChangeAspect="1"/>
          </p:cNvPicPr>
          <p:nvPr/>
        </p:nvPicPr>
        <p:blipFill rotWithShape="1">
          <a:blip r:embed="rId2"/>
          <a:srcRect t="8635" r="50158" b="36120"/>
          <a:stretch/>
        </p:blipFill>
        <p:spPr>
          <a:xfrm>
            <a:off x="486135" y="706054"/>
            <a:ext cx="10950110" cy="5497976"/>
          </a:xfrm>
          <a:prstGeom prst="rect">
            <a:avLst/>
          </a:prstGeom>
        </p:spPr>
      </p:pic>
    </p:spTree>
    <p:extLst>
      <p:ext uri="{BB962C8B-B14F-4D97-AF65-F5344CB8AC3E}">
        <p14:creationId xmlns:p14="http://schemas.microsoft.com/office/powerpoint/2010/main" val="51156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C3E61-F9E1-07B2-309E-963F76EFD5DD}"/>
              </a:ext>
            </a:extLst>
          </p:cNvPr>
          <p:cNvPicPr>
            <a:picLocks noChangeAspect="1"/>
          </p:cNvPicPr>
          <p:nvPr/>
        </p:nvPicPr>
        <p:blipFill rotWithShape="1">
          <a:blip r:embed="rId3"/>
          <a:srcRect t="9456" r="50000" b="28463"/>
          <a:stretch/>
        </p:blipFill>
        <p:spPr>
          <a:xfrm>
            <a:off x="254642" y="405114"/>
            <a:ext cx="11506799" cy="5856790"/>
          </a:xfrm>
          <a:prstGeom prst="rect">
            <a:avLst/>
          </a:prstGeom>
        </p:spPr>
      </p:pic>
    </p:spTree>
    <p:extLst>
      <p:ext uri="{BB962C8B-B14F-4D97-AF65-F5344CB8AC3E}">
        <p14:creationId xmlns:p14="http://schemas.microsoft.com/office/powerpoint/2010/main" val="428922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C57D-7C77-524F-9B99-A6D542845961}"/>
              </a:ext>
            </a:extLst>
          </p:cNvPr>
          <p:cNvSpPr>
            <a:spLocks noGrp="1"/>
          </p:cNvSpPr>
          <p:nvPr>
            <p:ph type="title"/>
          </p:nvPr>
        </p:nvSpPr>
        <p:spPr>
          <a:xfrm>
            <a:off x="3069445" y="333743"/>
            <a:ext cx="6813430" cy="1325563"/>
          </a:xfrm>
        </p:spPr>
        <p:txBody>
          <a:bodyPr/>
          <a:lstStyle/>
          <a:p>
            <a:r>
              <a:rPr lang="fr-FR" dirty="0"/>
              <a:t>SITE MAP FOR MY WEBSITE.</a:t>
            </a:r>
          </a:p>
        </p:txBody>
      </p:sp>
      <p:sp>
        <p:nvSpPr>
          <p:cNvPr id="4" name="Rectangle 3">
            <a:extLst>
              <a:ext uri="{FF2B5EF4-FFF2-40B4-BE49-F238E27FC236}">
                <a16:creationId xmlns:a16="http://schemas.microsoft.com/office/drawing/2014/main" id="{4BB2050C-0E67-0B42-BF5D-CA416D252F10}"/>
              </a:ext>
            </a:extLst>
          </p:cNvPr>
          <p:cNvSpPr/>
          <p:nvPr/>
        </p:nvSpPr>
        <p:spPr>
          <a:xfrm>
            <a:off x="2096600" y="2376577"/>
            <a:ext cx="2159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HOME PAGE </a:t>
            </a:r>
          </a:p>
        </p:txBody>
      </p:sp>
      <p:cxnSp>
        <p:nvCxnSpPr>
          <p:cNvPr id="6" name="Straight Connector 5">
            <a:extLst>
              <a:ext uri="{FF2B5EF4-FFF2-40B4-BE49-F238E27FC236}">
                <a16:creationId xmlns:a16="http://schemas.microsoft.com/office/drawing/2014/main" id="{3E151B2A-6F5F-1141-9B48-F5050D943E63}"/>
              </a:ext>
            </a:extLst>
          </p:cNvPr>
          <p:cNvCxnSpPr/>
          <p:nvPr/>
        </p:nvCxnSpPr>
        <p:spPr>
          <a:xfrm>
            <a:off x="4255600" y="3100477"/>
            <a:ext cx="889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E63BF972-B33C-5643-A35C-C533402D69F5}"/>
                  </a:ext>
                </a:extLst>
              </p14:cNvPr>
              <p14:cNvContentPartPr/>
              <p14:nvPr/>
            </p14:nvContentPartPr>
            <p14:xfrm>
              <a:off x="5071800" y="2171897"/>
              <a:ext cx="1404360" cy="2690640"/>
            </p14:xfrm>
          </p:contentPart>
        </mc:Choice>
        <mc:Fallback>
          <p:pic>
            <p:nvPicPr>
              <p:cNvPr id="25" name="Ink 24">
                <a:extLst>
                  <a:ext uri="{FF2B5EF4-FFF2-40B4-BE49-F238E27FC236}">
                    <a16:creationId xmlns:a16="http://schemas.microsoft.com/office/drawing/2014/main" id="{E63BF972-B33C-5643-A35C-C533402D69F5}"/>
                  </a:ext>
                </a:extLst>
              </p:cNvPr>
              <p:cNvPicPr/>
              <p:nvPr/>
            </p:nvPicPr>
            <p:blipFill>
              <a:blip r:embed="rId4"/>
              <a:stretch>
                <a:fillRect/>
              </a:stretch>
            </p:blipFill>
            <p:spPr>
              <a:xfrm>
                <a:off x="5062800" y="2162897"/>
                <a:ext cx="1422000" cy="2708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72486677-0D6B-6148-A969-091C2563B2C9}"/>
                  </a:ext>
                </a:extLst>
              </p14:cNvPr>
              <p14:cNvContentPartPr/>
              <p14:nvPr/>
            </p14:nvContentPartPr>
            <p14:xfrm>
              <a:off x="5171880" y="4764617"/>
              <a:ext cx="1717560" cy="96120"/>
            </p14:xfrm>
          </p:contentPart>
        </mc:Choice>
        <mc:Fallback>
          <p:pic>
            <p:nvPicPr>
              <p:cNvPr id="26" name="Ink 25">
                <a:extLst>
                  <a:ext uri="{FF2B5EF4-FFF2-40B4-BE49-F238E27FC236}">
                    <a16:creationId xmlns:a16="http://schemas.microsoft.com/office/drawing/2014/main" id="{72486677-0D6B-6148-A969-091C2563B2C9}"/>
                  </a:ext>
                </a:extLst>
              </p:cNvPr>
              <p:cNvPicPr/>
              <p:nvPr/>
            </p:nvPicPr>
            <p:blipFill>
              <a:blip r:embed="rId6"/>
              <a:stretch>
                <a:fillRect/>
              </a:stretch>
            </p:blipFill>
            <p:spPr>
              <a:xfrm>
                <a:off x="5162880" y="4755617"/>
                <a:ext cx="17352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5EE9CF24-03AD-574E-B401-EEAC3EC237EA}"/>
                  </a:ext>
                </a:extLst>
              </p14:cNvPr>
              <p14:cNvContentPartPr/>
              <p14:nvPr/>
            </p14:nvContentPartPr>
            <p14:xfrm>
              <a:off x="5145240" y="3945257"/>
              <a:ext cx="1540080" cy="79200"/>
            </p14:xfrm>
          </p:contentPart>
        </mc:Choice>
        <mc:Fallback>
          <p:pic>
            <p:nvPicPr>
              <p:cNvPr id="27" name="Ink 26">
                <a:extLst>
                  <a:ext uri="{FF2B5EF4-FFF2-40B4-BE49-F238E27FC236}">
                    <a16:creationId xmlns:a16="http://schemas.microsoft.com/office/drawing/2014/main" id="{5EE9CF24-03AD-574E-B401-EEAC3EC237EA}"/>
                  </a:ext>
                </a:extLst>
              </p:cNvPr>
              <p:cNvPicPr/>
              <p:nvPr/>
            </p:nvPicPr>
            <p:blipFill>
              <a:blip r:embed="rId8"/>
              <a:stretch>
                <a:fillRect/>
              </a:stretch>
            </p:blipFill>
            <p:spPr>
              <a:xfrm>
                <a:off x="5136240" y="3936257"/>
                <a:ext cx="1557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2A22F071-E6F1-884B-BA4C-93495A3D2E45}"/>
                  </a:ext>
                </a:extLst>
              </p14:cNvPr>
              <p14:cNvContentPartPr/>
              <p14:nvPr/>
            </p14:nvContentPartPr>
            <p14:xfrm>
              <a:off x="1872160" y="-1739720"/>
              <a:ext cx="360" cy="360"/>
            </p14:xfrm>
          </p:contentPart>
        </mc:Choice>
        <mc:Fallback xmlns="">
          <p:pic>
            <p:nvPicPr>
              <p:cNvPr id="28" name="Ink 27">
                <a:extLst>
                  <a:ext uri="{FF2B5EF4-FFF2-40B4-BE49-F238E27FC236}">
                    <a16:creationId xmlns:a16="http://schemas.microsoft.com/office/drawing/2014/main" id="{2A22F071-E6F1-884B-BA4C-93495A3D2E45}"/>
                  </a:ext>
                </a:extLst>
              </p:cNvPr>
              <p:cNvPicPr/>
              <p:nvPr/>
            </p:nvPicPr>
            <p:blipFill>
              <a:blip r:embed="rId10"/>
              <a:stretch>
                <a:fillRect/>
              </a:stretch>
            </p:blipFill>
            <p:spPr>
              <a:xfrm>
                <a:off x="1863520" y="-1748360"/>
                <a:ext cx="18000" cy="18000"/>
              </a:xfrm>
              <a:prstGeom prst="rect">
                <a:avLst/>
              </a:prstGeom>
            </p:spPr>
          </p:pic>
        </mc:Fallback>
      </mc:AlternateContent>
      <p:sp>
        <p:nvSpPr>
          <p:cNvPr id="30" name="TextBox 29">
            <a:extLst>
              <a:ext uri="{FF2B5EF4-FFF2-40B4-BE49-F238E27FC236}">
                <a16:creationId xmlns:a16="http://schemas.microsoft.com/office/drawing/2014/main" id="{386C73AD-2706-D74B-AE4E-E3EE575110D5}"/>
              </a:ext>
            </a:extLst>
          </p:cNvPr>
          <p:cNvSpPr txBox="1"/>
          <p:nvPr/>
        </p:nvSpPr>
        <p:spPr>
          <a:xfrm>
            <a:off x="6938323" y="4628011"/>
            <a:ext cx="2834040" cy="369332"/>
          </a:xfrm>
          <a:prstGeom prst="rect">
            <a:avLst/>
          </a:prstGeom>
          <a:noFill/>
        </p:spPr>
        <p:txBody>
          <a:bodyPr wrap="square" rtlCol="0">
            <a:spAutoFit/>
          </a:bodyPr>
          <a:lstStyle/>
          <a:p>
            <a:r>
              <a:rPr lang="fr-FR" dirty="0"/>
              <a:t>Deals page </a:t>
            </a:r>
          </a:p>
        </p:txBody>
      </p:sp>
      <p:sp>
        <p:nvSpPr>
          <p:cNvPr id="31" name="TextBox 30">
            <a:extLst>
              <a:ext uri="{FF2B5EF4-FFF2-40B4-BE49-F238E27FC236}">
                <a16:creationId xmlns:a16="http://schemas.microsoft.com/office/drawing/2014/main" id="{F99996DD-8244-FE42-A55F-D7421EC375D5}"/>
              </a:ext>
            </a:extLst>
          </p:cNvPr>
          <p:cNvSpPr txBox="1"/>
          <p:nvPr/>
        </p:nvSpPr>
        <p:spPr>
          <a:xfrm>
            <a:off x="6603477" y="2895166"/>
            <a:ext cx="2834040" cy="369332"/>
          </a:xfrm>
          <a:prstGeom prst="rect">
            <a:avLst/>
          </a:prstGeom>
          <a:noFill/>
        </p:spPr>
        <p:txBody>
          <a:bodyPr wrap="square" rtlCol="0">
            <a:spAutoFit/>
          </a:bodyPr>
          <a:lstStyle/>
          <a:p>
            <a:r>
              <a:rPr lang="fr-FR" dirty="0" err="1"/>
              <a:t>Find</a:t>
            </a:r>
            <a:r>
              <a:rPr lang="fr-FR" dirty="0"/>
              <a:t> us  page </a:t>
            </a:r>
          </a:p>
        </p:txBody>
      </p:sp>
      <p:sp>
        <p:nvSpPr>
          <p:cNvPr id="32" name="TextBox 31">
            <a:extLst>
              <a:ext uri="{FF2B5EF4-FFF2-40B4-BE49-F238E27FC236}">
                <a16:creationId xmlns:a16="http://schemas.microsoft.com/office/drawing/2014/main" id="{535C31F2-A265-5743-A8D8-B9FABA5E406F}"/>
              </a:ext>
            </a:extLst>
          </p:cNvPr>
          <p:cNvSpPr txBox="1"/>
          <p:nvPr/>
        </p:nvSpPr>
        <p:spPr>
          <a:xfrm>
            <a:off x="6833091" y="3888504"/>
            <a:ext cx="2834040" cy="369332"/>
          </a:xfrm>
          <a:prstGeom prst="rect">
            <a:avLst/>
          </a:prstGeom>
          <a:noFill/>
        </p:spPr>
        <p:txBody>
          <a:bodyPr wrap="square" rtlCol="0">
            <a:spAutoFit/>
          </a:bodyPr>
          <a:lstStyle/>
          <a:p>
            <a:r>
              <a:rPr lang="fr-FR" dirty="0"/>
              <a:t>About us page</a:t>
            </a:r>
          </a:p>
        </p:txBody>
      </p:sp>
      <p:sp>
        <p:nvSpPr>
          <p:cNvPr id="3" name="TextBox 2">
            <a:extLst>
              <a:ext uri="{FF2B5EF4-FFF2-40B4-BE49-F238E27FC236}">
                <a16:creationId xmlns:a16="http://schemas.microsoft.com/office/drawing/2014/main" id="{994AA8D0-5AF7-C1BF-20A6-D449D023B1C7}"/>
              </a:ext>
            </a:extLst>
          </p:cNvPr>
          <p:cNvSpPr txBox="1"/>
          <p:nvPr/>
        </p:nvSpPr>
        <p:spPr>
          <a:xfrm>
            <a:off x="6685320" y="2062010"/>
            <a:ext cx="2834040" cy="369332"/>
          </a:xfrm>
          <a:prstGeom prst="rect">
            <a:avLst/>
          </a:prstGeom>
          <a:noFill/>
        </p:spPr>
        <p:txBody>
          <a:bodyPr wrap="square" rtlCol="0">
            <a:spAutoFit/>
          </a:bodyPr>
          <a:lstStyle/>
          <a:p>
            <a:r>
              <a:rPr lang="fr-FR" dirty="0"/>
              <a:t>Home page</a:t>
            </a:r>
          </a:p>
        </p:txBody>
      </p:sp>
    </p:spTree>
    <p:extLst>
      <p:ext uri="{BB962C8B-B14F-4D97-AF65-F5344CB8AC3E}">
        <p14:creationId xmlns:p14="http://schemas.microsoft.com/office/powerpoint/2010/main" val="288422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3E96-DC1A-E848-BAD4-E2235EF197FA}"/>
              </a:ext>
            </a:extLst>
          </p:cNvPr>
          <p:cNvSpPr>
            <a:spLocks noGrp="1"/>
          </p:cNvSpPr>
          <p:nvPr>
            <p:ph type="title"/>
          </p:nvPr>
        </p:nvSpPr>
        <p:spPr/>
        <p:txBody>
          <a:bodyPr/>
          <a:lstStyle/>
          <a:p>
            <a:r>
              <a:rPr lang="fr-FR" dirty="0"/>
              <a:t>House style of </a:t>
            </a:r>
            <a:r>
              <a:rPr lang="fr-FR" dirty="0" err="1"/>
              <a:t>my</a:t>
            </a:r>
            <a:r>
              <a:rPr lang="fr-FR" dirty="0"/>
              <a:t> </a:t>
            </a:r>
            <a:r>
              <a:rPr lang="fr-FR" dirty="0" err="1"/>
              <a:t>website</a:t>
            </a:r>
            <a:r>
              <a:rPr lang="fr-FR" dirty="0"/>
              <a:t> </a:t>
            </a:r>
          </a:p>
        </p:txBody>
      </p:sp>
      <p:sp>
        <p:nvSpPr>
          <p:cNvPr id="5" name="TextBox 4">
            <a:extLst>
              <a:ext uri="{FF2B5EF4-FFF2-40B4-BE49-F238E27FC236}">
                <a16:creationId xmlns:a16="http://schemas.microsoft.com/office/drawing/2014/main" id="{37C019C5-2CD9-8443-96A3-2B90D60E5ADE}"/>
              </a:ext>
            </a:extLst>
          </p:cNvPr>
          <p:cNvSpPr txBox="1"/>
          <p:nvPr/>
        </p:nvSpPr>
        <p:spPr>
          <a:xfrm>
            <a:off x="3429000" y="1866900"/>
            <a:ext cx="1155700" cy="923330"/>
          </a:xfrm>
          <a:prstGeom prst="rect">
            <a:avLst/>
          </a:prstGeom>
          <a:noFill/>
        </p:spPr>
        <p:txBody>
          <a:bodyPr wrap="square" rtlCol="0">
            <a:spAutoFit/>
          </a:bodyPr>
          <a:lstStyle/>
          <a:p>
            <a:r>
              <a:rPr lang="fr-FR" dirty="0"/>
              <a:t>This </a:t>
            </a:r>
            <a:r>
              <a:rPr lang="fr-FR" dirty="0" err="1"/>
              <a:t>is</a:t>
            </a:r>
            <a:r>
              <a:rPr lang="fr-FR" dirty="0"/>
              <a:t> </a:t>
            </a:r>
            <a:r>
              <a:rPr lang="fr-FR" dirty="0" err="1"/>
              <a:t>my</a:t>
            </a:r>
            <a:r>
              <a:rPr lang="fr-FR" dirty="0"/>
              <a:t> </a:t>
            </a:r>
            <a:r>
              <a:rPr lang="fr-FR" dirty="0" err="1"/>
              <a:t>website</a:t>
            </a:r>
            <a:r>
              <a:rPr lang="fr-FR" dirty="0"/>
              <a:t> logo </a:t>
            </a:r>
          </a:p>
        </p:txBody>
      </p:sp>
      <p:sp>
        <p:nvSpPr>
          <p:cNvPr id="7" name="TextBox 6">
            <a:extLst>
              <a:ext uri="{FF2B5EF4-FFF2-40B4-BE49-F238E27FC236}">
                <a16:creationId xmlns:a16="http://schemas.microsoft.com/office/drawing/2014/main" id="{48AF3800-E033-954C-94F2-55D2A9A23793}"/>
              </a:ext>
            </a:extLst>
          </p:cNvPr>
          <p:cNvSpPr txBox="1"/>
          <p:nvPr/>
        </p:nvSpPr>
        <p:spPr>
          <a:xfrm>
            <a:off x="1107521" y="4732127"/>
            <a:ext cx="1498600" cy="1754326"/>
          </a:xfrm>
          <a:prstGeom prst="rect">
            <a:avLst/>
          </a:prstGeom>
          <a:noFill/>
        </p:spPr>
        <p:txBody>
          <a:bodyPr wrap="square" rtlCol="0">
            <a:spAutoFit/>
          </a:bodyPr>
          <a:lstStyle/>
          <a:p>
            <a:r>
              <a:rPr lang="fr-FR" dirty="0"/>
              <a:t>This </a:t>
            </a:r>
            <a:r>
              <a:rPr lang="fr-FR" dirty="0" err="1"/>
              <a:t>is</a:t>
            </a:r>
            <a:r>
              <a:rPr lang="fr-FR" dirty="0"/>
              <a:t> an </a:t>
            </a:r>
            <a:r>
              <a:rPr lang="fr-FR" dirty="0" err="1"/>
              <a:t>example</a:t>
            </a:r>
            <a:r>
              <a:rPr lang="fr-FR" dirty="0"/>
              <a:t> of </a:t>
            </a:r>
            <a:r>
              <a:rPr lang="fr-FR" dirty="0" err="1"/>
              <a:t>what</a:t>
            </a:r>
            <a:r>
              <a:rPr lang="fr-FR" dirty="0"/>
              <a:t> a </a:t>
            </a:r>
            <a:r>
              <a:rPr lang="fr-FR" dirty="0" err="1"/>
              <a:t>button</a:t>
            </a:r>
            <a:r>
              <a:rPr lang="fr-FR" dirty="0"/>
              <a:t> on the </a:t>
            </a:r>
            <a:r>
              <a:rPr lang="fr-FR" dirty="0" err="1"/>
              <a:t>website</a:t>
            </a:r>
            <a:r>
              <a:rPr lang="fr-FR" dirty="0"/>
              <a:t> look likes.</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1" name="Ink 10">
                <a:extLst>
                  <a:ext uri="{FF2B5EF4-FFF2-40B4-BE49-F238E27FC236}">
                    <a16:creationId xmlns:a16="http://schemas.microsoft.com/office/drawing/2014/main" id="{8CF26D9E-FFCE-8940-9D09-6DACBBBDE79C}"/>
                  </a:ext>
                </a:extLst>
              </p14:cNvPr>
              <p14:cNvContentPartPr/>
              <p14:nvPr/>
            </p14:nvContentPartPr>
            <p14:xfrm>
              <a:off x="3897080" y="4343400"/>
              <a:ext cx="314640" cy="265680"/>
            </p14:xfrm>
          </p:contentPart>
        </mc:Choice>
        <mc:Fallback xmlns="">
          <p:pic>
            <p:nvPicPr>
              <p:cNvPr id="11" name="Ink 10">
                <a:extLst>
                  <a:ext uri="{FF2B5EF4-FFF2-40B4-BE49-F238E27FC236}">
                    <a16:creationId xmlns:a16="http://schemas.microsoft.com/office/drawing/2014/main" id="{8CF26D9E-FFCE-8940-9D09-6DACBBBDE79C}"/>
                  </a:ext>
                </a:extLst>
              </p:cNvPr>
              <p:cNvPicPr/>
              <p:nvPr/>
            </p:nvPicPr>
            <p:blipFill>
              <a:blip r:embed="rId9"/>
              <a:stretch>
                <a:fillRect/>
              </a:stretch>
            </p:blipFill>
            <p:spPr>
              <a:xfrm>
                <a:off x="3879440" y="4325400"/>
                <a:ext cx="350280" cy="301320"/>
              </a:xfrm>
              <a:prstGeom prst="rect">
                <a:avLst/>
              </a:prstGeom>
            </p:spPr>
          </p:pic>
        </mc:Fallback>
      </mc:AlternateContent>
      <p:pic>
        <p:nvPicPr>
          <p:cNvPr id="9" name="Picture 8">
            <a:extLst>
              <a:ext uri="{FF2B5EF4-FFF2-40B4-BE49-F238E27FC236}">
                <a16:creationId xmlns:a16="http://schemas.microsoft.com/office/drawing/2014/main" id="{9A8326D6-B499-7522-245D-FD1A38E29BD9}"/>
              </a:ext>
            </a:extLst>
          </p:cNvPr>
          <p:cNvPicPr>
            <a:picLocks noChangeAspect="1"/>
          </p:cNvPicPr>
          <p:nvPr/>
        </p:nvPicPr>
        <p:blipFill rotWithShape="1">
          <a:blip r:embed="rId10"/>
          <a:srcRect l="23066" t="19529" r="62396" b="39020"/>
          <a:stretch/>
        </p:blipFill>
        <p:spPr>
          <a:xfrm>
            <a:off x="1107521" y="1498518"/>
            <a:ext cx="1772489" cy="1754326"/>
          </a:xfrm>
          <a:prstGeom prst="rect">
            <a:avLst/>
          </a:prstGeom>
        </p:spPr>
      </p:pic>
      <p:pic>
        <p:nvPicPr>
          <p:cNvPr id="13" name="Picture 12">
            <a:extLst>
              <a:ext uri="{FF2B5EF4-FFF2-40B4-BE49-F238E27FC236}">
                <a16:creationId xmlns:a16="http://schemas.microsoft.com/office/drawing/2014/main" id="{E63BC347-2018-7E7E-44F5-EE1AED54F705}"/>
              </a:ext>
            </a:extLst>
          </p:cNvPr>
          <p:cNvPicPr>
            <a:picLocks noChangeAspect="1"/>
          </p:cNvPicPr>
          <p:nvPr/>
        </p:nvPicPr>
        <p:blipFill rotWithShape="1">
          <a:blip r:embed="rId11"/>
          <a:srcRect l="7534" t="19465" r="82092" b="76346"/>
          <a:stretch/>
        </p:blipFill>
        <p:spPr>
          <a:xfrm>
            <a:off x="265437" y="4040346"/>
            <a:ext cx="4935373" cy="691781"/>
          </a:xfrm>
          <a:prstGeom prst="rect">
            <a:avLst/>
          </a:prstGeom>
        </p:spPr>
      </p:pic>
      <p:sp>
        <p:nvSpPr>
          <p:cNvPr id="14" name="Rectangle 13">
            <a:extLst>
              <a:ext uri="{FF2B5EF4-FFF2-40B4-BE49-F238E27FC236}">
                <a16:creationId xmlns:a16="http://schemas.microsoft.com/office/drawing/2014/main" id="{D7EF7A26-60AE-84F1-994E-EAB096458A77}"/>
              </a:ext>
            </a:extLst>
          </p:cNvPr>
          <p:cNvSpPr/>
          <p:nvPr/>
        </p:nvSpPr>
        <p:spPr>
          <a:xfrm>
            <a:off x="6662057" y="1866900"/>
            <a:ext cx="1408923" cy="745671"/>
          </a:xfrm>
          <a:prstGeom prst="rect">
            <a:avLst/>
          </a:prstGeom>
          <a:solidFill>
            <a:srgbClr val="3ECA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BBA85863-8B8E-F716-0E69-0EE14771E605}"/>
              </a:ext>
            </a:extLst>
          </p:cNvPr>
          <p:cNvSpPr/>
          <p:nvPr/>
        </p:nvSpPr>
        <p:spPr>
          <a:xfrm>
            <a:off x="8465976" y="1899211"/>
            <a:ext cx="1408923" cy="7456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20D852DD-6F90-E700-B3B8-1E98D39555E5}"/>
              </a:ext>
            </a:extLst>
          </p:cNvPr>
          <p:cNvSpPr/>
          <p:nvPr/>
        </p:nvSpPr>
        <p:spPr>
          <a:xfrm>
            <a:off x="10080172" y="1899211"/>
            <a:ext cx="1408923" cy="7456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itle 1">
            <a:extLst>
              <a:ext uri="{FF2B5EF4-FFF2-40B4-BE49-F238E27FC236}">
                <a16:creationId xmlns:a16="http://schemas.microsoft.com/office/drawing/2014/main" id="{0DB02C14-19E2-F801-BFC0-A3BD91DC5B6A}"/>
              </a:ext>
            </a:extLst>
          </p:cNvPr>
          <p:cNvSpPr txBox="1">
            <a:spLocks/>
          </p:cNvSpPr>
          <p:nvPr/>
        </p:nvSpPr>
        <p:spPr>
          <a:xfrm>
            <a:off x="7548464" y="709127"/>
            <a:ext cx="3957735" cy="11339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a:t>Colour</a:t>
            </a:r>
            <a:r>
              <a:rPr lang="fr-FR" dirty="0"/>
              <a:t> </a:t>
            </a:r>
            <a:r>
              <a:rPr lang="fr-FR" dirty="0" err="1"/>
              <a:t>scheme</a:t>
            </a:r>
            <a:endParaRPr lang="fr-FR" dirty="0"/>
          </a:p>
        </p:txBody>
      </p:sp>
      <p:sp>
        <p:nvSpPr>
          <p:cNvPr id="18" name="TextBox 17">
            <a:extLst>
              <a:ext uri="{FF2B5EF4-FFF2-40B4-BE49-F238E27FC236}">
                <a16:creationId xmlns:a16="http://schemas.microsoft.com/office/drawing/2014/main" id="{D5482FE2-0C9E-B689-00FE-58635C6364FE}"/>
              </a:ext>
            </a:extLst>
          </p:cNvPr>
          <p:cNvSpPr txBox="1"/>
          <p:nvPr/>
        </p:nvSpPr>
        <p:spPr>
          <a:xfrm>
            <a:off x="6991192" y="3164681"/>
            <a:ext cx="4643536" cy="3970318"/>
          </a:xfrm>
          <a:prstGeom prst="rect">
            <a:avLst/>
          </a:prstGeom>
          <a:noFill/>
        </p:spPr>
        <p:txBody>
          <a:bodyPr wrap="square" rtlCol="0">
            <a:spAutoFit/>
          </a:bodyPr>
          <a:lstStyle/>
          <a:p>
            <a:r>
              <a:rPr lang="en-US" sz="1800" kern="1200" dirty="0">
                <a:solidFill>
                  <a:schemeClr val="tx1"/>
                </a:solidFill>
                <a:effectLst/>
                <a:latin typeface="+mn-lt"/>
                <a:ea typeface="+mn-ea"/>
                <a:cs typeface="+mn-cs"/>
              </a:rPr>
              <a:t>On the website that we are creating we want to use the font Trajan pro, for the </a:t>
            </a:r>
            <a:r>
              <a:rPr lang="en-US" sz="1800" kern="1200" dirty="0" err="1">
                <a:solidFill>
                  <a:schemeClr val="tx1"/>
                </a:solidFill>
                <a:effectLst/>
                <a:latin typeface="+mn-lt"/>
                <a:ea typeface="+mn-ea"/>
                <a:cs typeface="+mn-cs"/>
              </a:rPr>
              <a:t>webname</a:t>
            </a:r>
            <a:r>
              <a:rPr lang="en-US" sz="1800" kern="1200" dirty="0">
                <a:solidFill>
                  <a:schemeClr val="tx1"/>
                </a:solidFill>
                <a:effectLst/>
                <a:latin typeface="+mn-lt"/>
                <a:ea typeface="+mn-ea"/>
                <a:cs typeface="+mn-cs"/>
              </a:rPr>
              <a:t>/logo “</a:t>
            </a:r>
            <a:r>
              <a:rPr lang="en-US" sz="1800" kern="1200" dirty="0" err="1">
                <a:solidFill>
                  <a:schemeClr val="tx1"/>
                </a:solidFill>
                <a:effectLst/>
                <a:latin typeface="+mn-lt"/>
                <a:ea typeface="+mn-ea"/>
                <a:cs typeface="+mn-cs"/>
              </a:rPr>
              <a:t>alvinscybersecurity</a:t>
            </a:r>
            <a:r>
              <a:rPr lang="en-US" sz="1800" kern="1200" dirty="0">
                <a:solidFill>
                  <a:schemeClr val="tx1"/>
                </a:solidFill>
                <a:effectLst/>
                <a:latin typeface="+mn-lt"/>
                <a:ea typeface="+mn-ea"/>
                <a:cs typeface="+mn-cs"/>
              </a:rPr>
              <a:t>”. We chose this font as we felt that it was simple and effective. We made sure the that the font was big and bold so that it stands out against all of the other buttons and text. We also made sure that the logo was easy to read and professional by keeping the </a:t>
            </a:r>
            <a:r>
              <a:rPr lang="en-US" sz="1800" kern="1200" dirty="0" err="1">
                <a:solidFill>
                  <a:schemeClr val="tx1"/>
                </a:solidFill>
                <a:effectLst/>
                <a:latin typeface="+mn-lt"/>
                <a:ea typeface="+mn-ea"/>
                <a:cs typeface="+mn-cs"/>
              </a:rPr>
              <a:t>colours</a:t>
            </a:r>
            <a:r>
              <a:rPr lang="en-US" sz="1800" kern="1200" dirty="0">
                <a:solidFill>
                  <a:schemeClr val="tx1"/>
                </a:solidFill>
                <a:effectLst/>
                <a:latin typeface="+mn-lt"/>
                <a:ea typeface="+mn-ea"/>
                <a:cs typeface="+mn-cs"/>
              </a:rPr>
              <a:t> on the logo simple. The </a:t>
            </a:r>
            <a:r>
              <a:rPr lang="en-US" sz="1800" kern="1200" dirty="0" err="1">
                <a:solidFill>
                  <a:schemeClr val="tx1"/>
                </a:solidFill>
                <a:effectLst/>
                <a:latin typeface="+mn-lt"/>
                <a:ea typeface="+mn-ea"/>
                <a:cs typeface="+mn-cs"/>
              </a:rPr>
              <a:t>colour</a:t>
            </a:r>
            <a:r>
              <a:rPr lang="en-US" sz="1800" kern="1200" dirty="0">
                <a:solidFill>
                  <a:schemeClr val="tx1"/>
                </a:solidFill>
                <a:effectLst/>
                <a:latin typeface="+mn-lt"/>
                <a:ea typeface="+mn-ea"/>
                <a:cs typeface="+mn-cs"/>
              </a:rPr>
              <a:t> scheme for the logo is “Black and white so it stounds out against the color scheme of the website . For the rest of the font I will be using “Calibri (body).</a:t>
            </a:r>
            <a:endParaRPr lang="fr-FR" sz="1800" kern="1200" dirty="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389969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B7B1-76A0-9545-89FD-403EFE3466CB}"/>
              </a:ext>
            </a:extLst>
          </p:cNvPr>
          <p:cNvSpPr>
            <a:spLocks noGrp="1"/>
          </p:cNvSpPr>
          <p:nvPr>
            <p:ph type="title"/>
          </p:nvPr>
        </p:nvSpPr>
        <p:spPr/>
        <p:txBody>
          <a:bodyPr/>
          <a:lstStyle/>
          <a:p>
            <a:r>
              <a:rPr lang="fr-FR" dirty="0"/>
              <a:t>Lay out of </a:t>
            </a:r>
            <a:r>
              <a:rPr lang="fr-FR" dirty="0" err="1"/>
              <a:t>my</a:t>
            </a:r>
            <a:r>
              <a:rPr lang="fr-FR" dirty="0"/>
              <a:t> </a:t>
            </a:r>
            <a:r>
              <a:rPr lang="fr-FR" dirty="0" err="1"/>
              <a:t>website</a:t>
            </a:r>
            <a:r>
              <a:rPr lang="fr-FR" dirty="0"/>
              <a:t> </a:t>
            </a:r>
          </a:p>
        </p:txBody>
      </p:sp>
      <p:sp>
        <p:nvSpPr>
          <p:cNvPr id="4" name="Rectangle 3">
            <a:extLst>
              <a:ext uri="{FF2B5EF4-FFF2-40B4-BE49-F238E27FC236}">
                <a16:creationId xmlns:a16="http://schemas.microsoft.com/office/drawing/2014/main" id="{1E9B68F1-4ED4-6F43-8B3A-CAFC701ED004}"/>
              </a:ext>
            </a:extLst>
          </p:cNvPr>
          <p:cNvSpPr/>
          <p:nvPr/>
        </p:nvSpPr>
        <p:spPr>
          <a:xfrm>
            <a:off x="168728" y="1690688"/>
            <a:ext cx="10706100" cy="4913312"/>
          </a:xfrm>
          <a:prstGeom prst="rect">
            <a:avLst/>
          </a:prstGeom>
          <a:solidFill>
            <a:srgbClr val="3ECA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D209DA2-9614-0C44-8B9E-6F71BC910C69}"/>
              </a:ext>
            </a:extLst>
          </p:cNvPr>
          <p:cNvSpPr/>
          <p:nvPr/>
        </p:nvSpPr>
        <p:spPr>
          <a:xfrm>
            <a:off x="163285" y="3655035"/>
            <a:ext cx="10646228" cy="245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Main content of the </a:t>
            </a:r>
            <a:r>
              <a:rPr lang="fr-FR" dirty="0" err="1"/>
              <a:t>website</a:t>
            </a:r>
            <a:endParaRPr lang="fr-FR" dirty="0"/>
          </a:p>
        </p:txBody>
      </p:sp>
      <p:sp>
        <p:nvSpPr>
          <p:cNvPr id="6" name="Rectangle 5">
            <a:extLst>
              <a:ext uri="{FF2B5EF4-FFF2-40B4-BE49-F238E27FC236}">
                <a16:creationId xmlns:a16="http://schemas.microsoft.com/office/drawing/2014/main" id="{CD21F9D3-FC10-9F40-84AC-B017A6FB1602}"/>
              </a:ext>
            </a:extLst>
          </p:cNvPr>
          <p:cNvSpPr/>
          <p:nvPr/>
        </p:nvSpPr>
        <p:spPr>
          <a:xfrm>
            <a:off x="168728" y="1690688"/>
            <a:ext cx="3064329"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Website</a:t>
            </a:r>
            <a:r>
              <a:rPr lang="fr-FR" dirty="0"/>
              <a:t> logo</a:t>
            </a:r>
          </a:p>
        </p:txBody>
      </p:sp>
      <p:sp>
        <p:nvSpPr>
          <p:cNvPr id="7" name="Rectangle 6">
            <a:extLst>
              <a:ext uri="{FF2B5EF4-FFF2-40B4-BE49-F238E27FC236}">
                <a16:creationId xmlns:a16="http://schemas.microsoft.com/office/drawing/2014/main" id="{8CF948D7-904D-AE4C-A15F-1804A51F4CDE}"/>
              </a:ext>
            </a:extLst>
          </p:cNvPr>
          <p:cNvSpPr/>
          <p:nvPr/>
        </p:nvSpPr>
        <p:spPr>
          <a:xfrm>
            <a:off x="163285" y="6227573"/>
            <a:ext cx="10646228" cy="3764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Footer</a:t>
            </a:r>
            <a:r>
              <a:rPr lang="fr-FR" dirty="0"/>
              <a:t> of the </a:t>
            </a:r>
            <a:r>
              <a:rPr lang="fr-FR" dirty="0" err="1"/>
              <a:t>website</a:t>
            </a:r>
            <a:r>
              <a:rPr lang="fr-FR" dirty="0"/>
              <a:t> </a:t>
            </a:r>
          </a:p>
        </p:txBody>
      </p:sp>
      <p:sp>
        <p:nvSpPr>
          <p:cNvPr id="8" name="Rectangle 7">
            <a:extLst>
              <a:ext uri="{FF2B5EF4-FFF2-40B4-BE49-F238E27FC236}">
                <a16:creationId xmlns:a16="http://schemas.microsoft.com/office/drawing/2014/main" id="{6B6D64A2-8A0B-2C41-A7A1-0637483A1A3C}"/>
              </a:ext>
            </a:extLst>
          </p:cNvPr>
          <p:cNvSpPr/>
          <p:nvPr/>
        </p:nvSpPr>
        <p:spPr>
          <a:xfrm>
            <a:off x="3902529" y="1690688"/>
            <a:ext cx="3940628"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page </a:t>
            </a:r>
            <a:r>
              <a:rPr lang="fr-FR" dirty="0" err="1"/>
              <a:t>title</a:t>
            </a:r>
            <a:r>
              <a:rPr lang="fr-FR" dirty="0"/>
              <a:t> </a:t>
            </a:r>
          </a:p>
        </p:txBody>
      </p:sp>
      <p:sp>
        <p:nvSpPr>
          <p:cNvPr id="10" name="Rectangle 9">
            <a:extLst>
              <a:ext uri="{FF2B5EF4-FFF2-40B4-BE49-F238E27FC236}">
                <a16:creationId xmlns:a16="http://schemas.microsoft.com/office/drawing/2014/main" id="{D0E01409-65AB-2B43-858C-9177AB734FA7}"/>
              </a:ext>
            </a:extLst>
          </p:cNvPr>
          <p:cNvSpPr/>
          <p:nvPr/>
        </p:nvSpPr>
        <p:spPr>
          <a:xfrm>
            <a:off x="163285" y="2932545"/>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1" name="Rectangle 10">
            <a:extLst>
              <a:ext uri="{FF2B5EF4-FFF2-40B4-BE49-F238E27FC236}">
                <a16:creationId xmlns:a16="http://schemas.microsoft.com/office/drawing/2014/main" id="{28EB5E8D-0F40-0C42-9EBC-F91323D880BA}"/>
              </a:ext>
            </a:extLst>
          </p:cNvPr>
          <p:cNvSpPr/>
          <p:nvPr/>
        </p:nvSpPr>
        <p:spPr>
          <a:xfrm>
            <a:off x="3004455" y="2932544"/>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2" name="Rectangle 11">
            <a:extLst>
              <a:ext uri="{FF2B5EF4-FFF2-40B4-BE49-F238E27FC236}">
                <a16:creationId xmlns:a16="http://schemas.microsoft.com/office/drawing/2014/main" id="{E11B3A0C-5FD5-EA49-898B-E160ECE44A8D}"/>
              </a:ext>
            </a:extLst>
          </p:cNvPr>
          <p:cNvSpPr/>
          <p:nvPr/>
        </p:nvSpPr>
        <p:spPr>
          <a:xfrm>
            <a:off x="5698669"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3" name="Rectangle 12">
            <a:extLst>
              <a:ext uri="{FF2B5EF4-FFF2-40B4-BE49-F238E27FC236}">
                <a16:creationId xmlns:a16="http://schemas.microsoft.com/office/drawing/2014/main" id="{39231281-C139-9B46-A4DE-BCC80032813A}"/>
              </a:ext>
            </a:extLst>
          </p:cNvPr>
          <p:cNvSpPr/>
          <p:nvPr/>
        </p:nvSpPr>
        <p:spPr>
          <a:xfrm>
            <a:off x="8411932"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Tree>
    <p:extLst>
      <p:ext uri="{BB962C8B-B14F-4D97-AF65-F5344CB8AC3E}">
        <p14:creationId xmlns:p14="http://schemas.microsoft.com/office/powerpoint/2010/main" val="324168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B7B1-76A0-9545-89FD-403EFE3466CB}"/>
              </a:ext>
            </a:extLst>
          </p:cNvPr>
          <p:cNvSpPr>
            <a:spLocks noGrp="1"/>
          </p:cNvSpPr>
          <p:nvPr>
            <p:ph type="title"/>
          </p:nvPr>
        </p:nvSpPr>
        <p:spPr/>
        <p:txBody>
          <a:bodyPr/>
          <a:lstStyle/>
          <a:p>
            <a:r>
              <a:rPr lang="fr-FR" dirty="0"/>
              <a:t>Home page</a:t>
            </a:r>
          </a:p>
        </p:txBody>
      </p:sp>
      <p:sp>
        <p:nvSpPr>
          <p:cNvPr id="4" name="Rectangle 3">
            <a:extLst>
              <a:ext uri="{FF2B5EF4-FFF2-40B4-BE49-F238E27FC236}">
                <a16:creationId xmlns:a16="http://schemas.microsoft.com/office/drawing/2014/main" id="{1E9B68F1-4ED4-6F43-8B3A-CAFC701ED004}"/>
              </a:ext>
            </a:extLst>
          </p:cNvPr>
          <p:cNvSpPr/>
          <p:nvPr/>
        </p:nvSpPr>
        <p:spPr>
          <a:xfrm>
            <a:off x="168728" y="1690688"/>
            <a:ext cx="10706100" cy="4913312"/>
          </a:xfrm>
          <a:prstGeom prst="rect">
            <a:avLst/>
          </a:prstGeom>
          <a:solidFill>
            <a:srgbClr val="3ECA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D209DA2-9614-0C44-8B9E-6F71BC910C69}"/>
              </a:ext>
            </a:extLst>
          </p:cNvPr>
          <p:cNvSpPr/>
          <p:nvPr/>
        </p:nvSpPr>
        <p:spPr>
          <a:xfrm>
            <a:off x="163285" y="3655035"/>
            <a:ext cx="10646228" cy="245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Main content of the </a:t>
            </a:r>
            <a:r>
              <a:rPr lang="fr-FR" dirty="0" err="1"/>
              <a:t>website</a:t>
            </a:r>
            <a:endParaRPr lang="fr-FR" dirty="0"/>
          </a:p>
        </p:txBody>
      </p:sp>
      <p:sp>
        <p:nvSpPr>
          <p:cNvPr id="6" name="Rectangle 5">
            <a:extLst>
              <a:ext uri="{FF2B5EF4-FFF2-40B4-BE49-F238E27FC236}">
                <a16:creationId xmlns:a16="http://schemas.microsoft.com/office/drawing/2014/main" id="{CD21F9D3-FC10-9F40-84AC-B017A6FB1602}"/>
              </a:ext>
            </a:extLst>
          </p:cNvPr>
          <p:cNvSpPr/>
          <p:nvPr/>
        </p:nvSpPr>
        <p:spPr>
          <a:xfrm>
            <a:off x="168728" y="1690688"/>
            <a:ext cx="3064329"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Website</a:t>
            </a:r>
            <a:r>
              <a:rPr lang="fr-FR" dirty="0"/>
              <a:t> logo</a:t>
            </a:r>
          </a:p>
        </p:txBody>
      </p:sp>
      <p:sp>
        <p:nvSpPr>
          <p:cNvPr id="7" name="Rectangle 6">
            <a:extLst>
              <a:ext uri="{FF2B5EF4-FFF2-40B4-BE49-F238E27FC236}">
                <a16:creationId xmlns:a16="http://schemas.microsoft.com/office/drawing/2014/main" id="{8CF948D7-904D-AE4C-A15F-1804A51F4CDE}"/>
              </a:ext>
            </a:extLst>
          </p:cNvPr>
          <p:cNvSpPr/>
          <p:nvPr/>
        </p:nvSpPr>
        <p:spPr>
          <a:xfrm>
            <a:off x="163285" y="6227573"/>
            <a:ext cx="10646228" cy="3764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Footer</a:t>
            </a:r>
            <a:r>
              <a:rPr lang="fr-FR" dirty="0"/>
              <a:t> of the </a:t>
            </a:r>
            <a:r>
              <a:rPr lang="fr-FR" dirty="0" err="1"/>
              <a:t>website</a:t>
            </a:r>
            <a:r>
              <a:rPr lang="fr-FR" dirty="0"/>
              <a:t> </a:t>
            </a:r>
          </a:p>
        </p:txBody>
      </p:sp>
      <p:sp>
        <p:nvSpPr>
          <p:cNvPr id="8" name="Rectangle 7">
            <a:extLst>
              <a:ext uri="{FF2B5EF4-FFF2-40B4-BE49-F238E27FC236}">
                <a16:creationId xmlns:a16="http://schemas.microsoft.com/office/drawing/2014/main" id="{6B6D64A2-8A0B-2C41-A7A1-0637483A1A3C}"/>
              </a:ext>
            </a:extLst>
          </p:cNvPr>
          <p:cNvSpPr/>
          <p:nvPr/>
        </p:nvSpPr>
        <p:spPr>
          <a:xfrm>
            <a:off x="3902529" y="1690688"/>
            <a:ext cx="3940628"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page </a:t>
            </a:r>
            <a:r>
              <a:rPr lang="fr-FR" dirty="0" err="1"/>
              <a:t>title</a:t>
            </a:r>
            <a:r>
              <a:rPr lang="fr-FR" dirty="0"/>
              <a:t> </a:t>
            </a:r>
          </a:p>
        </p:txBody>
      </p:sp>
      <p:sp>
        <p:nvSpPr>
          <p:cNvPr id="10" name="Rectangle 9">
            <a:extLst>
              <a:ext uri="{FF2B5EF4-FFF2-40B4-BE49-F238E27FC236}">
                <a16:creationId xmlns:a16="http://schemas.microsoft.com/office/drawing/2014/main" id="{D0E01409-65AB-2B43-858C-9177AB734FA7}"/>
              </a:ext>
            </a:extLst>
          </p:cNvPr>
          <p:cNvSpPr/>
          <p:nvPr/>
        </p:nvSpPr>
        <p:spPr>
          <a:xfrm>
            <a:off x="163285" y="2932545"/>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1" name="Rectangle 10">
            <a:extLst>
              <a:ext uri="{FF2B5EF4-FFF2-40B4-BE49-F238E27FC236}">
                <a16:creationId xmlns:a16="http://schemas.microsoft.com/office/drawing/2014/main" id="{28EB5E8D-0F40-0C42-9EBC-F91323D880BA}"/>
              </a:ext>
            </a:extLst>
          </p:cNvPr>
          <p:cNvSpPr/>
          <p:nvPr/>
        </p:nvSpPr>
        <p:spPr>
          <a:xfrm>
            <a:off x="3004455" y="2932544"/>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2" name="Rectangle 11">
            <a:extLst>
              <a:ext uri="{FF2B5EF4-FFF2-40B4-BE49-F238E27FC236}">
                <a16:creationId xmlns:a16="http://schemas.microsoft.com/office/drawing/2014/main" id="{E11B3A0C-5FD5-EA49-898B-E160ECE44A8D}"/>
              </a:ext>
            </a:extLst>
          </p:cNvPr>
          <p:cNvSpPr/>
          <p:nvPr/>
        </p:nvSpPr>
        <p:spPr>
          <a:xfrm>
            <a:off x="5698669"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3" name="Rectangle 12">
            <a:extLst>
              <a:ext uri="{FF2B5EF4-FFF2-40B4-BE49-F238E27FC236}">
                <a16:creationId xmlns:a16="http://schemas.microsoft.com/office/drawing/2014/main" id="{39231281-C139-9B46-A4DE-BCC80032813A}"/>
              </a:ext>
            </a:extLst>
          </p:cNvPr>
          <p:cNvSpPr/>
          <p:nvPr/>
        </p:nvSpPr>
        <p:spPr>
          <a:xfrm>
            <a:off x="8411932"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Tree>
    <p:extLst>
      <p:ext uri="{BB962C8B-B14F-4D97-AF65-F5344CB8AC3E}">
        <p14:creationId xmlns:p14="http://schemas.microsoft.com/office/powerpoint/2010/main" val="117490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B7B1-76A0-9545-89FD-403EFE3466CB}"/>
              </a:ext>
            </a:extLst>
          </p:cNvPr>
          <p:cNvSpPr>
            <a:spLocks noGrp="1"/>
          </p:cNvSpPr>
          <p:nvPr>
            <p:ph type="title"/>
          </p:nvPr>
        </p:nvSpPr>
        <p:spPr/>
        <p:txBody>
          <a:bodyPr/>
          <a:lstStyle/>
          <a:p>
            <a:r>
              <a:rPr lang="fr-FR" dirty="0"/>
              <a:t>Findus page</a:t>
            </a:r>
          </a:p>
        </p:txBody>
      </p:sp>
      <p:sp>
        <p:nvSpPr>
          <p:cNvPr id="4" name="Rectangle 3">
            <a:extLst>
              <a:ext uri="{FF2B5EF4-FFF2-40B4-BE49-F238E27FC236}">
                <a16:creationId xmlns:a16="http://schemas.microsoft.com/office/drawing/2014/main" id="{1E9B68F1-4ED4-6F43-8B3A-CAFC701ED004}"/>
              </a:ext>
            </a:extLst>
          </p:cNvPr>
          <p:cNvSpPr/>
          <p:nvPr/>
        </p:nvSpPr>
        <p:spPr>
          <a:xfrm>
            <a:off x="168728" y="1690688"/>
            <a:ext cx="10706100" cy="4913312"/>
          </a:xfrm>
          <a:prstGeom prst="rect">
            <a:avLst/>
          </a:prstGeom>
          <a:solidFill>
            <a:srgbClr val="3ECA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D209DA2-9614-0C44-8B9E-6F71BC910C69}"/>
              </a:ext>
            </a:extLst>
          </p:cNvPr>
          <p:cNvSpPr/>
          <p:nvPr/>
        </p:nvSpPr>
        <p:spPr>
          <a:xfrm>
            <a:off x="5486399" y="3655035"/>
            <a:ext cx="5323114" cy="245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Main content of the </a:t>
            </a:r>
            <a:r>
              <a:rPr lang="fr-FR" dirty="0" err="1"/>
              <a:t>website</a:t>
            </a:r>
            <a:endParaRPr lang="fr-FR" dirty="0"/>
          </a:p>
        </p:txBody>
      </p:sp>
      <p:sp>
        <p:nvSpPr>
          <p:cNvPr id="6" name="Rectangle 5">
            <a:extLst>
              <a:ext uri="{FF2B5EF4-FFF2-40B4-BE49-F238E27FC236}">
                <a16:creationId xmlns:a16="http://schemas.microsoft.com/office/drawing/2014/main" id="{CD21F9D3-FC10-9F40-84AC-B017A6FB1602}"/>
              </a:ext>
            </a:extLst>
          </p:cNvPr>
          <p:cNvSpPr/>
          <p:nvPr/>
        </p:nvSpPr>
        <p:spPr>
          <a:xfrm>
            <a:off x="168728" y="1690688"/>
            <a:ext cx="3064329"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Website</a:t>
            </a:r>
            <a:r>
              <a:rPr lang="fr-FR" dirty="0"/>
              <a:t> logo</a:t>
            </a:r>
          </a:p>
        </p:txBody>
      </p:sp>
      <p:sp>
        <p:nvSpPr>
          <p:cNvPr id="7" name="Rectangle 6">
            <a:extLst>
              <a:ext uri="{FF2B5EF4-FFF2-40B4-BE49-F238E27FC236}">
                <a16:creationId xmlns:a16="http://schemas.microsoft.com/office/drawing/2014/main" id="{8CF948D7-904D-AE4C-A15F-1804A51F4CDE}"/>
              </a:ext>
            </a:extLst>
          </p:cNvPr>
          <p:cNvSpPr/>
          <p:nvPr/>
        </p:nvSpPr>
        <p:spPr>
          <a:xfrm>
            <a:off x="163285" y="6227573"/>
            <a:ext cx="10646228" cy="3764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Footer</a:t>
            </a:r>
            <a:r>
              <a:rPr lang="fr-FR" dirty="0"/>
              <a:t> of the </a:t>
            </a:r>
            <a:r>
              <a:rPr lang="fr-FR" dirty="0" err="1"/>
              <a:t>website</a:t>
            </a:r>
            <a:r>
              <a:rPr lang="fr-FR" dirty="0"/>
              <a:t> </a:t>
            </a:r>
          </a:p>
        </p:txBody>
      </p:sp>
      <p:sp>
        <p:nvSpPr>
          <p:cNvPr id="8" name="Rectangle 7">
            <a:extLst>
              <a:ext uri="{FF2B5EF4-FFF2-40B4-BE49-F238E27FC236}">
                <a16:creationId xmlns:a16="http://schemas.microsoft.com/office/drawing/2014/main" id="{6B6D64A2-8A0B-2C41-A7A1-0637483A1A3C}"/>
              </a:ext>
            </a:extLst>
          </p:cNvPr>
          <p:cNvSpPr/>
          <p:nvPr/>
        </p:nvSpPr>
        <p:spPr>
          <a:xfrm>
            <a:off x="3902529" y="1690688"/>
            <a:ext cx="3940628"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page </a:t>
            </a:r>
            <a:r>
              <a:rPr lang="fr-FR" dirty="0" err="1"/>
              <a:t>title</a:t>
            </a:r>
            <a:r>
              <a:rPr lang="fr-FR" dirty="0"/>
              <a:t> </a:t>
            </a:r>
          </a:p>
        </p:txBody>
      </p:sp>
      <p:sp>
        <p:nvSpPr>
          <p:cNvPr id="10" name="Rectangle 9">
            <a:extLst>
              <a:ext uri="{FF2B5EF4-FFF2-40B4-BE49-F238E27FC236}">
                <a16:creationId xmlns:a16="http://schemas.microsoft.com/office/drawing/2014/main" id="{D0E01409-65AB-2B43-858C-9177AB734FA7}"/>
              </a:ext>
            </a:extLst>
          </p:cNvPr>
          <p:cNvSpPr/>
          <p:nvPr/>
        </p:nvSpPr>
        <p:spPr>
          <a:xfrm>
            <a:off x="163285" y="2932545"/>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1" name="Rectangle 10">
            <a:extLst>
              <a:ext uri="{FF2B5EF4-FFF2-40B4-BE49-F238E27FC236}">
                <a16:creationId xmlns:a16="http://schemas.microsoft.com/office/drawing/2014/main" id="{28EB5E8D-0F40-0C42-9EBC-F91323D880BA}"/>
              </a:ext>
            </a:extLst>
          </p:cNvPr>
          <p:cNvSpPr/>
          <p:nvPr/>
        </p:nvSpPr>
        <p:spPr>
          <a:xfrm>
            <a:off x="3004455" y="2932544"/>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2" name="Rectangle 11">
            <a:extLst>
              <a:ext uri="{FF2B5EF4-FFF2-40B4-BE49-F238E27FC236}">
                <a16:creationId xmlns:a16="http://schemas.microsoft.com/office/drawing/2014/main" id="{E11B3A0C-5FD5-EA49-898B-E160ECE44A8D}"/>
              </a:ext>
            </a:extLst>
          </p:cNvPr>
          <p:cNvSpPr/>
          <p:nvPr/>
        </p:nvSpPr>
        <p:spPr>
          <a:xfrm>
            <a:off x="5698669"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3" name="Rectangle 12">
            <a:extLst>
              <a:ext uri="{FF2B5EF4-FFF2-40B4-BE49-F238E27FC236}">
                <a16:creationId xmlns:a16="http://schemas.microsoft.com/office/drawing/2014/main" id="{39231281-C139-9B46-A4DE-BCC80032813A}"/>
              </a:ext>
            </a:extLst>
          </p:cNvPr>
          <p:cNvSpPr/>
          <p:nvPr/>
        </p:nvSpPr>
        <p:spPr>
          <a:xfrm>
            <a:off x="8411932"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3" name="Rectangle 2">
            <a:extLst>
              <a:ext uri="{FF2B5EF4-FFF2-40B4-BE49-F238E27FC236}">
                <a16:creationId xmlns:a16="http://schemas.microsoft.com/office/drawing/2014/main" id="{889AE0AA-4AE1-E1E0-0A1B-DD009BDD4688}"/>
              </a:ext>
            </a:extLst>
          </p:cNvPr>
          <p:cNvSpPr/>
          <p:nvPr/>
        </p:nvSpPr>
        <p:spPr>
          <a:xfrm>
            <a:off x="375555" y="3550170"/>
            <a:ext cx="3976526" cy="2451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Navigation image </a:t>
            </a:r>
          </a:p>
        </p:txBody>
      </p:sp>
    </p:spTree>
    <p:extLst>
      <p:ext uri="{BB962C8B-B14F-4D97-AF65-F5344CB8AC3E}">
        <p14:creationId xmlns:p14="http://schemas.microsoft.com/office/powerpoint/2010/main" val="124070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B7B1-76A0-9545-89FD-403EFE3466CB}"/>
              </a:ext>
            </a:extLst>
          </p:cNvPr>
          <p:cNvSpPr>
            <a:spLocks noGrp="1"/>
          </p:cNvSpPr>
          <p:nvPr>
            <p:ph type="title"/>
          </p:nvPr>
        </p:nvSpPr>
        <p:spPr/>
        <p:txBody>
          <a:bodyPr/>
          <a:lstStyle/>
          <a:p>
            <a:r>
              <a:rPr lang="fr-FR" dirty="0"/>
              <a:t>About us page</a:t>
            </a:r>
          </a:p>
        </p:txBody>
      </p:sp>
      <p:sp>
        <p:nvSpPr>
          <p:cNvPr id="4" name="Rectangle 3">
            <a:extLst>
              <a:ext uri="{FF2B5EF4-FFF2-40B4-BE49-F238E27FC236}">
                <a16:creationId xmlns:a16="http://schemas.microsoft.com/office/drawing/2014/main" id="{1E9B68F1-4ED4-6F43-8B3A-CAFC701ED004}"/>
              </a:ext>
            </a:extLst>
          </p:cNvPr>
          <p:cNvSpPr/>
          <p:nvPr/>
        </p:nvSpPr>
        <p:spPr>
          <a:xfrm>
            <a:off x="168728" y="1690688"/>
            <a:ext cx="10706100" cy="4913312"/>
          </a:xfrm>
          <a:prstGeom prst="rect">
            <a:avLst/>
          </a:prstGeom>
          <a:solidFill>
            <a:srgbClr val="3ECA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D209DA2-9614-0C44-8B9E-6F71BC910C69}"/>
              </a:ext>
            </a:extLst>
          </p:cNvPr>
          <p:cNvSpPr/>
          <p:nvPr/>
        </p:nvSpPr>
        <p:spPr>
          <a:xfrm>
            <a:off x="163285" y="3655035"/>
            <a:ext cx="10646228" cy="1512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Main content of the </a:t>
            </a:r>
            <a:r>
              <a:rPr lang="fr-FR" dirty="0" err="1"/>
              <a:t>website</a:t>
            </a:r>
            <a:endParaRPr lang="fr-FR" dirty="0"/>
          </a:p>
        </p:txBody>
      </p:sp>
      <p:sp>
        <p:nvSpPr>
          <p:cNvPr id="6" name="Rectangle 5">
            <a:extLst>
              <a:ext uri="{FF2B5EF4-FFF2-40B4-BE49-F238E27FC236}">
                <a16:creationId xmlns:a16="http://schemas.microsoft.com/office/drawing/2014/main" id="{CD21F9D3-FC10-9F40-84AC-B017A6FB1602}"/>
              </a:ext>
            </a:extLst>
          </p:cNvPr>
          <p:cNvSpPr/>
          <p:nvPr/>
        </p:nvSpPr>
        <p:spPr>
          <a:xfrm>
            <a:off x="168728" y="1690688"/>
            <a:ext cx="3064329"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Website</a:t>
            </a:r>
            <a:r>
              <a:rPr lang="fr-FR" dirty="0"/>
              <a:t> logo</a:t>
            </a:r>
          </a:p>
        </p:txBody>
      </p:sp>
      <p:sp>
        <p:nvSpPr>
          <p:cNvPr id="7" name="Rectangle 6">
            <a:extLst>
              <a:ext uri="{FF2B5EF4-FFF2-40B4-BE49-F238E27FC236}">
                <a16:creationId xmlns:a16="http://schemas.microsoft.com/office/drawing/2014/main" id="{8CF948D7-904D-AE4C-A15F-1804A51F4CDE}"/>
              </a:ext>
            </a:extLst>
          </p:cNvPr>
          <p:cNvSpPr/>
          <p:nvPr/>
        </p:nvSpPr>
        <p:spPr>
          <a:xfrm>
            <a:off x="163285" y="6227573"/>
            <a:ext cx="10646228" cy="3764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Footer</a:t>
            </a:r>
            <a:r>
              <a:rPr lang="fr-FR" dirty="0"/>
              <a:t> of the </a:t>
            </a:r>
            <a:r>
              <a:rPr lang="fr-FR" dirty="0" err="1"/>
              <a:t>website</a:t>
            </a:r>
            <a:r>
              <a:rPr lang="fr-FR" dirty="0"/>
              <a:t> </a:t>
            </a:r>
          </a:p>
        </p:txBody>
      </p:sp>
      <p:sp>
        <p:nvSpPr>
          <p:cNvPr id="8" name="Rectangle 7">
            <a:extLst>
              <a:ext uri="{FF2B5EF4-FFF2-40B4-BE49-F238E27FC236}">
                <a16:creationId xmlns:a16="http://schemas.microsoft.com/office/drawing/2014/main" id="{6B6D64A2-8A0B-2C41-A7A1-0637483A1A3C}"/>
              </a:ext>
            </a:extLst>
          </p:cNvPr>
          <p:cNvSpPr/>
          <p:nvPr/>
        </p:nvSpPr>
        <p:spPr>
          <a:xfrm>
            <a:off x="3902529" y="1690688"/>
            <a:ext cx="3940628"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page </a:t>
            </a:r>
            <a:r>
              <a:rPr lang="fr-FR" dirty="0" err="1"/>
              <a:t>title</a:t>
            </a:r>
            <a:r>
              <a:rPr lang="fr-FR" dirty="0"/>
              <a:t> </a:t>
            </a:r>
          </a:p>
        </p:txBody>
      </p:sp>
      <p:sp>
        <p:nvSpPr>
          <p:cNvPr id="10" name="Rectangle 9">
            <a:extLst>
              <a:ext uri="{FF2B5EF4-FFF2-40B4-BE49-F238E27FC236}">
                <a16:creationId xmlns:a16="http://schemas.microsoft.com/office/drawing/2014/main" id="{D0E01409-65AB-2B43-858C-9177AB734FA7}"/>
              </a:ext>
            </a:extLst>
          </p:cNvPr>
          <p:cNvSpPr/>
          <p:nvPr/>
        </p:nvSpPr>
        <p:spPr>
          <a:xfrm>
            <a:off x="163285" y="2932545"/>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1" name="Rectangle 10">
            <a:extLst>
              <a:ext uri="{FF2B5EF4-FFF2-40B4-BE49-F238E27FC236}">
                <a16:creationId xmlns:a16="http://schemas.microsoft.com/office/drawing/2014/main" id="{28EB5E8D-0F40-0C42-9EBC-F91323D880BA}"/>
              </a:ext>
            </a:extLst>
          </p:cNvPr>
          <p:cNvSpPr/>
          <p:nvPr/>
        </p:nvSpPr>
        <p:spPr>
          <a:xfrm>
            <a:off x="3004455" y="2932544"/>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2" name="Rectangle 11">
            <a:extLst>
              <a:ext uri="{FF2B5EF4-FFF2-40B4-BE49-F238E27FC236}">
                <a16:creationId xmlns:a16="http://schemas.microsoft.com/office/drawing/2014/main" id="{E11B3A0C-5FD5-EA49-898B-E160ECE44A8D}"/>
              </a:ext>
            </a:extLst>
          </p:cNvPr>
          <p:cNvSpPr/>
          <p:nvPr/>
        </p:nvSpPr>
        <p:spPr>
          <a:xfrm>
            <a:off x="5698669"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3" name="Rectangle 12">
            <a:extLst>
              <a:ext uri="{FF2B5EF4-FFF2-40B4-BE49-F238E27FC236}">
                <a16:creationId xmlns:a16="http://schemas.microsoft.com/office/drawing/2014/main" id="{39231281-C139-9B46-A4DE-BCC80032813A}"/>
              </a:ext>
            </a:extLst>
          </p:cNvPr>
          <p:cNvSpPr/>
          <p:nvPr/>
        </p:nvSpPr>
        <p:spPr>
          <a:xfrm>
            <a:off x="8411932"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3" name="Rectangle 2">
            <a:extLst>
              <a:ext uri="{FF2B5EF4-FFF2-40B4-BE49-F238E27FC236}">
                <a16:creationId xmlns:a16="http://schemas.microsoft.com/office/drawing/2014/main" id="{B8A149BC-8200-0926-5054-766831148960}"/>
              </a:ext>
            </a:extLst>
          </p:cNvPr>
          <p:cNvSpPr/>
          <p:nvPr/>
        </p:nvSpPr>
        <p:spPr>
          <a:xfrm>
            <a:off x="4016416" y="5317537"/>
            <a:ext cx="2686014" cy="704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image</a:t>
            </a:r>
          </a:p>
        </p:txBody>
      </p:sp>
    </p:spTree>
    <p:extLst>
      <p:ext uri="{BB962C8B-B14F-4D97-AF65-F5344CB8AC3E}">
        <p14:creationId xmlns:p14="http://schemas.microsoft.com/office/powerpoint/2010/main" val="389001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B7B1-76A0-9545-89FD-403EFE3466CB}"/>
              </a:ext>
            </a:extLst>
          </p:cNvPr>
          <p:cNvSpPr>
            <a:spLocks noGrp="1"/>
          </p:cNvSpPr>
          <p:nvPr>
            <p:ph type="title"/>
          </p:nvPr>
        </p:nvSpPr>
        <p:spPr/>
        <p:txBody>
          <a:bodyPr/>
          <a:lstStyle/>
          <a:p>
            <a:r>
              <a:rPr lang="fr-FR" dirty="0"/>
              <a:t>Deals page</a:t>
            </a:r>
          </a:p>
        </p:txBody>
      </p:sp>
      <p:sp>
        <p:nvSpPr>
          <p:cNvPr id="4" name="Rectangle 3">
            <a:extLst>
              <a:ext uri="{FF2B5EF4-FFF2-40B4-BE49-F238E27FC236}">
                <a16:creationId xmlns:a16="http://schemas.microsoft.com/office/drawing/2014/main" id="{1E9B68F1-4ED4-6F43-8B3A-CAFC701ED004}"/>
              </a:ext>
            </a:extLst>
          </p:cNvPr>
          <p:cNvSpPr/>
          <p:nvPr/>
        </p:nvSpPr>
        <p:spPr>
          <a:xfrm>
            <a:off x="168728" y="1690688"/>
            <a:ext cx="10706100" cy="4913312"/>
          </a:xfrm>
          <a:prstGeom prst="rect">
            <a:avLst/>
          </a:prstGeom>
          <a:solidFill>
            <a:srgbClr val="3ECA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D209DA2-9614-0C44-8B9E-6F71BC910C69}"/>
              </a:ext>
            </a:extLst>
          </p:cNvPr>
          <p:cNvSpPr/>
          <p:nvPr/>
        </p:nvSpPr>
        <p:spPr>
          <a:xfrm>
            <a:off x="163285" y="3655036"/>
            <a:ext cx="10646228" cy="1499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Main content of the </a:t>
            </a:r>
            <a:r>
              <a:rPr lang="fr-FR" dirty="0" err="1"/>
              <a:t>website</a:t>
            </a:r>
            <a:endParaRPr lang="fr-FR" dirty="0"/>
          </a:p>
        </p:txBody>
      </p:sp>
      <p:sp>
        <p:nvSpPr>
          <p:cNvPr id="6" name="Rectangle 5">
            <a:extLst>
              <a:ext uri="{FF2B5EF4-FFF2-40B4-BE49-F238E27FC236}">
                <a16:creationId xmlns:a16="http://schemas.microsoft.com/office/drawing/2014/main" id="{CD21F9D3-FC10-9F40-84AC-B017A6FB1602}"/>
              </a:ext>
            </a:extLst>
          </p:cNvPr>
          <p:cNvSpPr/>
          <p:nvPr/>
        </p:nvSpPr>
        <p:spPr>
          <a:xfrm>
            <a:off x="168728" y="1690688"/>
            <a:ext cx="3064329"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Website</a:t>
            </a:r>
            <a:r>
              <a:rPr lang="fr-FR" dirty="0"/>
              <a:t> logo</a:t>
            </a:r>
          </a:p>
        </p:txBody>
      </p:sp>
      <p:sp>
        <p:nvSpPr>
          <p:cNvPr id="7" name="Rectangle 6">
            <a:extLst>
              <a:ext uri="{FF2B5EF4-FFF2-40B4-BE49-F238E27FC236}">
                <a16:creationId xmlns:a16="http://schemas.microsoft.com/office/drawing/2014/main" id="{8CF948D7-904D-AE4C-A15F-1804A51F4CDE}"/>
              </a:ext>
            </a:extLst>
          </p:cNvPr>
          <p:cNvSpPr/>
          <p:nvPr/>
        </p:nvSpPr>
        <p:spPr>
          <a:xfrm>
            <a:off x="163285" y="6227573"/>
            <a:ext cx="10646228" cy="3764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Footer</a:t>
            </a:r>
            <a:r>
              <a:rPr lang="fr-FR" dirty="0"/>
              <a:t> of the </a:t>
            </a:r>
            <a:r>
              <a:rPr lang="fr-FR" dirty="0" err="1"/>
              <a:t>website</a:t>
            </a:r>
            <a:r>
              <a:rPr lang="fr-FR" dirty="0"/>
              <a:t> </a:t>
            </a:r>
          </a:p>
        </p:txBody>
      </p:sp>
      <p:sp>
        <p:nvSpPr>
          <p:cNvPr id="8" name="Rectangle 7">
            <a:extLst>
              <a:ext uri="{FF2B5EF4-FFF2-40B4-BE49-F238E27FC236}">
                <a16:creationId xmlns:a16="http://schemas.microsoft.com/office/drawing/2014/main" id="{6B6D64A2-8A0B-2C41-A7A1-0637483A1A3C}"/>
              </a:ext>
            </a:extLst>
          </p:cNvPr>
          <p:cNvSpPr/>
          <p:nvPr/>
        </p:nvSpPr>
        <p:spPr>
          <a:xfrm>
            <a:off x="3902529" y="1690688"/>
            <a:ext cx="3940628" cy="936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page </a:t>
            </a:r>
            <a:r>
              <a:rPr lang="fr-FR" dirty="0" err="1"/>
              <a:t>title</a:t>
            </a:r>
            <a:r>
              <a:rPr lang="fr-FR" dirty="0"/>
              <a:t> </a:t>
            </a:r>
          </a:p>
        </p:txBody>
      </p:sp>
      <p:sp>
        <p:nvSpPr>
          <p:cNvPr id="10" name="Rectangle 9">
            <a:extLst>
              <a:ext uri="{FF2B5EF4-FFF2-40B4-BE49-F238E27FC236}">
                <a16:creationId xmlns:a16="http://schemas.microsoft.com/office/drawing/2014/main" id="{D0E01409-65AB-2B43-858C-9177AB734FA7}"/>
              </a:ext>
            </a:extLst>
          </p:cNvPr>
          <p:cNvSpPr/>
          <p:nvPr/>
        </p:nvSpPr>
        <p:spPr>
          <a:xfrm>
            <a:off x="163285" y="2932545"/>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1" name="Rectangle 10">
            <a:extLst>
              <a:ext uri="{FF2B5EF4-FFF2-40B4-BE49-F238E27FC236}">
                <a16:creationId xmlns:a16="http://schemas.microsoft.com/office/drawing/2014/main" id="{28EB5E8D-0F40-0C42-9EBC-F91323D880BA}"/>
              </a:ext>
            </a:extLst>
          </p:cNvPr>
          <p:cNvSpPr/>
          <p:nvPr/>
        </p:nvSpPr>
        <p:spPr>
          <a:xfrm>
            <a:off x="3004455" y="2932544"/>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2" name="Rectangle 11">
            <a:extLst>
              <a:ext uri="{FF2B5EF4-FFF2-40B4-BE49-F238E27FC236}">
                <a16:creationId xmlns:a16="http://schemas.microsoft.com/office/drawing/2014/main" id="{E11B3A0C-5FD5-EA49-898B-E160ECE44A8D}"/>
              </a:ext>
            </a:extLst>
          </p:cNvPr>
          <p:cNvSpPr/>
          <p:nvPr/>
        </p:nvSpPr>
        <p:spPr>
          <a:xfrm>
            <a:off x="5698669"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
        <p:nvSpPr>
          <p:cNvPr id="13" name="Rectangle 12">
            <a:extLst>
              <a:ext uri="{FF2B5EF4-FFF2-40B4-BE49-F238E27FC236}">
                <a16:creationId xmlns:a16="http://schemas.microsoft.com/office/drawing/2014/main" id="{39231281-C139-9B46-A4DE-BCC80032813A}"/>
              </a:ext>
            </a:extLst>
          </p:cNvPr>
          <p:cNvSpPr/>
          <p:nvPr/>
        </p:nvSpPr>
        <p:spPr>
          <a:xfrm>
            <a:off x="8411932" y="2932542"/>
            <a:ext cx="2481944" cy="601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Button</a:t>
            </a:r>
            <a:r>
              <a:rPr lang="fr-FR" dirty="0"/>
              <a:t> </a:t>
            </a:r>
          </a:p>
        </p:txBody>
      </p:sp>
    </p:spTree>
    <p:extLst>
      <p:ext uri="{BB962C8B-B14F-4D97-AF65-F5344CB8AC3E}">
        <p14:creationId xmlns:p14="http://schemas.microsoft.com/office/powerpoint/2010/main" val="102493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22E2E-DBC7-4E1A-832F-A079A161994F}"/>
              </a:ext>
            </a:extLst>
          </p:cNvPr>
          <p:cNvSpPr>
            <a:spLocks noGrp="1"/>
          </p:cNvSpPr>
          <p:nvPr>
            <p:ph idx="1"/>
          </p:nvPr>
        </p:nvSpPr>
        <p:spPr>
          <a:xfrm>
            <a:off x="1011820" y="1253331"/>
            <a:ext cx="10515600" cy="4351338"/>
          </a:xfrm>
        </p:spPr>
        <p:txBody>
          <a:bodyPr>
            <a:normAutofit fontScale="77500" lnSpcReduction="200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2800" b="1" kern="1200" dirty="0">
                <a:solidFill>
                  <a:schemeClr val="tx1"/>
                </a:solidFill>
                <a:effectLst/>
                <a:latin typeface="+mn-lt"/>
                <a:ea typeface="+mn-ea"/>
                <a:cs typeface="+mn-cs"/>
              </a:rPr>
              <a:t>-I have made this layout so that I can ensure that the pages throughout my website are consistent and look professional. </a:t>
            </a:r>
          </a:p>
          <a:p>
            <a:pPr marL="0" marR="0" lvl="0" indent="0" defTabSz="914400" rtl="0" eaLnBrk="1" fontAlgn="auto" latinLnBrk="0" hangingPunct="1">
              <a:lnSpc>
                <a:spcPct val="100000"/>
              </a:lnSpc>
              <a:spcBef>
                <a:spcPts val="0"/>
              </a:spcBef>
              <a:spcAft>
                <a:spcPts val="0"/>
              </a:spcAft>
              <a:buClrTx/>
              <a:buSzTx/>
              <a:buFontTx/>
              <a:buNone/>
              <a:tabLst/>
              <a:defRPr/>
            </a:pPr>
            <a:r>
              <a:rPr lang="en-GB" sz="2800" b="1" kern="1200" dirty="0">
                <a:solidFill>
                  <a:schemeClr val="tx1"/>
                </a:solidFill>
                <a:effectLst/>
                <a:latin typeface="+mn-lt"/>
                <a:ea typeface="+mn-ea"/>
                <a:cs typeface="+mn-cs"/>
              </a:rPr>
              <a:t>-I will include a navigation bar on every page, It will be placed at the top of the page so that the user can scroll up and go to which page they want to go to</a:t>
            </a:r>
            <a:r>
              <a:rPr lang="en-GB" b="1" dirty="0"/>
              <a:t>.</a:t>
            </a:r>
            <a:r>
              <a:rPr lang="en-GB" sz="2800" b="1" kern="1200" dirty="0">
                <a:solidFill>
                  <a:schemeClr val="tx1"/>
                </a:solidFill>
                <a:effectLst/>
                <a:latin typeface="+mn-lt"/>
                <a:ea typeface="+mn-ea"/>
                <a:cs typeface="+mn-cs"/>
              </a:rPr>
              <a:t> </a:t>
            </a:r>
          </a:p>
          <a:p>
            <a:pPr marL="0" marR="0" lvl="0" indent="0" defTabSz="914400" rtl="0" eaLnBrk="1" fontAlgn="auto" latinLnBrk="0" hangingPunct="1">
              <a:lnSpc>
                <a:spcPct val="100000"/>
              </a:lnSpc>
              <a:spcBef>
                <a:spcPts val="0"/>
              </a:spcBef>
              <a:spcAft>
                <a:spcPts val="0"/>
              </a:spcAft>
              <a:buClrTx/>
              <a:buSzTx/>
              <a:buFontTx/>
              <a:buNone/>
              <a:tabLst/>
              <a:defRPr/>
            </a:pPr>
            <a:r>
              <a:rPr lang="en-GB" b="1" dirty="0"/>
              <a:t>-T</a:t>
            </a:r>
            <a:r>
              <a:rPr lang="en-GB" sz="2800" b="1" kern="1200" dirty="0">
                <a:solidFill>
                  <a:schemeClr val="tx1"/>
                </a:solidFill>
                <a:effectLst/>
                <a:latin typeface="+mn-lt"/>
                <a:ea typeface="+mn-ea"/>
                <a:cs typeface="+mn-cs"/>
              </a:rPr>
              <a:t>here will also be a title for every page , this will be displayed at the top alongside the alvincybersecurity logo. </a:t>
            </a:r>
          </a:p>
          <a:p>
            <a:pPr marL="0" marR="0" lvl="0" indent="0" defTabSz="914400" rtl="0" eaLnBrk="1" fontAlgn="auto" latinLnBrk="0" hangingPunct="1">
              <a:lnSpc>
                <a:spcPct val="100000"/>
              </a:lnSpc>
              <a:spcBef>
                <a:spcPts val="0"/>
              </a:spcBef>
              <a:spcAft>
                <a:spcPts val="0"/>
              </a:spcAft>
              <a:buClrTx/>
              <a:buSzTx/>
              <a:buFontTx/>
              <a:buNone/>
              <a:tabLst/>
              <a:defRPr/>
            </a:pPr>
            <a:r>
              <a:rPr lang="en-GB" sz="2800" b="1" kern="1200" dirty="0">
                <a:solidFill>
                  <a:schemeClr val="tx1"/>
                </a:solidFill>
                <a:effectLst/>
                <a:latin typeface="+mn-lt"/>
                <a:ea typeface="+mn-ea"/>
                <a:cs typeface="+mn-cs"/>
              </a:rPr>
              <a:t>-The main content of the page will be placed in the middle of the website, interactive things such as maps and images will be placed in the main content</a:t>
            </a:r>
          </a:p>
          <a:p>
            <a:pPr marL="0" marR="0" lvl="0" indent="0" defTabSz="914400" rtl="0" eaLnBrk="1" fontAlgn="auto" latinLnBrk="0" hangingPunct="1">
              <a:lnSpc>
                <a:spcPct val="100000"/>
              </a:lnSpc>
              <a:spcBef>
                <a:spcPts val="0"/>
              </a:spcBef>
              <a:spcAft>
                <a:spcPts val="0"/>
              </a:spcAft>
              <a:buClrTx/>
              <a:buSzTx/>
              <a:buFontTx/>
              <a:buNone/>
              <a:tabLst/>
              <a:defRPr/>
            </a:pPr>
            <a:r>
              <a:rPr lang="en-GB" b="1" dirty="0"/>
              <a:t>-</a:t>
            </a:r>
            <a:r>
              <a:rPr lang="en-GB" sz="2800" b="1" kern="1200" dirty="0">
                <a:solidFill>
                  <a:schemeClr val="tx1"/>
                </a:solidFill>
                <a:effectLst/>
                <a:latin typeface="+mn-lt"/>
                <a:ea typeface="+mn-ea"/>
                <a:cs typeface="+mn-cs"/>
              </a:rPr>
              <a:t>Below there will be a footer, If I use this in all pages</a:t>
            </a:r>
            <a:r>
              <a:rPr lang="en-GB" sz="2800" b="1" kern="1200" baseline="0" dirty="0">
                <a:solidFill>
                  <a:schemeClr val="tx1"/>
                </a:solidFill>
                <a:effectLst/>
                <a:latin typeface="+mn-lt"/>
                <a:ea typeface="+mn-ea"/>
                <a:cs typeface="+mn-cs"/>
              </a:rPr>
              <a:t> it will make the design consistent throughout</a:t>
            </a:r>
          </a:p>
          <a:p>
            <a:pPr marL="0" marR="0" lvl="0" indent="0" defTabSz="914400" rtl="0" eaLnBrk="1" fontAlgn="auto" latinLnBrk="0" hangingPunct="1">
              <a:lnSpc>
                <a:spcPct val="100000"/>
              </a:lnSpc>
              <a:spcBef>
                <a:spcPts val="0"/>
              </a:spcBef>
              <a:spcAft>
                <a:spcPts val="0"/>
              </a:spcAft>
              <a:buClrTx/>
              <a:buSzTx/>
              <a:buFontTx/>
              <a:buNone/>
              <a:tabLst/>
              <a:defRPr/>
            </a:pPr>
            <a:r>
              <a:rPr lang="en-GB" sz="2800" b="1" kern="1200" baseline="0" dirty="0">
                <a:solidFill>
                  <a:schemeClr val="tx1"/>
                </a:solidFill>
                <a:effectLst/>
                <a:latin typeface="+mn-lt"/>
                <a:ea typeface="+mn-ea"/>
                <a:cs typeface="+mn-cs"/>
              </a:rPr>
              <a:t>You can see I have made sure that the navigation </a:t>
            </a:r>
            <a:r>
              <a:rPr lang="en-GB" b="1" dirty="0"/>
              <a:t>bare is </a:t>
            </a:r>
            <a:r>
              <a:rPr lang="en-GB" sz="2800" b="1" kern="1200" baseline="0" dirty="0">
                <a:solidFill>
                  <a:schemeClr val="tx1"/>
                </a:solidFill>
                <a:effectLst/>
                <a:latin typeface="+mn-lt"/>
                <a:ea typeface="+mn-ea"/>
                <a:cs typeface="+mn-cs"/>
              </a:rPr>
              <a:t>hyperlinked buttons. </a:t>
            </a:r>
          </a:p>
          <a:p>
            <a:pPr marL="0" marR="0" lvl="0" indent="0" defTabSz="914400" rtl="0" eaLnBrk="1" fontAlgn="auto" latinLnBrk="0" hangingPunct="1">
              <a:lnSpc>
                <a:spcPct val="100000"/>
              </a:lnSpc>
              <a:spcBef>
                <a:spcPts val="0"/>
              </a:spcBef>
              <a:spcAft>
                <a:spcPts val="0"/>
              </a:spcAft>
              <a:buClrTx/>
              <a:buSzTx/>
              <a:buFontTx/>
              <a:buNone/>
              <a:tabLst/>
              <a:defRPr/>
            </a:pPr>
            <a:r>
              <a:rPr lang="en-GB" sz="2800" b="1" kern="1200" baseline="0" dirty="0">
                <a:solidFill>
                  <a:schemeClr val="tx1"/>
                </a:solidFill>
                <a:effectLst/>
                <a:latin typeface="+mn-lt"/>
                <a:ea typeface="+mn-ea"/>
                <a:cs typeface="+mn-cs"/>
              </a:rPr>
              <a:t>The logo is also hyperlinked so that when the user clicks it, it returns to the home page.</a:t>
            </a:r>
            <a:endParaRPr lang="fr-FR" sz="2800" b="1" kern="1200" dirty="0">
              <a:solidFill>
                <a:schemeClr val="tx1"/>
              </a:solidFill>
              <a:effectLst/>
              <a:latin typeface="+mn-lt"/>
              <a:ea typeface="+mn-ea"/>
              <a:cs typeface="+mn-cs"/>
            </a:endParaRPr>
          </a:p>
          <a:p>
            <a:endParaRPr lang="en-GB" dirty="0"/>
          </a:p>
        </p:txBody>
      </p:sp>
      <p:sp>
        <p:nvSpPr>
          <p:cNvPr id="4" name="TextBox 3">
            <a:extLst>
              <a:ext uri="{FF2B5EF4-FFF2-40B4-BE49-F238E27FC236}">
                <a16:creationId xmlns:a16="http://schemas.microsoft.com/office/drawing/2014/main" id="{8E57686D-BDEC-D85C-7247-5B66D95E11A1}"/>
              </a:ext>
            </a:extLst>
          </p:cNvPr>
          <p:cNvSpPr txBox="1"/>
          <p:nvPr/>
        </p:nvSpPr>
        <p:spPr>
          <a:xfrm>
            <a:off x="4435033" y="405113"/>
            <a:ext cx="3669174" cy="584775"/>
          </a:xfrm>
          <a:prstGeom prst="rect">
            <a:avLst/>
          </a:prstGeom>
          <a:noFill/>
        </p:spPr>
        <p:txBody>
          <a:bodyPr wrap="square" rtlCol="0">
            <a:spAutoFit/>
          </a:bodyPr>
          <a:lstStyle/>
          <a:p>
            <a:r>
              <a:rPr lang="en-GB" sz="3200" b="1" u="sng" dirty="0"/>
              <a:t>HCI consideration </a:t>
            </a:r>
          </a:p>
        </p:txBody>
      </p:sp>
    </p:spTree>
    <p:extLst>
      <p:ext uri="{BB962C8B-B14F-4D97-AF65-F5344CB8AC3E}">
        <p14:creationId xmlns:p14="http://schemas.microsoft.com/office/powerpoint/2010/main" val="2826202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468</Words>
  <Application>Microsoft Office PowerPoint</Application>
  <PresentationFormat>Widescreen</PresentationFormat>
  <Paragraphs>78</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Designs documentation for Website</vt:lpstr>
      <vt:lpstr>SITE MAP FOR MY WEBSITE.</vt:lpstr>
      <vt:lpstr>House style of my website </vt:lpstr>
      <vt:lpstr>Lay out of my website </vt:lpstr>
      <vt:lpstr>Home page</vt:lpstr>
      <vt:lpstr>Findus page</vt:lpstr>
      <vt:lpstr>About us page</vt:lpstr>
      <vt:lpstr>Deals page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Designs documentation for Website</dc:title>
  <dc:creator>alvin.udenze</dc:creator>
  <cp:lastModifiedBy>alvin.udenze</cp:lastModifiedBy>
  <cp:revision>1</cp:revision>
  <dcterms:created xsi:type="dcterms:W3CDTF">2023-05-12T18:06:25Z</dcterms:created>
  <dcterms:modified xsi:type="dcterms:W3CDTF">2023-05-12T18:32:23Z</dcterms:modified>
</cp:coreProperties>
</file>