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57" r:id="rId3"/>
    <p:sldId id="320" r:id="rId4"/>
    <p:sldId id="346" r:id="rId5"/>
    <p:sldId id="345" r:id="rId6"/>
    <p:sldId id="348" r:id="rId7"/>
    <p:sldId id="347" r:id="rId8"/>
    <p:sldId id="311" r:id="rId9"/>
    <p:sldId id="322" r:id="rId10"/>
    <p:sldId id="349" r:id="rId11"/>
    <p:sldId id="351" r:id="rId12"/>
    <p:sldId id="350" r:id="rId13"/>
    <p:sldId id="344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FAFE54"/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9548" autoAdjust="0"/>
  </p:normalViewPr>
  <p:slideViewPr>
    <p:cSldViewPr>
      <p:cViewPr varScale="1">
        <p:scale>
          <a:sx n="84" d="100"/>
          <a:sy n="84" d="100"/>
        </p:scale>
        <p:origin x="-16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108DB-3BD6-46A7-8C58-C395D84694BE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BA39A-83D9-491B-A9A3-BF710111ED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30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四个场景只放图，场景描述自己来说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BA39A-83D9-491B-A9A3-BF710111EDA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5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9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81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879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28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46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90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72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94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40231-94CA-40CB-969D-EC74875116B6}" type="datetimeFigureOut">
              <a:rPr lang="zh-CN" altLang="en-US" smtClean="0"/>
              <a:t>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54FF-C964-4173-9A81-8C3391F20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24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9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8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</a:schemeClr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995936" y="2844224"/>
            <a:ext cx="115212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latin typeface="微软雅黑" pitchFamily="34" charset="-122"/>
                <a:ea typeface="微软雅黑" pitchFamily="34" charset="-122"/>
              </a:rPr>
              <a:t>EMR</a:t>
            </a: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1680" y="1916832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4000" dirty="0">
                <a:solidFill>
                  <a:srgbClr val="FFFFFF"/>
                </a:solidFill>
              </a:rPr>
              <a:t>Electronic Medical Records</a:t>
            </a:r>
            <a:endParaRPr kumimoji="1" lang="zh-CN" alt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211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1172"/>
              </p:ext>
            </p:extLst>
          </p:nvPr>
        </p:nvGraphicFramePr>
        <p:xfrm>
          <a:off x="0" y="1802513"/>
          <a:ext cx="9108504" cy="155447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83568"/>
                <a:gridCol w="1080120"/>
                <a:gridCol w="864096"/>
                <a:gridCol w="1584176"/>
                <a:gridCol w="1224136"/>
                <a:gridCol w="1224136"/>
                <a:gridCol w="1296144"/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As a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 want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Reason</a:t>
                      </a:r>
                      <a:r>
                        <a:rPr lang="en-US" altLang="zh-CN" baseline="0" dirty="0" smtClean="0"/>
                        <a:t> is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 introduced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implementation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Developer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Physician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Add an EMR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Physician can add an EMR for a patient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2/13/2015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JingBo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 Progress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1749835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79912" y="2924944"/>
            <a:ext cx="2016224" cy="936104"/>
          </a:xfrm>
          <a:prstGeom prst="rect">
            <a:avLst/>
          </a:prstGeom>
        </p:spPr>
        <p:txBody>
          <a:bodyPr numCol="1" spcCol="540000">
            <a:normAutofit fontScale="925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Sprints</a:t>
            </a:r>
            <a:endParaRPr lang="en-US" altLang="zh-CN" sz="4400" b="1" dirty="0" smtClean="0">
              <a:ln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61586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96823"/>
              </p:ext>
            </p:extLst>
          </p:nvPr>
        </p:nvGraphicFramePr>
        <p:xfrm>
          <a:off x="0" y="177121"/>
          <a:ext cx="9108504" cy="6492239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83568"/>
                <a:gridCol w="792088"/>
                <a:gridCol w="1440160"/>
                <a:gridCol w="1296144"/>
                <a:gridCol w="1296144"/>
                <a:gridCol w="1152128"/>
                <a:gridCol w="1368152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User</a:t>
                      </a:r>
                      <a:r>
                        <a:rPr lang="en-US" altLang="zh-CN" baseline="0" dirty="0" smtClean="0"/>
                        <a:t> Story Index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Task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Date introduced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implementation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Completed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Developer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Status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up the database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2/5/2015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Jingbo,Yufan,Han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 Progress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Set up  web interfaces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2/5/2015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2/6/2015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Han,Jingbo,Yufan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Start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Develop DB</a:t>
                      </a:r>
                      <a:r>
                        <a:rPr lang="en-US" altLang="zh-CN" baseline="0" dirty="0" smtClean="0"/>
                        <a:t> access method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2/6/2015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2/8/2015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Yufan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Start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Develop GUI and front end code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2/9/2015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2/10/2015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mtClean="0"/>
                        <a:t>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Start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Develop back</a:t>
                      </a:r>
                      <a:r>
                        <a:rPr lang="en-US" altLang="zh-CN" baseline="0" dirty="0" smtClean="0"/>
                        <a:t> end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2/10/2015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2/11/2015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Jingbo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Start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Integrate</a:t>
                      </a:r>
                      <a:r>
                        <a:rPr lang="en-US" altLang="zh-CN" baseline="0" dirty="0" smtClean="0"/>
                        <a:t> front end and back end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2/11/2015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2/12/2015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 Start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Test add EMR code for physician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2/12/2015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2/13/2015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Yufan,Jingbo,Han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Not</a:t>
                      </a:r>
                      <a:r>
                        <a:rPr lang="en-US" altLang="zh-CN" baseline="0" dirty="0" smtClean="0"/>
                        <a:t> Start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125638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75057" dist="38100" dir="5400000" sy="-20000" rotWithShape="0">
                    <a:schemeClr val="tx1">
                      <a:lumMod val="95000"/>
                      <a:alpha val="25000"/>
                    </a:schemeClr>
                  </a:outerShdw>
                </a:effectLst>
              </a:rPr>
              <a:t>Please enjoy our product</a:t>
            </a:r>
            <a:endParaRPr lang="zh-CN" alt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75057" dist="38100" dir="5400000" sy="-20000" rotWithShape="0">
                  <a:schemeClr val="tx1">
                    <a:lumMod val="95000"/>
                    <a:alpha val="25000"/>
                  </a:scheme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Q&amp;A</a:t>
            </a:r>
            <a:endParaRPr lang="zh-CN" alt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2743200" y="6309320"/>
            <a:ext cx="6400800" cy="533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zh-CN" altLang="en-US" sz="2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40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1840" y="1700808"/>
            <a:ext cx="2880320" cy="3744416"/>
          </a:xfrm>
        </p:spPr>
        <p:txBody>
          <a:bodyPr numCol="1" spcCol="540000">
            <a:normAutofit fontScale="77500" lnSpcReduction="2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marL="0" indent="0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Tools</a:t>
            </a:r>
          </a:p>
          <a:p>
            <a:pPr marL="0" indent="0"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Technology</a:t>
            </a:r>
          </a:p>
          <a:p>
            <a:pPr marL="0" indent="0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</a:p>
          <a:p>
            <a:pPr marL="0" indent="0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User Story</a:t>
            </a:r>
          </a:p>
          <a:p>
            <a:pPr marL="0" indent="0">
              <a:buNone/>
            </a:pPr>
            <a:endParaRPr lang="en-US" altLang="zh-CN" sz="4400" b="1" dirty="0" smtClean="0">
              <a:ln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Sprints</a:t>
            </a:r>
            <a:r>
              <a:rPr lang="en-US" altLang="zh-CN" sz="4400" b="1" dirty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  <a:endParaRPr lang="en-US" altLang="zh-CN" sz="4400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55096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3779912" y="2924944"/>
            <a:ext cx="1584176" cy="936104"/>
          </a:xfrm>
          <a:prstGeom prst="rect">
            <a:avLst/>
          </a:prstGeom>
        </p:spPr>
        <p:txBody>
          <a:bodyPr numCol="1" spcCol="540000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Tools</a:t>
            </a:r>
          </a:p>
          <a:p>
            <a:pPr marL="0" indent="0">
              <a:buFont typeface="Arial" pitchFamily="34" charset="0"/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54613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64704"/>
            <a:ext cx="3534937" cy="648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82" y="476672"/>
            <a:ext cx="2320482" cy="123565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204864"/>
            <a:ext cx="3528392" cy="100811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192" y="2204864"/>
            <a:ext cx="1008112" cy="100811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712" y="4005064"/>
            <a:ext cx="1835426" cy="12233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56" y="4221088"/>
            <a:ext cx="1008112" cy="99364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8184" y="5661248"/>
            <a:ext cx="2098824" cy="83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899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2987824" y="2564904"/>
            <a:ext cx="3168352" cy="1728192"/>
          </a:xfrm>
          <a:prstGeom prst="rect">
            <a:avLst/>
          </a:prstGeom>
        </p:spPr>
        <p:txBody>
          <a:bodyPr numCol="1" spcCol="540000">
            <a:normAutofit fontScale="85000" lnSpcReduction="20000"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sz="4400" b="1" dirty="0" smtClean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  <a:p>
            <a:pPr marL="0" indent="0">
              <a:buFont typeface="Arial" pitchFamily="34" charset="0"/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B0F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Technology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	</a:t>
            </a:r>
            <a:endParaRPr lang="en-US" altLang="zh-CN" sz="4400" b="1" dirty="0">
              <a:ln>
                <a:prstDash val="solid"/>
              </a:ln>
              <a:solidFill>
                <a:srgbClr val="FAFE54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268919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800" y="1196752"/>
            <a:ext cx="3528392" cy="2378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3645024"/>
            <a:ext cx="352839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959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1556792"/>
            <a:ext cx="836712" cy="8367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00" y="1224136"/>
            <a:ext cx="1761812" cy="27941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212976"/>
            <a:ext cx="2886968" cy="161670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645024"/>
            <a:ext cx="1937375" cy="149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084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764704"/>
            <a:ext cx="1723488" cy="7352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2708920"/>
            <a:ext cx="2533619" cy="82342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2636912"/>
            <a:ext cx="3233936" cy="107797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2636912"/>
            <a:ext cx="2514228" cy="9794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792" y="4365104"/>
            <a:ext cx="3793708" cy="105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11681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2987824" y="2996952"/>
            <a:ext cx="3240360" cy="864096"/>
          </a:xfrm>
          <a:prstGeom prst="rect">
            <a:avLst/>
          </a:prstGeom>
        </p:spPr>
        <p:txBody>
          <a:bodyPr numCol="1" spcCol="540000">
            <a:norm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4400" b="1" dirty="0" smtClean="0">
                <a:ln>
                  <a:prstDash val="solid"/>
                </a:ln>
                <a:solidFill>
                  <a:srgbClr val="0070C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User Story</a:t>
            </a:r>
          </a:p>
          <a:p>
            <a:pPr marL="0" indent="0">
              <a:buFont typeface="Arial" pitchFamily="34" charset="0"/>
              <a:buNone/>
            </a:pPr>
            <a:endParaRPr lang="en-US" altLang="zh-CN" sz="4400" b="1" dirty="0" smtClean="0">
              <a:ln>
                <a:prstDash val="solid"/>
              </a:ln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446482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</TotalTime>
  <Words>255</Words>
  <Application>Microsoft Macintosh PowerPoint</Application>
  <PresentationFormat>全屏显示(4:3)</PresentationFormat>
  <Paragraphs>104</Paragraphs>
  <Slides>13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Please enjoy our product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T0SHIBA</dc:creator>
  <cp:lastModifiedBy>薛宇凡</cp:lastModifiedBy>
  <cp:revision>226</cp:revision>
  <dcterms:created xsi:type="dcterms:W3CDTF">2012-07-19T15:33:29Z</dcterms:created>
  <dcterms:modified xsi:type="dcterms:W3CDTF">2015-02-03T21:58:50Z</dcterms:modified>
</cp:coreProperties>
</file>