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5"/>
  </p:sldMasterIdLst>
  <p:notesMasterIdLst>
    <p:notesMasterId r:id="rId18"/>
  </p:notesMasterIdLst>
  <p:handoutMasterIdLst>
    <p:handoutMasterId r:id="rId19"/>
  </p:handoutMasterIdLst>
  <p:sldIdLst>
    <p:sldId id="256" r:id="rId6"/>
    <p:sldId id="459" r:id="rId7"/>
    <p:sldId id="469" r:id="rId8"/>
    <p:sldId id="463" r:id="rId9"/>
    <p:sldId id="460" r:id="rId10"/>
    <p:sldId id="461" r:id="rId11"/>
    <p:sldId id="467" r:id="rId12"/>
    <p:sldId id="468" r:id="rId13"/>
    <p:sldId id="464" r:id="rId14"/>
    <p:sldId id="465" r:id="rId15"/>
    <p:sldId id="466" r:id="rId16"/>
    <p:sldId id="363" r:id="rId17"/>
  </p:sldIdLst>
  <p:sldSz cx="12192000" cy="6858000"/>
  <p:notesSz cx="6858000" cy="9144000"/>
  <p:custDataLst>
    <p:tags r:id="rId20"/>
  </p:custDataLst>
  <p:defaultTextStyle>
    <a:defPPr>
      <a:defRPr lang="en-US"/>
    </a:defPPr>
    <a:lvl1pPr marL="0" algn="l" defTabSz="1080550" rtl="0" eaLnBrk="1" latinLnBrk="0" hangingPunct="1">
      <a:defRPr sz="2133" kern="1200">
        <a:solidFill>
          <a:schemeClr val="tx1"/>
        </a:solidFill>
        <a:latin typeface="+mn-lt"/>
        <a:ea typeface="+mn-ea"/>
        <a:cs typeface="+mn-cs"/>
      </a:defRPr>
    </a:lvl1pPr>
    <a:lvl2pPr marL="540274" algn="l" defTabSz="1080550" rtl="0" eaLnBrk="1" latinLnBrk="0" hangingPunct="1">
      <a:defRPr sz="2133" kern="1200">
        <a:solidFill>
          <a:schemeClr val="tx1"/>
        </a:solidFill>
        <a:latin typeface="+mn-lt"/>
        <a:ea typeface="+mn-ea"/>
        <a:cs typeface="+mn-cs"/>
      </a:defRPr>
    </a:lvl2pPr>
    <a:lvl3pPr marL="1080550" algn="l" defTabSz="1080550" rtl="0" eaLnBrk="1" latinLnBrk="0" hangingPunct="1">
      <a:defRPr sz="2133" kern="1200">
        <a:solidFill>
          <a:schemeClr val="tx1"/>
        </a:solidFill>
        <a:latin typeface="+mn-lt"/>
        <a:ea typeface="+mn-ea"/>
        <a:cs typeface="+mn-cs"/>
      </a:defRPr>
    </a:lvl3pPr>
    <a:lvl4pPr marL="1620825" algn="l" defTabSz="1080550" rtl="0" eaLnBrk="1" latinLnBrk="0" hangingPunct="1">
      <a:defRPr sz="2133" kern="1200">
        <a:solidFill>
          <a:schemeClr val="tx1"/>
        </a:solidFill>
        <a:latin typeface="+mn-lt"/>
        <a:ea typeface="+mn-ea"/>
        <a:cs typeface="+mn-cs"/>
      </a:defRPr>
    </a:lvl4pPr>
    <a:lvl5pPr marL="2161099" algn="l" defTabSz="1080550" rtl="0" eaLnBrk="1" latinLnBrk="0" hangingPunct="1">
      <a:defRPr sz="2133" kern="1200">
        <a:solidFill>
          <a:schemeClr val="tx1"/>
        </a:solidFill>
        <a:latin typeface="+mn-lt"/>
        <a:ea typeface="+mn-ea"/>
        <a:cs typeface="+mn-cs"/>
      </a:defRPr>
    </a:lvl5pPr>
    <a:lvl6pPr marL="2701375" algn="l" defTabSz="1080550" rtl="0" eaLnBrk="1" latinLnBrk="0" hangingPunct="1">
      <a:defRPr sz="2133" kern="1200">
        <a:solidFill>
          <a:schemeClr val="tx1"/>
        </a:solidFill>
        <a:latin typeface="+mn-lt"/>
        <a:ea typeface="+mn-ea"/>
        <a:cs typeface="+mn-cs"/>
      </a:defRPr>
    </a:lvl6pPr>
    <a:lvl7pPr marL="3241650" algn="l" defTabSz="1080550" rtl="0" eaLnBrk="1" latinLnBrk="0" hangingPunct="1">
      <a:defRPr sz="2133" kern="1200">
        <a:solidFill>
          <a:schemeClr val="tx1"/>
        </a:solidFill>
        <a:latin typeface="+mn-lt"/>
        <a:ea typeface="+mn-ea"/>
        <a:cs typeface="+mn-cs"/>
      </a:defRPr>
    </a:lvl7pPr>
    <a:lvl8pPr marL="3781925" algn="l" defTabSz="1080550" rtl="0" eaLnBrk="1" latinLnBrk="0" hangingPunct="1">
      <a:defRPr sz="2133" kern="1200">
        <a:solidFill>
          <a:schemeClr val="tx1"/>
        </a:solidFill>
        <a:latin typeface="+mn-lt"/>
        <a:ea typeface="+mn-ea"/>
        <a:cs typeface="+mn-cs"/>
      </a:defRPr>
    </a:lvl8pPr>
    <a:lvl9pPr marL="4322200" algn="l" defTabSz="1080550"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 Wu" initials="DW" lastIdx="2" clrIdx="0">
    <p:extLst>
      <p:ext uri="{19B8F6BF-5375-455C-9EA6-DF929625EA0E}">
        <p15:presenceInfo xmlns:p15="http://schemas.microsoft.com/office/powerpoint/2012/main" userId="ac0f31cbe9b5d1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9EDEF"/>
    <a:srgbClr val="FFCCCC"/>
    <a:srgbClr val="E4AEB7"/>
    <a:srgbClr val="B2B2B2"/>
    <a:srgbClr val="D8ECDB"/>
    <a:srgbClr val="FF5050"/>
    <a:srgbClr val="CFAFE7"/>
    <a:srgbClr val="B686DA"/>
    <a:srgbClr val="DC94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35" autoAdjust="0"/>
    <p:restoredTop sz="92000" autoAdjust="0"/>
  </p:normalViewPr>
  <p:slideViewPr>
    <p:cSldViewPr snapToGrid="0" snapToObjects="1" showGuides="1">
      <p:cViewPr varScale="1">
        <p:scale>
          <a:sx n="151" d="100"/>
          <a:sy n="151" d="100"/>
        </p:scale>
        <p:origin x="216" y="384"/>
      </p:cViewPr>
      <p:guideLst>
        <p:guide orient="horz" pos="2160"/>
        <p:guide pos="3841"/>
      </p:guideLst>
    </p:cSldViewPr>
  </p:slideViewPr>
  <p:notesTextViewPr>
    <p:cViewPr>
      <p:scale>
        <a:sx n="125" d="100"/>
        <a:sy n="125" d="100"/>
      </p:scale>
      <p:origin x="0" y="0"/>
    </p:cViewPr>
  </p:notesTextViewPr>
  <p:sorterViewPr>
    <p:cViewPr>
      <p:scale>
        <a:sx n="33" d="100"/>
        <a:sy n="33" d="100"/>
      </p:scale>
      <p:origin x="0" y="0"/>
    </p:cViewPr>
  </p:sorterViewPr>
  <p:notesViewPr>
    <p:cSldViewPr snapToGrid="0" snapToObjects="1">
      <p:cViewPr>
        <p:scale>
          <a:sx n="100" d="100"/>
          <a:sy n="100" d="100"/>
        </p:scale>
        <p:origin x="1630" y="-5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3F0141-3732-4D57-B2DC-D3AD93A454E7}" type="datetimeFigureOut">
              <a:rPr lang="zh-CN" altLang="en-US" smtClean="0">
                <a:ea typeface="微软雅黑" panose="020B0503020204020204" pitchFamily="34" charset="-122"/>
              </a:rPr>
              <a:pPr/>
              <a:t>2021/12/24</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D7D32-51B5-437C-9C66-E29080E9E54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1426555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5A6CE-42F9-4E01-AD14-17456ACECB09}" type="datetimeFigureOut">
              <a:rPr lang="en-US" smtClean="0"/>
              <a:pPr/>
              <a:t>12/24/21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C575A-FA3C-4170-BDE2-E20A38399392}" type="slidenum">
              <a:rPr lang="en-US" smtClean="0"/>
              <a:pPr/>
              <a:t>‹#›</a:t>
            </a:fld>
            <a:endParaRPr lang="en-US"/>
          </a:p>
        </p:txBody>
      </p:sp>
    </p:spTree>
    <p:extLst>
      <p:ext uri="{BB962C8B-B14F-4D97-AF65-F5344CB8AC3E}">
        <p14:creationId xmlns:p14="http://schemas.microsoft.com/office/powerpoint/2010/main" val="2142417678"/>
      </p:ext>
    </p:extLst>
  </p:cSld>
  <p:clrMap bg1="lt1" tx1="dk1" bg2="lt2" tx2="dk2" accent1="accent1" accent2="accent2" accent3="accent3" accent4="accent4" accent5="accent5" accent6="accent6" hlink="hlink" folHlink="folHlink"/>
  <p:notesStyle>
    <a:lvl1pPr marL="0" algn="l" defTabSz="1080550" rtl="0" eaLnBrk="1" latinLnBrk="0" hangingPunct="1">
      <a:defRPr sz="1467" kern="1200">
        <a:solidFill>
          <a:schemeClr val="tx1"/>
        </a:solidFill>
        <a:latin typeface="+mn-lt"/>
        <a:ea typeface="+mn-ea"/>
        <a:cs typeface="+mn-cs"/>
      </a:defRPr>
    </a:lvl1pPr>
    <a:lvl2pPr marL="540274" algn="l" defTabSz="1080550" rtl="0" eaLnBrk="1" latinLnBrk="0" hangingPunct="1">
      <a:defRPr sz="1467" kern="1200">
        <a:solidFill>
          <a:schemeClr val="tx1"/>
        </a:solidFill>
        <a:latin typeface="+mn-lt"/>
        <a:ea typeface="+mn-ea"/>
        <a:cs typeface="+mn-cs"/>
      </a:defRPr>
    </a:lvl2pPr>
    <a:lvl3pPr marL="1080550" algn="l" defTabSz="1080550" rtl="0" eaLnBrk="1" latinLnBrk="0" hangingPunct="1">
      <a:defRPr sz="1467" kern="1200">
        <a:solidFill>
          <a:schemeClr val="tx1"/>
        </a:solidFill>
        <a:latin typeface="+mn-lt"/>
        <a:ea typeface="+mn-ea"/>
        <a:cs typeface="+mn-cs"/>
      </a:defRPr>
    </a:lvl3pPr>
    <a:lvl4pPr marL="1620825" algn="l" defTabSz="1080550" rtl="0" eaLnBrk="1" latinLnBrk="0" hangingPunct="1">
      <a:defRPr sz="1467" kern="1200">
        <a:solidFill>
          <a:schemeClr val="tx1"/>
        </a:solidFill>
        <a:latin typeface="+mn-lt"/>
        <a:ea typeface="+mn-ea"/>
        <a:cs typeface="+mn-cs"/>
      </a:defRPr>
    </a:lvl4pPr>
    <a:lvl5pPr marL="2161099" algn="l" defTabSz="1080550" rtl="0" eaLnBrk="1" latinLnBrk="0" hangingPunct="1">
      <a:defRPr sz="1467" kern="1200">
        <a:solidFill>
          <a:schemeClr val="tx1"/>
        </a:solidFill>
        <a:latin typeface="+mn-lt"/>
        <a:ea typeface="+mn-ea"/>
        <a:cs typeface="+mn-cs"/>
      </a:defRPr>
    </a:lvl5pPr>
    <a:lvl6pPr marL="2701375" algn="l" defTabSz="1080550" rtl="0" eaLnBrk="1" latinLnBrk="0" hangingPunct="1">
      <a:defRPr sz="1467" kern="1200">
        <a:solidFill>
          <a:schemeClr val="tx1"/>
        </a:solidFill>
        <a:latin typeface="+mn-lt"/>
        <a:ea typeface="+mn-ea"/>
        <a:cs typeface="+mn-cs"/>
      </a:defRPr>
    </a:lvl6pPr>
    <a:lvl7pPr marL="3241650" algn="l" defTabSz="1080550" rtl="0" eaLnBrk="1" latinLnBrk="0" hangingPunct="1">
      <a:defRPr sz="1467" kern="1200">
        <a:solidFill>
          <a:schemeClr val="tx1"/>
        </a:solidFill>
        <a:latin typeface="+mn-lt"/>
        <a:ea typeface="+mn-ea"/>
        <a:cs typeface="+mn-cs"/>
      </a:defRPr>
    </a:lvl7pPr>
    <a:lvl8pPr marL="3781925" algn="l" defTabSz="1080550" rtl="0" eaLnBrk="1" latinLnBrk="0" hangingPunct="1">
      <a:defRPr sz="1467" kern="1200">
        <a:solidFill>
          <a:schemeClr val="tx1"/>
        </a:solidFill>
        <a:latin typeface="+mn-lt"/>
        <a:ea typeface="+mn-ea"/>
        <a:cs typeface="+mn-cs"/>
      </a:defRPr>
    </a:lvl8pPr>
    <a:lvl9pPr marL="4322200" algn="l" defTabSz="1080550" rtl="0" eaLnBrk="1" latinLnBrk="0" hangingPunct="1">
      <a:defRPr sz="146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2"/>
            </p:custDataLst>
            <p:extLst>
              <p:ext uri="{D42A27DB-BD31-4B8C-83A1-F6EECF244321}">
                <p14:modId xmlns:p14="http://schemas.microsoft.com/office/powerpoint/2010/main" val="1738079720"/>
              </p:ext>
            </p:extLst>
          </p:nvPr>
        </p:nvGraphicFramePr>
        <p:xfrm>
          <a:off x="2117" y="2121"/>
          <a:ext cx="2116" cy="2116"/>
        </p:xfrm>
        <a:graphic>
          <a:graphicData uri="http://schemas.openxmlformats.org/presentationml/2006/ole">
            <mc:AlternateContent xmlns:mc="http://schemas.openxmlformats.org/markup-compatibility/2006">
              <mc:Choice xmlns:v="urn:schemas-microsoft-com:vml" Requires="v">
                <p:oleObj spid="_x0000_s402363" name="think-cell Slide" r:id="rId5" imgW="216" imgH="216" progId="TCLayout.ActiveDocument.1">
                  <p:embed/>
                </p:oleObj>
              </mc:Choice>
              <mc:Fallback>
                <p:oleObj name="think-cell Slide" r:id="rId5" imgW="216" imgH="216"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7" y="2121"/>
                        <a:ext cx="2116"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38"/>
          <p:cNvSpPr>
            <a:spLocks noChangeArrowheads="1"/>
          </p:cNvSpPr>
          <p:nvPr userDrawn="1">
            <p:custDataLst>
              <p:tags r:id="rId3"/>
            </p:custDataLst>
          </p:nvPr>
        </p:nvSpPr>
        <p:spPr bwMode="gray">
          <a:xfrm>
            <a:off x="0" y="5060956"/>
            <a:ext cx="12192000" cy="1800225"/>
          </a:xfrm>
          <a:prstGeom prst="rect">
            <a:avLst/>
          </a:prstGeom>
          <a:solidFill>
            <a:srgbClr val="177B57"/>
          </a:solidFill>
          <a:ln w="9525" algn="ctr">
            <a:noFill/>
            <a:miter lim="800000"/>
            <a:headEnd/>
            <a:tailEnd/>
          </a:ln>
          <a:effectLst/>
        </p:spPr>
        <p:txBody>
          <a:bodyPr wrap="none" lIns="108057" tIns="54029" rIns="108057" bIns="54029" anchor="ctr"/>
          <a:lstStyle/>
          <a:p>
            <a:endParaRPr lang="en-US" sz="2133" noProof="0"/>
          </a:p>
        </p:txBody>
      </p:sp>
      <p:pic>
        <p:nvPicPr>
          <p:cNvPr id="3" name="图片 2">
            <a:extLst>
              <a:ext uri="{FF2B5EF4-FFF2-40B4-BE49-F238E27FC236}">
                <a16:creationId xmlns:a16="http://schemas.microsoft.com/office/drawing/2014/main" id="{949ADB0A-0B66-4CB2-B840-465651EE684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50706" y="122044"/>
            <a:ext cx="672353" cy="75935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2"/>
            </p:custDataLst>
            <p:extLst>
              <p:ext uri="{D42A27DB-BD31-4B8C-83A1-F6EECF244321}">
                <p14:modId xmlns:p14="http://schemas.microsoft.com/office/powerpoint/2010/main" val="3772188268"/>
              </p:ext>
            </p:extLst>
          </p:nvPr>
        </p:nvGraphicFramePr>
        <p:xfrm>
          <a:off x="2117" y="1907"/>
          <a:ext cx="2116" cy="1904"/>
        </p:xfrm>
        <a:graphic>
          <a:graphicData uri="http://schemas.openxmlformats.org/presentationml/2006/ole">
            <mc:AlternateContent xmlns:mc="http://schemas.openxmlformats.org/markup-compatibility/2006">
              <mc:Choice xmlns:v="urn:schemas-microsoft-com:vml" Requires="v">
                <p:oleObj spid="_x0000_s401345" name="think-cell Slide" r:id="rId4" imgW="216" imgH="216" progId="TCLayout.ActiveDocument.1">
                  <p:embed/>
                </p:oleObj>
              </mc:Choice>
              <mc:Fallback>
                <p:oleObj name="think-cell Slide" r:id="rId4" imgW="216" imgH="216"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 y="1907"/>
                        <a:ext cx="2116" cy="1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lgn="l">
              <a:defRPr sz="2800"/>
            </a:lvl1pPr>
          </a:lstStyle>
          <a:p>
            <a:r>
              <a:rPr lang="zh-CN" altLang="en-US" dirty="0"/>
              <a:t>单击此处编辑母版标题样式</a:t>
            </a:r>
            <a:endParaRPr lang="en-US" dirty="0"/>
          </a:p>
        </p:txBody>
      </p:sp>
      <p:sp>
        <p:nvSpPr>
          <p:cNvPr id="4" name="Text Placeholder 3"/>
          <p:cNvSpPr>
            <a:spLocks noGrp="1"/>
          </p:cNvSpPr>
          <p:nvPr>
            <p:ph type="body" sz="quarter" idx="10"/>
          </p:nvPr>
        </p:nvSpPr>
        <p:spPr>
          <a:xfrm>
            <a:off x="562707" y="1508760"/>
            <a:ext cx="11074088" cy="4590288"/>
          </a:xfrm>
        </p:spPr>
        <p:txBody>
          <a:bodyPr lIns="0" tIns="0" rIns="0" bIns="0">
            <a:normAutofit/>
          </a:bodyPr>
          <a:lstStyle>
            <a:lvl1pPr>
              <a:spcBef>
                <a:spcPts val="453"/>
              </a:spcBef>
              <a:defRPr sz="1800"/>
            </a:lvl1pPr>
            <a:lvl2pPr marL="540274" indent="-272265">
              <a:spcBef>
                <a:spcPts val="453"/>
              </a:spcBef>
              <a:defRPr sz="1800"/>
            </a:lvl2pPr>
            <a:lvl3pPr marL="1080550" indent="-272265">
              <a:spcBef>
                <a:spcPts val="453"/>
              </a:spcBef>
              <a:defRPr sz="1800"/>
            </a:lvl3pPr>
            <a:lvl4pPr marL="1625079" indent="-276518">
              <a:spcBef>
                <a:spcPts val="453"/>
              </a:spcBef>
              <a:defRPr sz="1800"/>
            </a:lvl4pPr>
            <a:lvl5pPr marL="2433364" indent="-272265">
              <a:spcBef>
                <a:spcPts val="453"/>
              </a:spcBef>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extLst>
              <p:ext uri="{D42A27DB-BD31-4B8C-83A1-F6EECF244321}">
                <p14:modId xmlns:p14="http://schemas.microsoft.com/office/powerpoint/2010/main" val="2612283933"/>
              </p:ext>
            </p:extLst>
          </p:nvPr>
        </p:nvGraphicFramePr>
        <p:xfrm>
          <a:off x="2117" y="2121"/>
          <a:ext cx="2116" cy="2116"/>
        </p:xfrm>
        <a:graphic>
          <a:graphicData uri="http://schemas.openxmlformats.org/presentationml/2006/ole">
            <mc:AlternateContent xmlns:mc="http://schemas.openxmlformats.org/markup-compatibility/2006">
              <mc:Choice xmlns:v="urn:schemas-microsoft-com:vml" Requires="v">
                <p:oleObj spid="_x0000_s420794" name="think-cell Slide" r:id="rId4" imgW="216" imgH="216" progId="TCLayout.ActiveDocument.1">
                  <p:embed/>
                </p:oleObj>
              </mc:Choice>
              <mc:Fallback>
                <p:oleObj name="think-cell Slide" r:id="rId4" imgW="216" imgH="216"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 y="2121"/>
                        <a:ext cx="2116"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036913234"/>
              </p:ext>
            </p:extLst>
          </p:nvPr>
        </p:nvGraphicFramePr>
        <p:xfrm>
          <a:off x="1953" y="1594"/>
          <a:ext cx="1953" cy="1588"/>
        </p:xfrm>
        <a:graphic>
          <a:graphicData uri="http://schemas.openxmlformats.org/presentationml/2006/ole">
            <mc:AlternateContent xmlns:mc="http://schemas.openxmlformats.org/markup-compatibility/2006">
              <mc:Choice xmlns:v="urn:schemas-microsoft-com:vml" Requires="v">
                <p:oleObj spid="_x0000_s403387" name="think-cell Slide" r:id="rId4" imgW="360" imgH="360" progId="TCLayout.ActiveDocument.1">
                  <p:embed/>
                </p:oleObj>
              </mc:Choice>
              <mc:Fallback>
                <p:oleObj name="think-cell Slide" r:id="rId4" imgW="360" imgH="360" progId="TCLayout.ActiveDocument.1">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3" y="1594"/>
                        <a:ext cx="1953"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0" y="0"/>
            <a:ext cx="12192000" cy="6858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lIns="108057" tIns="106356" rIns="108057" bIns="106356" rtlCol="0" anchor="ctr" anchorCtr="0"/>
          <a:lstStyle/>
          <a:p>
            <a:pPr algn="ctr"/>
            <a:endParaRPr lang="en-US" sz="1600" dirty="0">
              <a:solidFill>
                <a:srgbClr val="000000"/>
              </a:solidFill>
              <a:latin typeface="Arial" pitchFamily="34" charset="0"/>
              <a:cs typeface="Arial" pitchFamily="34" charset="0"/>
            </a:endParaRPr>
          </a:p>
        </p:txBody>
      </p:sp>
      <p:pic>
        <p:nvPicPr>
          <p:cNvPr id="3" name="Picture 6"/>
          <p:cNvPicPr>
            <a:picLocks noChangeAspect="1" noChangeArrowheads="1"/>
          </p:cNvPicPr>
          <p:nvPr userDrawn="1"/>
        </p:nvPicPr>
        <p:blipFill>
          <a:blip r:embed="rId6" cstate="print"/>
          <a:srcRect/>
          <a:stretch>
            <a:fillRect/>
          </a:stretch>
        </p:blipFill>
        <p:spPr bwMode="ltGray">
          <a:xfrm>
            <a:off x="2516558" y="1738316"/>
            <a:ext cx="7158892" cy="2947987"/>
          </a:xfrm>
          <a:prstGeom prst="rect">
            <a:avLst/>
          </a:prstGeom>
          <a:noFill/>
          <a:ln w="9525">
            <a:noFill/>
            <a:miter lim="800000"/>
            <a:headEnd/>
            <a:tailEnd/>
          </a:ln>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1707547766"/>
              </p:ext>
            </p:extLst>
          </p:nvPr>
        </p:nvGraphicFramePr>
        <p:xfrm>
          <a:off x="1953" y="1594"/>
          <a:ext cx="1953" cy="1588"/>
        </p:xfrm>
        <a:graphic>
          <a:graphicData uri="http://schemas.openxmlformats.org/presentationml/2006/ole">
            <mc:AlternateContent xmlns:mc="http://schemas.openxmlformats.org/markup-compatibility/2006">
              <mc:Choice xmlns:v="urn:schemas-microsoft-com:vml" Requires="v">
                <p:oleObj spid="_x0000_s400333"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3" y="1594"/>
                        <a:ext cx="1953"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1600"/>
          </a:xfrm>
          <a:prstGeom prst="rect">
            <a:avLst/>
          </a:prstGeom>
        </p:spPr>
        <p:txBody>
          <a:bodyPr vert="horz" lIns="0" tIns="40522" rIns="0" bIns="40522" rtlCol="0" anchor="ctr" anchorCtr="0">
            <a:noAutofit/>
          </a:bodyPr>
          <a:lstStyle/>
          <a:p>
            <a:r>
              <a:rPr lang="zh-CN" altLang="en-US" noProof="0" dirty="0"/>
              <a:t>单击此处编辑母版标题样式</a:t>
            </a:r>
            <a:endParaRPr lang="en-US" noProof="0" dirty="0"/>
          </a:p>
        </p:txBody>
      </p:sp>
      <p:sp>
        <p:nvSpPr>
          <p:cNvPr id="8" name="Line 115"/>
          <p:cNvSpPr>
            <a:spLocks noChangeShapeType="1"/>
          </p:cNvSpPr>
          <p:nvPr/>
        </p:nvSpPr>
        <p:spPr bwMode="auto">
          <a:xfrm flipH="1">
            <a:off x="0" y="1003300"/>
            <a:ext cx="12192000" cy="0"/>
          </a:xfrm>
          <a:prstGeom prst="line">
            <a:avLst/>
          </a:prstGeom>
          <a:noFill/>
          <a:ln w="28575">
            <a:solidFill>
              <a:schemeClr val="tx2"/>
            </a:solidFill>
            <a:round/>
            <a:headEnd/>
            <a:tailEnd/>
          </a:ln>
          <a:effectLst>
            <a:outerShdw dist="25400" dir="5400000" algn="ctr" rotWithShape="0">
              <a:schemeClr val="folHlink"/>
            </a:outerShdw>
          </a:effectLst>
        </p:spPr>
        <p:txBody>
          <a:bodyPr lIns="108057" tIns="54029" rIns="108057" bIns="54029"/>
          <a:lstStyle/>
          <a:p>
            <a:endParaRPr lang="en-US" sz="2133" noProof="0" dirty="0"/>
          </a:p>
        </p:txBody>
      </p:sp>
      <p:sp>
        <p:nvSpPr>
          <p:cNvPr id="10" name="TextBox 9"/>
          <p:cNvSpPr txBox="1"/>
          <p:nvPr/>
        </p:nvSpPr>
        <p:spPr>
          <a:xfrm>
            <a:off x="11395940" y="6661020"/>
            <a:ext cx="234461" cy="127000"/>
          </a:xfrm>
          <a:prstGeom prst="rect">
            <a:avLst/>
          </a:prstGeom>
          <a:noFill/>
          <a:ln/>
          <a:effectLst/>
        </p:spPr>
        <p:txBody>
          <a:bodyPr wrap="none" lIns="0" tIns="0" rIns="0" bIns="0" rtlCol="0">
            <a:noAutofit/>
          </a:bodyPr>
          <a:lstStyle/>
          <a:p>
            <a:pPr marL="0" marR="0" lvl="0" indent="0" algn="r" defTabSz="1080550" rtl="0" eaLnBrk="1" fontAlgn="auto" latinLnBrk="0" hangingPunct="1">
              <a:lnSpc>
                <a:spcPct val="100000"/>
              </a:lnSpc>
              <a:spcBef>
                <a:spcPts val="0"/>
              </a:spcBef>
              <a:spcAft>
                <a:spcPts val="0"/>
              </a:spcAft>
              <a:buClrTx/>
              <a:buSzTx/>
              <a:buFontTx/>
              <a:buNone/>
              <a:tabLst/>
              <a:defRPr/>
            </a:pPr>
            <a:fld id="{9D53E389-1311-4796-9190-1F74A8EADEA2}" type="slidenum">
              <a:rPr kumimoji="0" lang="en-US" sz="1067" b="0" i="0" u="none" strike="noStrike" kern="1200" cap="none" spc="0" normalizeH="0" baseline="0" noProof="0" smtClean="0">
                <a:ln>
                  <a:noFill/>
                </a:ln>
                <a:solidFill>
                  <a:srgbClr val="000000"/>
                </a:solidFill>
                <a:effectLst/>
                <a:uLnTx/>
                <a:uFillTx/>
                <a:latin typeface="+mn-lt"/>
                <a:ea typeface="+mn-ea"/>
                <a:cs typeface="+mn-cs"/>
              </a:rPr>
              <a:pPr marL="0" marR="0" lvl="0" indent="0" algn="r" defTabSz="1080550" rtl="0" eaLnBrk="1" fontAlgn="auto" latinLnBrk="0" hangingPunct="1">
                <a:lnSpc>
                  <a:spcPct val="100000"/>
                </a:lnSpc>
                <a:spcBef>
                  <a:spcPts val="0"/>
                </a:spcBef>
                <a:spcAft>
                  <a:spcPts val="0"/>
                </a:spcAft>
                <a:buClrTx/>
                <a:buSzTx/>
                <a:buFontTx/>
                <a:buNone/>
                <a:tabLst/>
                <a:defRPr/>
              </a:pPr>
              <a:t>‹#›</a:t>
            </a:fld>
            <a:endParaRPr kumimoji="0" lang="en-US" sz="1067" b="0" i="0" u="none" strike="noStrike" kern="1200" cap="none" spc="0" normalizeH="0" baseline="0" noProof="0" dirty="0">
              <a:ln>
                <a:noFill/>
              </a:ln>
              <a:solidFill>
                <a:srgbClr val="000000"/>
              </a:solidFill>
              <a:effectLst/>
              <a:uLnTx/>
              <a:uFillTx/>
              <a:latin typeface="+mn-lt"/>
              <a:ea typeface="+mn-ea"/>
              <a:cs typeface="+mn-cs"/>
            </a:endParaRPr>
          </a:p>
          <a:p>
            <a:endParaRPr lang="en-US" sz="1067" dirty="0">
              <a:latin typeface="Arial"/>
            </a:endParaRPr>
          </a:p>
        </p:txBody>
      </p:sp>
      <p:sp>
        <p:nvSpPr>
          <p:cNvPr id="11" name="Rectangle 2"/>
          <p:cNvSpPr>
            <a:spLocks noChangeArrowheads="1"/>
          </p:cNvSpPr>
          <p:nvPr>
            <p:custDataLst>
              <p:tags r:id="rId9"/>
            </p:custDataLst>
          </p:nvPr>
        </p:nvSpPr>
        <p:spPr bwMode="gray">
          <a:xfrm>
            <a:off x="5669945" y="6690180"/>
            <a:ext cx="3824766" cy="123111"/>
          </a:xfrm>
          <a:prstGeom prst="rect">
            <a:avLst/>
          </a:prstGeom>
          <a:noFill/>
          <a:ln w="12700" algn="ctr">
            <a:noFill/>
            <a:miter lim="800000"/>
            <a:headEnd/>
            <a:tailEnd/>
          </a:ln>
        </p:spPr>
        <p:txBody>
          <a:bodyPr wrap="none" lIns="0" tIns="0" rIns="0" bIns="0">
            <a:spAutoFit/>
          </a:bodyPr>
          <a:lstStyle/>
          <a:p>
            <a:pPr marL="0" marR="0" indent="0" algn="ctr" defTabSz="1080550" rtl="0" eaLnBrk="0" fontAlgn="auto" latinLnBrk="0" hangingPunct="0">
              <a:lnSpc>
                <a:spcPct val="100000"/>
              </a:lnSpc>
              <a:spcBef>
                <a:spcPts val="0"/>
              </a:spcBef>
              <a:spcAft>
                <a:spcPts val="0"/>
              </a:spcAft>
              <a:buClrTx/>
              <a:buSzTx/>
              <a:buFontTx/>
              <a:buNone/>
              <a:tabLst/>
              <a:defRPr/>
            </a:pPr>
            <a:r>
              <a:rPr lang="en-US" sz="800" b="1" kern="1200" noProof="0" dirty="0">
                <a:solidFill>
                  <a:schemeClr val="bg2">
                    <a:lumMod val="60000"/>
                    <a:lumOff val="40000"/>
                  </a:schemeClr>
                </a:solidFill>
                <a:latin typeface="Arial" pitchFamily="34" charset="0"/>
                <a:ea typeface="+mn-ea"/>
                <a:cs typeface="Arial" pitchFamily="34" charset="0"/>
              </a:rPr>
              <a:t>Confidential – do not redistribute</a:t>
            </a:r>
            <a:r>
              <a:rPr lang="en-US" sz="800" b="1" kern="1200" baseline="0" noProof="0" dirty="0">
                <a:solidFill>
                  <a:schemeClr val="bg2">
                    <a:lumMod val="60000"/>
                    <a:lumOff val="40000"/>
                  </a:schemeClr>
                </a:solidFill>
                <a:latin typeface="Arial" pitchFamily="34" charset="0"/>
                <a:ea typeface="+mn-ea"/>
                <a:cs typeface="Arial" pitchFamily="34" charset="0"/>
              </a:rPr>
              <a:t> without written permission from Cloud To Go</a:t>
            </a:r>
            <a:endParaRPr lang="en-US" sz="800" b="1" noProof="0" dirty="0">
              <a:solidFill>
                <a:schemeClr val="bg2">
                  <a:lumMod val="60000"/>
                  <a:lumOff val="40000"/>
                </a:schemeClr>
              </a:solidFill>
              <a:latin typeface="Arial" pitchFamily="34" charset="0"/>
              <a:cs typeface="Arial" pitchFamily="34" charset="0"/>
            </a:endParaRPr>
          </a:p>
        </p:txBody>
      </p:sp>
      <p:sp>
        <p:nvSpPr>
          <p:cNvPr id="13" name="Text Placeholder 12"/>
          <p:cNvSpPr>
            <a:spLocks noGrp="1"/>
          </p:cNvSpPr>
          <p:nvPr>
            <p:ph type="body" idx="1"/>
          </p:nvPr>
        </p:nvSpPr>
        <p:spPr>
          <a:xfrm>
            <a:off x="562708" y="1508760"/>
            <a:ext cx="11074088" cy="4590288"/>
          </a:xfrm>
          <a:prstGeom prst="rect">
            <a:avLst/>
          </a:prstGeom>
        </p:spPr>
        <p:txBody>
          <a:bodyPr vert="horz" lIns="0" tIns="0" rIns="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9" name="Rectangle 2"/>
          <p:cNvSpPr>
            <a:spLocks noChangeArrowheads="1"/>
          </p:cNvSpPr>
          <p:nvPr userDrawn="1">
            <p:custDataLst>
              <p:tags r:id="rId10"/>
            </p:custDataLst>
          </p:nvPr>
        </p:nvSpPr>
        <p:spPr bwMode="gray">
          <a:xfrm>
            <a:off x="1728896" y="6690180"/>
            <a:ext cx="1492396" cy="123111"/>
          </a:xfrm>
          <a:prstGeom prst="rect">
            <a:avLst/>
          </a:prstGeom>
          <a:noFill/>
          <a:ln w="12700" algn="ctr">
            <a:noFill/>
            <a:miter lim="800000"/>
            <a:headEnd/>
            <a:tailEnd/>
          </a:ln>
        </p:spPr>
        <p:txBody>
          <a:bodyPr wrap="none" lIns="0" tIns="0" rIns="0" bIns="0">
            <a:spAutoFit/>
          </a:bodyPr>
          <a:lstStyle/>
          <a:p>
            <a:pPr marL="0" marR="0" indent="0" algn="ctr" defTabSz="1080550" rtl="0" eaLnBrk="0" fontAlgn="auto" latinLnBrk="0" hangingPunct="0">
              <a:lnSpc>
                <a:spcPct val="100000"/>
              </a:lnSpc>
              <a:spcBef>
                <a:spcPts val="0"/>
              </a:spcBef>
              <a:spcAft>
                <a:spcPts val="0"/>
              </a:spcAft>
              <a:buClrTx/>
              <a:buSzTx/>
              <a:buFontTx/>
              <a:buNone/>
              <a:tabLst/>
              <a:defRPr/>
            </a:pPr>
            <a:r>
              <a:rPr lang="en-US" sz="800" b="1" noProof="0" dirty="0">
                <a:solidFill>
                  <a:schemeClr val="bg2">
                    <a:lumMod val="60000"/>
                    <a:lumOff val="40000"/>
                  </a:schemeClr>
                </a:solidFill>
                <a:latin typeface="Arial" pitchFamily="34" charset="0"/>
                <a:cs typeface="Arial" pitchFamily="34" charset="0"/>
              </a:rPr>
              <a:t>Copyright © 2020</a:t>
            </a:r>
            <a:r>
              <a:rPr lang="en-US" sz="800" b="1" baseline="0" noProof="0" dirty="0">
                <a:solidFill>
                  <a:schemeClr val="bg2">
                    <a:lumMod val="60000"/>
                    <a:lumOff val="40000"/>
                  </a:schemeClr>
                </a:solidFill>
                <a:latin typeface="Arial" pitchFamily="34" charset="0"/>
                <a:cs typeface="Arial" pitchFamily="34" charset="0"/>
              </a:rPr>
              <a:t> Cloud To Go</a:t>
            </a:r>
            <a:endParaRPr lang="en-US" sz="800" b="1" noProof="0" dirty="0">
              <a:solidFill>
                <a:schemeClr val="bg2">
                  <a:lumMod val="60000"/>
                  <a:lumOff val="40000"/>
                </a:schemeClr>
              </a:solidFill>
              <a:latin typeface="Arial" pitchFamily="34" charset="0"/>
              <a:cs typeface="Arial" pitchFamily="34" charset="0"/>
            </a:endParaRPr>
          </a:p>
        </p:txBody>
      </p:sp>
      <p:pic>
        <p:nvPicPr>
          <p:cNvPr id="4" name="图片 3">
            <a:extLst>
              <a:ext uri="{FF2B5EF4-FFF2-40B4-BE49-F238E27FC236}">
                <a16:creationId xmlns:a16="http://schemas.microsoft.com/office/drawing/2014/main" id="{91880A4E-BE0D-4BA2-AB0B-CE589DF2BC9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3605" y="6420269"/>
            <a:ext cx="347994" cy="39302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4" r:id="rId3"/>
    <p:sldLayoutId id="2147483655" r:id="rId4"/>
    <p:sldLayoutId id="2147483660" r:id="rId5"/>
  </p:sldLayoutIdLst>
  <p:hf hdr="0" ftr="0" dt="0"/>
  <p:txStyles>
    <p:titleStyle>
      <a:lvl1pPr algn="l" defTabSz="1080550" rtl="0" eaLnBrk="1" latinLnBrk="0" hangingPunct="1">
        <a:spcBef>
          <a:spcPct val="0"/>
        </a:spcBef>
        <a:buNone/>
        <a:defRPr sz="2800" b="1" kern="1200">
          <a:solidFill>
            <a:schemeClr val="tx2"/>
          </a:solidFill>
          <a:latin typeface="+mj-lt"/>
          <a:ea typeface="+mj-ea"/>
          <a:cs typeface="+mj-cs"/>
        </a:defRPr>
      </a:lvl1pPr>
    </p:titleStyle>
    <p:bodyStyle>
      <a:lvl1pPr marL="0" indent="0" algn="l" defTabSz="1080550" rtl="0" eaLnBrk="1" latinLnBrk="0" hangingPunct="1">
        <a:spcBef>
          <a:spcPts val="453"/>
        </a:spcBef>
        <a:buFontTx/>
        <a:buNone/>
        <a:defRPr sz="1867" b="1" kern="1200">
          <a:solidFill>
            <a:schemeClr val="tx1"/>
          </a:solidFill>
          <a:latin typeface="+mn-lt"/>
          <a:ea typeface="+mn-ea"/>
          <a:cs typeface="+mn-cs"/>
        </a:defRPr>
      </a:lvl1pPr>
      <a:lvl2pPr marL="540274" indent="-270137" algn="l" defTabSz="1080550" rtl="0" eaLnBrk="1" latinLnBrk="0" hangingPunct="1">
        <a:spcBef>
          <a:spcPts val="453"/>
        </a:spcBef>
        <a:buClr>
          <a:schemeClr val="tx2"/>
        </a:buClr>
        <a:buFont typeface="Arial" pitchFamily="34" charset="0"/>
        <a:buChar char="•"/>
        <a:defRPr sz="1867" kern="1200">
          <a:solidFill>
            <a:schemeClr val="tx1"/>
          </a:solidFill>
          <a:latin typeface="+mn-lt"/>
          <a:ea typeface="+mn-ea"/>
          <a:cs typeface="+mn-cs"/>
        </a:defRPr>
      </a:lvl2pPr>
      <a:lvl3pPr marL="1080550" indent="-270137" algn="l" defTabSz="1080550" rtl="0" eaLnBrk="1" latinLnBrk="0" hangingPunct="1">
        <a:spcBef>
          <a:spcPts val="453"/>
        </a:spcBef>
        <a:buClr>
          <a:schemeClr val="tx2"/>
        </a:buClr>
        <a:buFont typeface="Arial" pitchFamily="34" charset="0"/>
        <a:buChar char="–"/>
        <a:defRPr sz="1867" kern="1200">
          <a:solidFill>
            <a:schemeClr val="tx1"/>
          </a:solidFill>
          <a:latin typeface="+mn-lt"/>
          <a:ea typeface="+mn-ea"/>
          <a:cs typeface="+mn-cs"/>
        </a:defRPr>
      </a:lvl3pPr>
      <a:lvl4pPr marL="1626454" indent="-275765" algn="l" defTabSz="1080550" rtl="0" eaLnBrk="1" latinLnBrk="0" hangingPunct="1">
        <a:spcBef>
          <a:spcPts val="453"/>
        </a:spcBef>
        <a:buClr>
          <a:schemeClr val="tx2"/>
        </a:buClr>
        <a:buFont typeface="Arial" pitchFamily="34" charset="0"/>
        <a:buChar char="–"/>
        <a:defRPr sz="1867" kern="1200">
          <a:solidFill>
            <a:schemeClr val="tx1"/>
          </a:solidFill>
          <a:latin typeface="+mn-lt"/>
          <a:ea typeface="+mn-ea"/>
          <a:cs typeface="+mn-cs"/>
        </a:defRPr>
      </a:lvl4pPr>
      <a:lvl5pPr marL="2433114" indent="-272015" algn="l" defTabSz="1080550" rtl="0" eaLnBrk="1" latinLnBrk="0" hangingPunct="1">
        <a:spcBef>
          <a:spcPts val="453"/>
        </a:spcBef>
        <a:buClr>
          <a:schemeClr val="tx2"/>
        </a:buClr>
        <a:buFont typeface="Arial" pitchFamily="34" charset="0"/>
        <a:buChar char="–"/>
        <a:defRPr sz="1867" kern="1200">
          <a:solidFill>
            <a:schemeClr val="tx1"/>
          </a:solidFill>
          <a:latin typeface="+mn-lt"/>
          <a:ea typeface="+mn-ea"/>
          <a:cs typeface="+mn-cs"/>
        </a:defRPr>
      </a:lvl5pPr>
      <a:lvl6pPr marL="2971512"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11787"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52063"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92337"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0550" rtl="0" eaLnBrk="1" latinLnBrk="0" hangingPunct="1">
        <a:defRPr sz="2133" kern="1200">
          <a:solidFill>
            <a:schemeClr val="tx1"/>
          </a:solidFill>
          <a:latin typeface="+mn-lt"/>
          <a:ea typeface="+mn-ea"/>
          <a:cs typeface="+mn-cs"/>
        </a:defRPr>
      </a:lvl1pPr>
      <a:lvl2pPr marL="540274" algn="l" defTabSz="1080550" rtl="0" eaLnBrk="1" latinLnBrk="0" hangingPunct="1">
        <a:defRPr sz="2133" kern="1200">
          <a:solidFill>
            <a:schemeClr val="tx1"/>
          </a:solidFill>
          <a:latin typeface="+mn-lt"/>
          <a:ea typeface="+mn-ea"/>
          <a:cs typeface="+mn-cs"/>
        </a:defRPr>
      </a:lvl2pPr>
      <a:lvl3pPr marL="1080550" algn="l" defTabSz="1080550" rtl="0" eaLnBrk="1" latinLnBrk="0" hangingPunct="1">
        <a:defRPr sz="2133" kern="1200">
          <a:solidFill>
            <a:schemeClr val="tx1"/>
          </a:solidFill>
          <a:latin typeface="+mn-lt"/>
          <a:ea typeface="+mn-ea"/>
          <a:cs typeface="+mn-cs"/>
        </a:defRPr>
      </a:lvl3pPr>
      <a:lvl4pPr marL="1620825" algn="l" defTabSz="1080550" rtl="0" eaLnBrk="1" latinLnBrk="0" hangingPunct="1">
        <a:defRPr sz="2133" kern="1200">
          <a:solidFill>
            <a:schemeClr val="tx1"/>
          </a:solidFill>
          <a:latin typeface="+mn-lt"/>
          <a:ea typeface="+mn-ea"/>
          <a:cs typeface="+mn-cs"/>
        </a:defRPr>
      </a:lvl4pPr>
      <a:lvl5pPr marL="2161099" algn="l" defTabSz="1080550" rtl="0" eaLnBrk="1" latinLnBrk="0" hangingPunct="1">
        <a:defRPr sz="2133" kern="1200">
          <a:solidFill>
            <a:schemeClr val="tx1"/>
          </a:solidFill>
          <a:latin typeface="+mn-lt"/>
          <a:ea typeface="+mn-ea"/>
          <a:cs typeface="+mn-cs"/>
        </a:defRPr>
      </a:lvl5pPr>
      <a:lvl6pPr marL="2701375" algn="l" defTabSz="1080550" rtl="0" eaLnBrk="1" latinLnBrk="0" hangingPunct="1">
        <a:defRPr sz="2133" kern="1200">
          <a:solidFill>
            <a:schemeClr val="tx1"/>
          </a:solidFill>
          <a:latin typeface="+mn-lt"/>
          <a:ea typeface="+mn-ea"/>
          <a:cs typeface="+mn-cs"/>
        </a:defRPr>
      </a:lvl6pPr>
      <a:lvl7pPr marL="3241650" algn="l" defTabSz="1080550" rtl="0" eaLnBrk="1" latinLnBrk="0" hangingPunct="1">
        <a:defRPr sz="2133" kern="1200">
          <a:solidFill>
            <a:schemeClr val="tx1"/>
          </a:solidFill>
          <a:latin typeface="+mn-lt"/>
          <a:ea typeface="+mn-ea"/>
          <a:cs typeface="+mn-cs"/>
        </a:defRPr>
      </a:lvl7pPr>
      <a:lvl8pPr marL="3781925" algn="l" defTabSz="1080550" rtl="0" eaLnBrk="1" latinLnBrk="0" hangingPunct="1">
        <a:defRPr sz="2133" kern="1200">
          <a:solidFill>
            <a:schemeClr val="tx1"/>
          </a:solidFill>
          <a:latin typeface="+mn-lt"/>
          <a:ea typeface="+mn-ea"/>
          <a:cs typeface="+mn-cs"/>
        </a:defRPr>
      </a:lvl8pPr>
      <a:lvl9pPr marL="4322200" algn="l" defTabSz="1080550" rtl="0" eaLnBrk="1" latinLnBrk="0" hangingPunct="1">
        <a:defRPr sz="2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1537D549-1D5B-4BDD-AD6F-98E2614A52A1}"/>
              </a:ext>
            </a:extLst>
          </p:cNvPr>
          <p:cNvSpPr txBox="1"/>
          <p:nvPr/>
        </p:nvSpPr>
        <p:spPr>
          <a:xfrm>
            <a:off x="3288453" y="2248259"/>
            <a:ext cx="5593904" cy="1228198"/>
          </a:xfrm>
          <a:prstGeom prst="rect">
            <a:avLst/>
          </a:prstGeom>
          <a:noFill/>
        </p:spPr>
        <p:txBody>
          <a:bodyPr wrap="none" tIns="90000" bIns="90000" rtlCol="0" anchor="t">
            <a:spAutoFit/>
          </a:bodyPr>
          <a:lstStyle/>
          <a:p>
            <a:pPr algn="ctr"/>
            <a:r>
              <a:rPr lang="en-US" altLang="zh-CN" sz="4000" b="1" dirty="0">
                <a:solidFill>
                  <a:schemeClr val="tx2"/>
                </a:solidFill>
                <a:latin typeface="微软雅黑" panose="020B0503020204020204" pitchFamily="34" charset="-122"/>
                <a:ea typeface="微软雅黑" panose="020B0503020204020204" pitchFamily="34" charset="-122"/>
                <a:cs typeface="+mj-cs"/>
              </a:rPr>
              <a:t>Hyperledger</a:t>
            </a:r>
            <a:r>
              <a:rPr lang="zh-CN" altLang="en-US" sz="4000" b="1" dirty="0">
                <a:solidFill>
                  <a:schemeClr val="tx2"/>
                </a:solidFill>
                <a:latin typeface="微软雅黑" panose="020B0503020204020204" pitchFamily="34" charset="-122"/>
                <a:ea typeface="微软雅黑" panose="020B0503020204020204" pitchFamily="34" charset="-122"/>
                <a:cs typeface="+mj-cs"/>
              </a:rPr>
              <a:t>与</a:t>
            </a:r>
            <a:r>
              <a:rPr lang="en-US" altLang="zh-CN" sz="4000" b="1" dirty="0">
                <a:solidFill>
                  <a:schemeClr val="tx2"/>
                </a:solidFill>
                <a:latin typeface="微软雅黑" panose="020B0503020204020204" pitchFamily="34" charset="-122"/>
                <a:ea typeface="微软雅黑" panose="020B0503020204020204" pitchFamily="34" charset="-122"/>
                <a:cs typeface="+mj-cs"/>
              </a:rPr>
              <a:t>Fabric</a:t>
            </a:r>
          </a:p>
          <a:p>
            <a:pPr algn="r"/>
            <a:endParaRPr lang="zh-CN" altLang="en-US" sz="2800" b="1" dirty="0">
              <a:solidFill>
                <a:schemeClr val="tx2"/>
              </a:solidFill>
              <a:latin typeface="微软雅黑" panose="020B0503020204020204" pitchFamily="34" charset="-122"/>
              <a:ea typeface="微软雅黑" panose="020B0503020204020204" pitchFamily="34" charset="-122"/>
              <a:cs typeface="+mj-cs"/>
            </a:endParaRPr>
          </a:p>
        </p:txBody>
      </p:sp>
      <p:sp>
        <p:nvSpPr>
          <p:cNvPr id="4" name="TextBox 3">
            <a:extLst>
              <a:ext uri="{FF2B5EF4-FFF2-40B4-BE49-F238E27FC236}">
                <a16:creationId xmlns:a16="http://schemas.microsoft.com/office/drawing/2014/main" id="{307BBE73-1CAF-4127-B4BD-1E218A0DE061}"/>
              </a:ext>
            </a:extLst>
          </p:cNvPr>
          <p:cNvSpPr txBox="1"/>
          <p:nvPr/>
        </p:nvSpPr>
        <p:spPr>
          <a:xfrm>
            <a:off x="4149899" y="5669422"/>
            <a:ext cx="3875075" cy="551088"/>
          </a:xfrm>
          <a:prstGeom prst="rect">
            <a:avLst/>
          </a:prstGeom>
          <a:ln w="12700">
            <a:miter lim="400000"/>
          </a:ln>
        </p:spPr>
        <p:txBody>
          <a:bodyPr wrap="none" lIns="89999" tIns="89999" rIns="89999" bIns="89999">
            <a:spAutoFit/>
          </a:bodyPr>
          <a:lstStyle>
            <a:lvl1pPr algn="ctr">
              <a:defRPr sz="32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400" b="0" dirty="0"/>
              <a:t>深圳行云创新科技有限公司</a:t>
            </a:r>
          </a:p>
        </p:txBody>
      </p:sp>
    </p:spTree>
    <p:extLst>
      <p:ext uri="{BB962C8B-B14F-4D97-AF65-F5344CB8AC3E}">
        <p14:creationId xmlns:p14="http://schemas.microsoft.com/office/powerpoint/2010/main" val="235710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en-US" altLang="zh-CN" dirty="0"/>
              <a:t>Fabric—</a:t>
            </a:r>
            <a:r>
              <a:rPr lang="zh-CN" altLang="en-US" dirty="0"/>
              <a:t>网络拓扑</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a:xfrm>
            <a:off x="562707" y="1508760"/>
            <a:ext cx="11074088" cy="4590288"/>
          </a:xfrm>
        </p:spPr>
        <p:txBody>
          <a:bodyPr>
            <a:normAutofit/>
          </a:bodyPr>
          <a:lstStyle/>
          <a:p>
            <a:r>
              <a:rPr lang="zh-CN" altLang="en-US" sz="2000" b="0" dirty="0">
                <a:latin typeface="FangSong" panose="02010609060101010101" pitchFamily="49" charset="-122"/>
                <a:ea typeface="FangSong" panose="02010609060101010101" pitchFamily="49" charset="-122"/>
              </a:rPr>
              <a:t> </a:t>
            </a:r>
            <a:r>
              <a:rPr lang="en-US" altLang="zh-CN" sz="2000" b="0" dirty="0">
                <a:latin typeface="FangSong" panose="02010609060101010101" pitchFamily="49" charset="-122"/>
                <a:ea typeface="FangSong" panose="02010609060101010101" pitchFamily="49" charset="-122"/>
              </a:rPr>
              <a:t>Fabric</a:t>
            </a:r>
            <a:r>
              <a:rPr lang="zh-CN" altLang="en-US" sz="2000" b="0" dirty="0">
                <a:latin typeface="FangSong" panose="02010609060101010101" pitchFamily="49" charset="-122"/>
                <a:ea typeface="FangSong" panose="02010609060101010101" pitchFamily="49" charset="-122"/>
              </a:rPr>
              <a:t> 把运行时的网络分成了多个不同的节点，节点是区块链上通信的主体，是一个逻辑概念。不同的节点可以运行在同一台物理机器上，也可以分散在不同的物理机上。节点与节点之间通过</a:t>
            </a:r>
            <a:r>
              <a:rPr lang="en-US" altLang="zh-CN" sz="2000" b="0" dirty="0">
                <a:latin typeface="FangSong" panose="02010609060101010101" pitchFamily="49" charset="-122"/>
                <a:ea typeface="FangSong" panose="02010609060101010101" pitchFamily="49" charset="-122"/>
              </a:rPr>
              <a:t>Gossip</a:t>
            </a:r>
            <a:r>
              <a:rPr lang="zh-CN" altLang="en-US" sz="2000" b="0" dirty="0">
                <a:latin typeface="FangSong" panose="02010609060101010101" pitchFamily="49" charset="-122"/>
                <a:ea typeface="FangSong" panose="02010609060101010101" pitchFamily="49" charset="-122"/>
              </a:rPr>
              <a:t> 协议进行通信。节点包括：客户端、</a:t>
            </a:r>
            <a:r>
              <a:rPr lang="en-US" altLang="zh-CN" sz="2000" b="0" dirty="0">
                <a:latin typeface="FangSong" panose="02010609060101010101" pitchFamily="49" charset="-122"/>
                <a:ea typeface="FangSong" panose="02010609060101010101" pitchFamily="49" charset="-122"/>
              </a:rPr>
              <a:t>Peer</a:t>
            </a:r>
            <a:r>
              <a:rPr lang="zh-CN" altLang="en-US" sz="2000" b="0" dirty="0">
                <a:latin typeface="FangSong" panose="02010609060101010101" pitchFamily="49" charset="-122"/>
                <a:ea typeface="FangSong" panose="02010609060101010101" pitchFamily="49" charset="-122"/>
              </a:rPr>
              <a:t> 节点、排序服务节点、</a:t>
            </a:r>
            <a:r>
              <a:rPr lang="en-US" altLang="zh-CN" sz="2000" b="0" dirty="0">
                <a:latin typeface="FangSong" panose="02010609060101010101" pitchFamily="49" charset="-122"/>
                <a:ea typeface="FangSong" panose="02010609060101010101" pitchFamily="49" charset="-122"/>
              </a:rPr>
              <a:t>CA</a:t>
            </a:r>
            <a:r>
              <a:rPr lang="zh-CN" altLang="en-US" sz="2000" b="0" dirty="0">
                <a:latin typeface="FangSong" panose="02010609060101010101" pitchFamily="49" charset="-122"/>
                <a:ea typeface="FangSong" panose="02010609060101010101" pitchFamily="49" charset="-122"/>
              </a:rPr>
              <a:t>节点等</a:t>
            </a:r>
            <a:endParaRPr lang="en-US" altLang="zh-CN" sz="2000" b="0" dirty="0">
              <a:latin typeface="FangSong" panose="02010609060101010101" pitchFamily="49" charset="-122"/>
              <a:ea typeface="FangSong" panose="02010609060101010101" pitchFamily="49" charset="-122"/>
            </a:endParaRPr>
          </a:p>
        </p:txBody>
      </p:sp>
      <p:pic>
        <p:nvPicPr>
          <p:cNvPr id="8" name="Picture 7">
            <a:extLst>
              <a:ext uri="{FF2B5EF4-FFF2-40B4-BE49-F238E27FC236}">
                <a16:creationId xmlns:a16="http://schemas.microsoft.com/office/drawing/2014/main" id="{BD278C78-F3F7-6A49-AD1B-2954B3F1DBF9}"/>
              </a:ext>
            </a:extLst>
          </p:cNvPr>
          <p:cNvPicPr>
            <a:picLocks noChangeAspect="1"/>
          </p:cNvPicPr>
          <p:nvPr/>
        </p:nvPicPr>
        <p:blipFill>
          <a:blip r:embed="rId2"/>
          <a:stretch>
            <a:fillRect/>
          </a:stretch>
        </p:blipFill>
        <p:spPr>
          <a:xfrm>
            <a:off x="3534936" y="2502542"/>
            <a:ext cx="6358125" cy="4111666"/>
          </a:xfrm>
          <a:prstGeom prst="rect">
            <a:avLst/>
          </a:prstGeom>
        </p:spPr>
      </p:pic>
    </p:spTree>
    <p:extLst>
      <p:ext uri="{BB962C8B-B14F-4D97-AF65-F5344CB8AC3E}">
        <p14:creationId xmlns:p14="http://schemas.microsoft.com/office/powerpoint/2010/main" val="45549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en-US" altLang="zh-CN" dirty="0"/>
              <a:t>Fabric—</a:t>
            </a:r>
            <a:r>
              <a:rPr lang="zh-CN" altLang="en-US" dirty="0"/>
              <a:t>交易流程</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a:xfrm>
            <a:off x="562707" y="1508760"/>
            <a:ext cx="11074088" cy="4590288"/>
          </a:xfrm>
        </p:spPr>
        <p:txBody>
          <a:bodyPr>
            <a:normAutofit/>
          </a:bodyPr>
          <a:lstStyle/>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 </a:t>
            </a:r>
            <a:r>
              <a:rPr lang="en-US" altLang="zh-CN" sz="2000" b="0" dirty="0">
                <a:latin typeface="FangSong" panose="02010609060101010101" pitchFamily="49" charset="-122"/>
                <a:ea typeface="FangSong" panose="02010609060101010101" pitchFamily="49" charset="-122"/>
              </a:rPr>
              <a:t>Proposal</a:t>
            </a:r>
            <a:r>
              <a:rPr lang="zh-CN" altLang="en-US" sz="2000" b="0" dirty="0">
                <a:latin typeface="FangSong" panose="02010609060101010101" pitchFamily="49" charset="-122"/>
                <a:ea typeface="FangSong" panose="02010609060101010101" pitchFamily="49" charset="-122"/>
              </a:rPr>
              <a:t>（提议）</a:t>
            </a:r>
            <a:endParaRPr lang="en-US" altLang="zh-CN" sz="2000" b="0" dirty="0">
              <a:latin typeface="FangSong" panose="02010609060101010101" pitchFamily="49" charset="-122"/>
              <a:ea typeface="FangSong" panose="02010609060101010101" pitchFamily="49" charset="-122"/>
            </a:endParaRPr>
          </a:p>
          <a:p>
            <a:pPr marL="883174" lvl="1" indent="-342900"/>
            <a:r>
              <a:rPr lang="zh-CN" altLang="en-US" sz="1400" dirty="0">
                <a:latin typeface="FangSong" panose="02010609060101010101" pitchFamily="49" charset="-122"/>
                <a:ea typeface="FangSong" panose="02010609060101010101" pitchFamily="49" charset="-122"/>
              </a:rPr>
              <a:t>背书策略：超过半数的组织</a:t>
            </a:r>
            <a:endParaRPr lang="en-US" altLang="zh-CN" sz="14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p:txBody>
      </p:sp>
      <p:sp>
        <p:nvSpPr>
          <p:cNvPr id="5" name="TextBox 4">
            <a:extLst>
              <a:ext uri="{FF2B5EF4-FFF2-40B4-BE49-F238E27FC236}">
                <a16:creationId xmlns:a16="http://schemas.microsoft.com/office/drawing/2014/main" id="{9343979A-94F9-7E4E-ABEC-B3F8E89515B4}"/>
              </a:ext>
            </a:extLst>
          </p:cNvPr>
          <p:cNvSpPr txBox="1"/>
          <p:nvPr/>
        </p:nvSpPr>
        <p:spPr>
          <a:xfrm>
            <a:off x="476347" y="1326995"/>
            <a:ext cx="184731" cy="397201"/>
          </a:xfrm>
          <a:prstGeom prst="rect">
            <a:avLst/>
          </a:prstGeom>
          <a:noFill/>
        </p:spPr>
        <p:txBody>
          <a:bodyPr wrap="none" tIns="90000" bIns="90000" rtlCol="0" anchor="t">
            <a:spAutoFit/>
          </a:bodyPr>
          <a:lstStyle/>
          <a:p>
            <a:pPr algn="ctr"/>
            <a:endParaRPr lang="en-CN" sz="1400" dirty="0">
              <a:solidFill>
                <a:srgbClr val="0000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00FCA71B-37E2-E643-BCC7-F51AF1F0D2AD}"/>
              </a:ext>
            </a:extLst>
          </p:cNvPr>
          <p:cNvPicPr>
            <a:picLocks noChangeAspect="1"/>
          </p:cNvPicPr>
          <p:nvPr/>
        </p:nvPicPr>
        <p:blipFill>
          <a:blip r:embed="rId2"/>
          <a:stretch>
            <a:fillRect/>
          </a:stretch>
        </p:blipFill>
        <p:spPr>
          <a:xfrm>
            <a:off x="7698316" y="1629834"/>
            <a:ext cx="258667" cy="266700"/>
          </a:xfrm>
          <a:prstGeom prst="rect">
            <a:avLst/>
          </a:prstGeom>
        </p:spPr>
      </p:pic>
      <p:sp>
        <p:nvSpPr>
          <p:cNvPr id="13" name="标题 1">
            <a:extLst>
              <a:ext uri="{FF2B5EF4-FFF2-40B4-BE49-F238E27FC236}">
                <a16:creationId xmlns:a16="http://schemas.microsoft.com/office/drawing/2014/main" id="{E4E2EFA7-3459-F548-9F6D-2668490BD523}"/>
              </a:ext>
            </a:extLst>
          </p:cNvPr>
          <p:cNvSpPr txBox="1">
            <a:spLocks/>
          </p:cNvSpPr>
          <p:nvPr/>
        </p:nvSpPr>
        <p:spPr>
          <a:xfrm>
            <a:off x="562708" y="162000"/>
            <a:ext cx="11068061" cy="831600"/>
          </a:xfrm>
          <a:prstGeom prst="rect">
            <a:avLst/>
          </a:prstGeom>
        </p:spPr>
        <p:txBody>
          <a:bodyPr vert="horz" lIns="0" tIns="40522" rIns="0" bIns="40522" rtlCol="0" anchor="ctr" anchorCtr="0">
            <a:noAutofit/>
          </a:bodyPr>
          <a:lstStyle>
            <a:lvl1pPr algn="l" defTabSz="1080550" rtl="0" eaLnBrk="1" latinLnBrk="0" hangingPunct="1">
              <a:spcBef>
                <a:spcPct val="0"/>
              </a:spcBef>
              <a:buNone/>
              <a:defRPr sz="2800" b="1" kern="1200">
                <a:solidFill>
                  <a:schemeClr val="tx2"/>
                </a:solidFill>
                <a:latin typeface="+mj-lt"/>
                <a:ea typeface="+mj-ea"/>
                <a:cs typeface="+mj-cs"/>
              </a:defRPr>
            </a:lvl1pPr>
          </a:lstStyle>
          <a:p>
            <a:r>
              <a:rPr lang="en-US" altLang="zh-CN"/>
              <a:t>Fabric—</a:t>
            </a:r>
            <a:r>
              <a:rPr lang="zh-CN" altLang="en-US"/>
              <a:t>交易流程</a:t>
            </a:r>
            <a:endParaRPr lang="zh-CN" altLang="en-US" dirty="0"/>
          </a:p>
        </p:txBody>
      </p:sp>
      <p:sp>
        <p:nvSpPr>
          <p:cNvPr id="14" name="文本占位符 6">
            <a:extLst>
              <a:ext uri="{FF2B5EF4-FFF2-40B4-BE49-F238E27FC236}">
                <a16:creationId xmlns:a16="http://schemas.microsoft.com/office/drawing/2014/main" id="{BBEBAF8C-DB46-3248-98E4-762262516E56}"/>
              </a:ext>
            </a:extLst>
          </p:cNvPr>
          <p:cNvSpPr txBox="1">
            <a:spLocks/>
          </p:cNvSpPr>
          <p:nvPr/>
        </p:nvSpPr>
        <p:spPr>
          <a:xfrm>
            <a:off x="562707" y="1508760"/>
            <a:ext cx="11074088" cy="4590288"/>
          </a:xfrm>
          <a:prstGeom prst="rect">
            <a:avLst/>
          </a:prstGeom>
        </p:spPr>
        <p:txBody>
          <a:bodyPr vert="horz" lIns="0" tIns="0" rIns="0" bIns="0" rtlCol="0">
            <a:normAutofit/>
          </a:bodyPr>
          <a:lstStyle>
            <a:lvl1pPr marL="0" indent="0" algn="l" defTabSz="1080550" rtl="0" eaLnBrk="1" latinLnBrk="0" hangingPunct="1">
              <a:spcBef>
                <a:spcPts val="453"/>
              </a:spcBef>
              <a:buFontTx/>
              <a:buNone/>
              <a:defRPr sz="1800" b="1" kern="1200">
                <a:solidFill>
                  <a:schemeClr val="tx1"/>
                </a:solidFill>
                <a:latin typeface="+mn-lt"/>
                <a:ea typeface="+mn-ea"/>
                <a:cs typeface="+mn-cs"/>
              </a:defRPr>
            </a:lvl1pPr>
            <a:lvl2pPr marL="540274" indent="-272265" algn="l" defTabSz="1080550" rtl="0" eaLnBrk="1" latinLnBrk="0" hangingPunct="1">
              <a:spcBef>
                <a:spcPts val="453"/>
              </a:spcBef>
              <a:buClr>
                <a:schemeClr val="tx2"/>
              </a:buClr>
              <a:buFont typeface="Arial" pitchFamily="34" charset="0"/>
              <a:buChar char="•"/>
              <a:defRPr sz="1800" kern="1200">
                <a:solidFill>
                  <a:schemeClr val="tx1"/>
                </a:solidFill>
                <a:latin typeface="+mn-lt"/>
                <a:ea typeface="+mn-ea"/>
                <a:cs typeface="+mn-cs"/>
              </a:defRPr>
            </a:lvl2pPr>
            <a:lvl3pPr marL="1080550" indent="-272265" algn="l" defTabSz="1080550" rtl="0" eaLnBrk="1" latinLnBrk="0" hangingPunct="1">
              <a:spcBef>
                <a:spcPts val="453"/>
              </a:spcBef>
              <a:buClr>
                <a:schemeClr val="tx2"/>
              </a:buClr>
              <a:buFont typeface="Arial" pitchFamily="34" charset="0"/>
              <a:buChar char="–"/>
              <a:defRPr sz="1800" kern="1200">
                <a:solidFill>
                  <a:schemeClr val="tx1"/>
                </a:solidFill>
                <a:latin typeface="+mn-lt"/>
                <a:ea typeface="+mn-ea"/>
                <a:cs typeface="+mn-cs"/>
              </a:defRPr>
            </a:lvl3pPr>
            <a:lvl4pPr marL="1625079" indent="-276518" algn="l" defTabSz="1080550" rtl="0" eaLnBrk="1" latinLnBrk="0" hangingPunct="1">
              <a:spcBef>
                <a:spcPts val="453"/>
              </a:spcBef>
              <a:buClr>
                <a:schemeClr val="tx2"/>
              </a:buClr>
              <a:buFont typeface="Arial" pitchFamily="34" charset="0"/>
              <a:buChar char="–"/>
              <a:defRPr sz="1800" kern="1200">
                <a:solidFill>
                  <a:schemeClr val="tx1"/>
                </a:solidFill>
                <a:latin typeface="+mn-lt"/>
                <a:ea typeface="+mn-ea"/>
                <a:cs typeface="+mn-cs"/>
              </a:defRPr>
            </a:lvl4pPr>
            <a:lvl5pPr marL="2433364" indent="-272265" algn="l" defTabSz="1080550" rtl="0" eaLnBrk="1" latinLnBrk="0" hangingPunct="1">
              <a:spcBef>
                <a:spcPts val="453"/>
              </a:spcBef>
              <a:buClr>
                <a:schemeClr val="tx2"/>
              </a:buClr>
              <a:buFont typeface="Arial" pitchFamily="34" charset="0"/>
              <a:buChar char="–"/>
              <a:defRPr sz="1800" kern="1200">
                <a:solidFill>
                  <a:schemeClr val="tx1"/>
                </a:solidFill>
                <a:latin typeface="+mn-lt"/>
                <a:ea typeface="+mn-ea"/>
                <a:cs typeface="+mn-cs"/>
              </a:defRPr>
            </a:lvl5pPr>
            <a:lvl6pPr marL="2971512"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11787"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52063"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92337"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 </a:t>
            </a:r>
            <a:r>
              <a:rPr lang="en-US" altLang="zh-CN" sz="2000" b="0" dirty="0">
                <a:latin typeface="FangSong" panose="02010609060101010101" pitchFamily="49" charset="-122"/>
                <a:ea typeface="FangSong" panose="02010609060101010101" pitchFamily="49" charset="-122"/>
              </a:rPr>
              <a:t>Proposal</a:t>
            </a:r>
            <a:r>
              <a:rPr lang="zh-CN" altLang="en-US" sz="2000" b="0" dirty="0">
                <a:latin typeface="FangSong" panose="02010609060101010101" pitchFamily="49" charset="-122"/>
                <a:ea typeface="FangSong" panose="02010609060101010101" pitchFamily="49" charset="-122"/>
              </a:rPr>
              <a:t>（提议）</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Execute</a:t>
            </a:r>
          </a:p>
          <a:p>
            <a:pPr marL="342900" indent="-342900">
              <a:buFont typeface="Arial" panose="020B0604020202020204" pitchFamily="34" charset="0"/>
              <a:buChar char="•"/>
            </a:pPr>
            <a:r>
              <a:rPr lang="en-US" altLang="zh-CN" sz="2000" b="0" dirty="0" err="1">
                <a:latin typeface="FangSong" panose="02010609060101010101" pitchFamily="49" charset="-122"/>
                <a:ea typeface="FangSong" panose="02010609060101010101" pitchFamily="49" charset="-122"/>
              </a:rPr>
              <a:t>ProposaResponse</a:t>
            </a:r>
            <a:r>
              <a:rPr lang="en-US" altLang="zh-CN" sz="2000" b="0" dirty="0">
                <a:latin typeface="FangSong" panose="02010609060101010101" pitchFamily="49" charset="-122"/>
                <a:ea typeface="FangSong" panose="02010609060101010101" pitchFamily="49" charset="-122"/>
              </a:rPr>
              <a:t>(Endorsed)</a:t>
            </a: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Broadcast</a:t>
            </a: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Order</a:t>
            </a:r>
          </a:p>
          <a:p>
            <a:pPr marL="883174" lvl="1" indent="-342900"/>
            <a:r>
              <a:rPr lang="zh-CN" altLang="en-US" sz="1400" dirty="0">
                <a:latin typeface="FangSong" panose="02010609060101010101" pitchFamily="49" charset="-122"/>
                <a:ea typeface="FangSong" panose="02010609060101010101" pitchFamily="49" charset="-122"/>
              </a:rPr>
              <a:t>对收到的所有</a:t>
            </a:r>
            <a:r>
              <a:rPr lang="en-US" altLang="zh-CN" sz="1400" dirty="0">
                <a:latin typeface="FangSong" panose="02010609060101010101" pitchFamily="49" charset="-122"/>
                <a:ea typeface="FangSong" panose="02010609060101010101" pitchFamily="49" charset="-122"/>
              </a:rPr>
              <a:t>transaction</a:t>
            </a:r>
            <a:r>
              <a:rPr lang="zh-CN" altLang="en-US" sz="1400" dirty="0">
                <a:latin typeface="FangSong" panose="02010609060101010101" pitchFamily="49" charset="-122"/>
                <a:ea typeface="FangSong" panose="02010609060101010101" pitchFamily="49" charset="-122"/>
              </a:rPr>
              <a:t>排序</a:t>
            </a:r>
            <a:endParaRPr lang="en-US" altLang="zh-CN" sz="14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Deliver</a:t>
            </a: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Validate</a:t>
            </a:r>
            <a:r>
              <a:rPr lang="zh-CN" altLang="en-US" sz="2000" b="0" dirty="0">
                <a:latin typeface="FangSong" panose="02010609060101010101" pitchFamily="49" charset="-122"/>
                <a:ea typeface="FangSong" panose="02010609060101010101" pitchFamily="49" charset="-122"/>
              </a:rPr>
              <a:t> </a:t>
            </a:r>
            <a:r>
              <a:rPr lang="en-US" altLang="zh-CN" sz="2000" b="0" dirty="0">
                <a:latin typeface="FangSong" panose="02010609060101010101" pitchFamily="49" charset="-122"/>
                <a:ea typeface="FangSong" panose="02010609060101010101" pitchFamily="49" charset="-122"/>
              </a:rPr>
              <a:t>&amp;Commit</a:t>
            </a: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Notify</a:t>
            </a:r>
          </a:p>
        </p:txBody>
      </p:sp>
      <p:sp>
        <p:nvSpPr>
          <p:cNvPr id="15" name="TextBox 14">
            <a:extLst>
              <a:ext uri="{FF2B5EF4-FFF2-40B4-BE49-F238E27FC236}">
                <a16:creationId xmlns:a16="http://schemas.microsoft.com/office/drawing/2014/main" id="{9D9C42BE-77B3-D943-92F1-0FC22E010784}"/>
              </a:ext>
            </a:extLst>
          </p:cNvPr>
          <p:cNvSpPr txBox="1"/>
          <p:nvPr/>
        </p:nvSpPr>
        <p:spPr>
          <a:xfrm>
            <a:off x="476347" y="1326995"/>
            <a:ext cx="184731" cy="397201"/>
          </a:xfrm>
          <a:prstGeom prst="rect">
            <a:avLst/>
          </a:prstGeom>
          <a:noFill/>
        </p:spPr>
        <p:txBody>
          <a:bodyPr wrap="none" tIns="90000" bIns="90000" rtlCol="0" anchor="t">
            <a:spAutoFit/>
          </a:bodyPr>
          <a:lstStyle/>
          <a:p>
            <a:pPr algn="ctr"/>
            <a:endParaRPr lang="en-CN" sz="1400" dirty="0">
              <a:solidFill>
                <a:srgbClr val="000000"/>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id="{18E65498-BDD8-924C-867D-C8A8B7C021F0}"/>
              </a:ext>
            </a:extLst>
          </p:cNvPr>
          <p:cNvSpPr/>
          <p:nvPr/>
        </p:nvSpPr>
        <p:spPr>
          <a:xfrm>
            <a:off x="7476282" y="1944949"/>
            <a:ext cx="702733" cy="266700"/>
          </a:xfrm>
          <a:prstGeom prst="rect">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CN" sz="1000" dirty="0">
                <a:solidFill>
                  <a:srgbClr val="000000"/>
                </a:solidFill>
                <a:latin typeface="Arial" pitchFamily="34" charset="0"/>
                <a:cs typeface="Arial" pitchFamily="34" charset="0"/>
              </a:rPr>
              <a:t>SDK</a:t>
            </a:r>
            <a:r>
              <a:rPr lang="en-US" altLang="zh-CN" sz="1000" dirty="0">
                <a:solidFill>
                  <a:srgbClr val="000000"/>
                </a:solidFill>
                <a:latin typeface="Arial" pitchFamily="34" charset="0"/>
                <a:cs typeface="Arial" pitchFamily="34" charset="0"/>
              </a:rPr>
              <a:t>/CLI</a:t>
            </a:r>
            <a:endParaRPr lang="en-CN" sz="1000" dirty="0">
              <a:solidFill>
                <a:srgbClr val="000000"/>
              </a:solidFill>
              <a:latin typeface="Arial" pitchFamily="34" charset="0"/>
              <a:cs typeface="Arial" pitchFamily="34" charset="0"/>
            </a:endParaRPr>
          </a:p>
        </p:txBody>
      </p:sp>
      <p:sp>
        <p:nvSpPr>
          <p:cNvPr id="18" name="Rectangle 17">
            <a:extLst>
              <a:ext uri="{FF2B5EF4-FFF2-40B4-BE49-F238E27FC236}">
                <a16:creationId xmlns:a16="http://schemas.microsoft.com/office/drawing/2014/main" id="{0EBCB16A-79B4-6944-89A5-7961CDFCE819}"/>
              </a:ext>
            </a:extLst>
          </p:cNvPr>
          <p:cNvSpPr/>
          <p:nvPr/>
        </p:nvSpPr>
        <p:spPr>
          <a:xfrm>
            <a:off x="5401733" y="2777068"/>
            <a:ext cx="635000" cy="423334"/>
          </a:xfrm>
          <a:prstGeom prst="rect">
            <a:avLst/>
          </a:prstGeom>
          <a:solidFill>
            <a:schemeClr val="accent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altLang="zh-CN" sz="1000" dirty="0" err="1">
                <a:solidFill>
                  <a:srgbClr val="000000"/>
                </a:solidFill>
                <a:latin typeface="Arial" pitchFamily="34" charset="0"/>
                <a:cs typeface="Arial" pitchFamily="34" charset="0"/>
              </a:rPr>
              <a:t>OrgA</a:t>
            </a:r>
            <a:endParaRPr lang="en-US" altLang="zh-CN" sz="1000" dirty="0">
              <a:solidFill>
                <a:srgbClr val="000000"/>
              </a:solidFill>
              <a:latin typeface="Arial" pitchFamily="34" charset="0"/>
              <a:cs typeface="Arial" pitchFamily="34" charset="0"/>
            </a:endParaRPr>
          </a:p>
          <a:p>
            <a:pPr algn="ctr"/>
            <a:r>
              <a:rPr lang="en-US" altLang="zh-CN" sz="1000" dirty="0">
                <a:solidFill>
                  <a:srgbClr val="000000"/>
                </a:solidFill>
                <a:latin typeface="Arial" pitchFamily="34" charset="0"/>
                <a:cs typeface="Arial" pitchFamily="34" charset="0"/>
              </a:rPr>
              <a:t>Peer</a:t>
            </a:r>
            <a:endParaRPr lang="en-CN" sz="1000" dirty="0">
              <a:solidFill>
                <a:srgbClr val="000000"/>
              </a:solidFill>
              <a:latin typeface="Arial" pitchFamily="34" charset="0"/>
              <a:cs typeface="Arial" pitchFamily="34" charset="0"/>
            </a:endParaRPr>
          </a:p>
        </p:txBody>
      </p:sp>
      <p:sp>
        <p:nvSpPr>
          <p:cNvPr id="19" name="Rectangle 18">
            <a:extLst>
              <a:ext uri="{FF2B5EF4-FFF2-40B4-BE49-F238E27FC236}">
                <a16:creationId xmlns:a16="http://schemas.microsoft.com/office/drawing/2014/main" id="{3EEA4C9C-BE7E-AD45-A5CE-36720CB1C0D5}"/>
              </a:ext>
            </a:extLst>
          </p:cNvPr>
          <p:cNvSpPr/>
          <p:nvPr/>
        </p:nvSpPr>
        <p:spPr>
          <a:xfrm>
            <a:off x="6662367" y="2785535"/>
            <a:ext cx="635000" cy="423334"/>
          </a:xfrm>
          <a:prstGeom prst="rect">
            <a:avLst/>
          </a:prstGeom>
          <a:solidFill>
            <a:schemeClr val="accent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altLang="zh-CN" sz="1000" dirty="0" err="1">
                <a:solidFill>
                  <a:srgbClr val="000000"/>
                </a:solidFill>
                <a:latin typeface="Arial" pitchFamily="34" charset="0"/>
                <a:cs typeface="Arial" pitchFamily="34" charset="0"/>
              </a:rPr>
              <a:t>OrgB</a:t>
            </a:r>
            <a:endParaRPr lang="en-US" altLang="zh-CN" sz="1000" dirty="0">
              <a:solidFill>
                <a:srgbClr val="000000"/>
              </a:solidFill>
              <a:latin typeface="Arial" pitchFamily="34" charset="0"/>
              <a:cs typeface="Arial" pitchFamily="34" charset="0"/>
            </a:endParaRPr>
          </a:p>
          <a:p>
            <a:pPr algn="ctr"/>
            <a:r>
              <a:rPr lang="en-US" altLang="zh-CN" sz="1000" dirty="0">
                <a:solidFill>
                  <a:srgbClr val="000000"/>
                </a:solidFill>
                <a:latin typeface="Arial" pitchFamily="34" charset="0"/>
                <a:cs typeface="Arial" pitchFamily="34" charset="0"/>
              </a:rPr>
              <a:t>Peer</a:t>
            </a:r>
            <a:endParaRPr lang="en-CN" sz="1000" dirty="0">
              <a:solidFill>
                <a:srgbClr val="000000"/>
              </a:solidFill>
              <a:latin typeface="Arial" pitchFamily="34" charset="0"/>
              <a:cs typeface="Arial" pitchFamily="34" charset="0"/>
            </a:endParaRPr>
          </a:p>
        </p:txBody>
      </p:sp>
      <p:sp>
        <p:nvSpPr>
          <p:cNvPr id="20" name="Rectangle 19">
            <a:extLst>
              <a:ext uri="{FF2B5EF4-FFF2-40B4-BE49-F238E27FC236}">
                <a16:creationId xmlns:a16="http://schemas.microsoft.com/office/drawing/2014/main" id="{98E1DBED-A4AE-CF41-8D92-A5342247CC3E}"/>
              </a:ext>
            </a:extLst>
          </p:cNvPr>
          <p:cNvSpPr/>
          <p:nvPr/>
        </p:nvSpPr>
        <p:spPr>
          <a:xfrm>
            <a:off x="7956983" y="2794001"/>
            <a:ext cx="635000" cy="423334"/>
          </a:xfrm>
          <a:prstGeom prst="rect">
            <a:avLst/>
          </a:prstGeom>
          <a:solidFill>
            <a:schemeClr val="accent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altLang="zh-CN" sz="1000" dirty="0" err="1">
                <a:solidFill>
                  <a:srgbClr val="000000"/>
                </a:solidFill>
                <a:latin typeface="Arial" pitchFamily="34" charset="0"/>
                <a:cs typeface="Arial" pitchFamily="34" charset="0"/>
              </a:rPr>
              <a:t>OrgC</a:t>
            </a:r>
            <a:endParaRPr lang="en-US" altLang="zh-CN" sz="1000" dirty="0">
              <a:solidFill>
                <a:srgbClr val="000000"/>
              </a:solidFill>
              <a:latin typeface="Arial" pitchFamily="34" charset="0"/>
              <a:cs typeface="Arial" pitchFamily="34" charset="0"/>
            </a:endParaRPr>
          </a:p>
          <a:p>
            <a:pPr algn="ctr"/>
            <a:r>
              <a:rPr lang="en-US" altLang="zh-CN" sz="1000" dirty="0">
                <a:solidFill>
                  <a:srgbClr val="000000"/>
                </a:solidFill>
                <a:latin typeface="Arial" pitchFamily="34" charset="0"/>
                <a:cs typeface="Arial" pitchFamily="34" charset="0"/>
              </a:rPr>
              <a:t>Peer</a:t>
            </a:r>
            <a:endParaRPr lang="en-CN" sz="1000" dirty="0">
              <a:solidFill>
                <a:srgbClr val="000000"/>
              </a:solidFill>
              <a:latin typeface="Arial" pitchFamily="34" charset="0"/>
              <a:cs typeface="Arial" pitchFamily="34" charset="0"/>
            </a:endParaRPr>
          </a:p>
        </p:txBody>
      </p:sp>
      <p:sp>
        <p:nvSpPr>
          <p:cNvPr id="21" name="Rectangle 20">
            <a:extLst>
              <a:ext uri="{FF2B5EF4-FFF2-40B4-BE49-F238E27FC236}">
                <a16:creationId xmlns:a16="http://schemas.microsoft.com/office/drawing/2014/main" id="{429EAAA7-584B-2946-BB43-2D774E768E4A}"/>
              </a:ext>
            </a:extLst>
          </p:cNvPr>
          <p:cNvSpPr/>
          <p:nvPr/>
        </p:nvSpPr>
        <p:spPr>
          <a:xfrm>
            <a:off x="9251599" y="2794001"/>
            <a:ext cx="635000" cy="423334"/>
          </a:xfrm>
          <a:prstGeom prst="rect">
            <a:avLst/>
          </a:prstGeom>
          <a:solidFill>
            <a:schemeClr val="accent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altLang="zh-CN" sz="1000" dirty="0" err="1">
                <a:solidFill>
                  <a:srgbClr val="000000"/>
                </a:solidFill>
                <a:latin typeface="Arial" pitchFamily="34" charset="0"/>
                <a:cs typeface="Arial" pitchFamily="34" charset="0"/>
              </a:rPr>
              <a:t>OrgD</a:t>
            </a:r>
            <a:endParaRPr lang="en-US" altLang="zh-CN" sz="1000" dirty="0">
              <a:solidFill>
                <a:srgbClr val="000000"/>
              </a:solidFill>
              <a:latin typeface="Arial" pitchFamily="34" charset="0"/>
              <a:cs typeface="Arial" pitchFamily="34" charset="0"/>
            </a:endParaRPr>
          </a:p>
          <a:p>
            <a:pPr algn="ctr"/>
            <a:r>
              <a:rPr lang="en-US" altLang="zh-CN" sz="1000" dirty="0">
                <a:solidFill>
                  <a:srgbClr val="000000"/>
                </a:solidFill>
                <a:latin typeface="Arial" pitchFamily="34" charset="0"/>
                <a:cs typeface="Arial" pitchFamily="34" charset="0"/>
              </a:rPr>
              <a:t>Peer</a:t>
            </a:r>
            <a:endParaRPr lang="en-CN" sz="1000" dirty="0">
              <a:solidFill>
                <a:srgbClr val="000000"/>
              </a:solidFill>
              <a:latin typeface="Arial" pitchFamily="34" charset="0"/>
              <a:cs typeface="Arial" pitchFamily="34" charset="0"/>
            </a:endParaRPr>
          </a:p>
        </p:txBody>
      </p:sp>
      <p:sp>
        <p:nvSpPr>
          <p:cNvPr id="22" name="Rectangle 21">
            <a:extLst>
              <a:ext uri="{FF2B5EF4-FFF2-40B4-BE49-F238E27FC236}">
                <a16:creationId xmlns:a16="http://schemas.microsoft.com/office/drawing/2014/main" id="{D65FDE4C-2900-1E4E-AFFB-E0C2E7E9C1A2}"/>
              </a:ext>
            </a:extLst>
          </p:cNvPr>
          <p:cNvSpPr/>
          <p:nvPr/>
        </p:nvSpPr>
        <p:spPr>
          <a:xfrm>
            <a:off x="5719233" y="4318001"/>
            <a:ext cx="635000" cy="423334"/>
          </a:xfrm>
          <a:prstGeom prst="rect">
            <a:avLst/>
          </a:prstGeom>
          <a:solidFill>
            <a:schemeClr val="accent5">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altLang="zh-CN" sz="1000" dirty="0" err="1">
                <a:solidFill>
                  <a:srgbClr val="000000"/>
                </a:solidFill>
                <a:latin typeface="Arial" pitchFamily="34" charset="0"/>
                <a:cs typeface="Arial" pitchFamily="34" charset="0"/>
              </a:rPr>
              <a:t>Orderer</a:t>
            </a:r>
            <a:endParaRPr lang="en-CN" sz="1000" dirty="0">
              <a:solidFill>
                <a:srgbClr val="000000"/>
              </a:solidFill>
              <a:latin typeface="Arial" pitchFamily="34" charset="0"/>
              <a:cs typeface="Arial" pitchFamily="34" charset="0"/>
            </a:endParaRPr>
          </a:p>
        </p:txBody>
      </p:sp>
      <p:sp>
        <p:nvSpPr>
          <p:cNvPr id="23" name="Rectangle 22">
            <a:extLst>
              <a:ext uri="{FF2B5EF4-FFF2-40B4-BE49-F238E27FC236}">
                <a16:creationId xmlns:a16="http://schemas.microsoft.com/office/drawing/2014/main" id="{4B086E56-21F2-A247-9A48-2FFCF91B1041}"/>
              </a:ext>
            </a:extLst>
          </p:cNvPr>
          <p:cNvSpPr/>
          <p:nvPr/>
        </p:nvSpPr>
        <p:spPr>
          <a:xfrm>
            <a:off x="7063316" y="4318001"/>
            <a:ext cx="635000" cy="423334"/>
          </a:xfrm>
          <a:prstGeom prst="rect">
            <a:avLst/>
          </a:prstGeom>
          <a:solidFill>
            <a:schemeClr val="accent5">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altLang="zh-CN" sz="1000" dirty="0" err="1">
                <a:solidFill>
                  <a:srgbClr val="000000"/>
                </a:solidFill>
                <a:latin typeface="Arial" pitchFamily="34" charset="0"/>
                <a:cs typeface="Arial" pitchFamily="34" charset="0"/>
              </a:rPr>
              <a:t>Orderer</a:t>
            </a:r>
            <a:endParaRPr lang="en-US" altLang="zh-CN" sz="1000" dirty="0">
              <a:solidFill>
                <a:srgbClr val="000000"/>
              </a:solidFill>
              <a:latin typeface="Arial" pitchFamily="34" charset="0"/>
              <a:cs typeface="Arial" pitchFamily="34" charset="0"/>
            </a:endParaRPr>
          </a:p>
        </p:txBody>
      </p:sp>
      <p:sp>
        <p:nvSpPr>
          <p:cNvPr id="24" name="Rectangle 23">
            <a:extLst>
              <a:ext uri="{FF2B5EF4-FFF2-40B4-BE49-F238E27FC236}">
                <a16:creationId xmlns:a16="http://schemas.microsoft.com/office/drawing/2014/main" id="{CD48E3E1-D318-0C44-BE87-31A906A29C28}"/>
              </a:ext>
            </a:extLst>
          </p:cNvPr>
          <p:cNvSpPr/>
          <p:nvPr/>
        </p:nvSpPr>
        <p:spPr>
          <a:xfrm>
            <a:off x="8591983" y="4318001"/>
            <a:ext cx="635000" cy="423334"/>
          </a:xfrm>
          <a:prstGeom prst="rect">
            <a:avLst/>
          </a:prstGeom>
          <a:solidFill>
            <a:schemeClr val="accent5">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altLang="zh-CN" sz="1000" dirty="0" err="1">
                <a:solidFill>
                  <a:srgbClr val="000000"/>
                </a:solidFill>
                <a:latin typeface="Arial" pitchFamily="34" charset="0"/>
                <a:cs typeface="Arial" pitchFamily="34" charset="0"/>
              </a:rPr>
              <a:t>Orderer</a:t>
            </a:r>
            <a:endParaRPr lang="en-US" altLang="zh-CN" sz="1000" dirty="0">
              <a:solidFill>
                <a:srgbClr val="000000"/>
              </a:solidFill>
              <a:latin typeface="Arial" pitchFamily="34" charset="0"/>
              <a:cs typeface="Arial" pitchFamily="34" charset="0"/>
            </a:endParaRPr>
          </a:p>
        </p:txBody>
      </p:sp>
      <p:cxnSp>
        <p:nvCxnSpPr>
          <p:cNvPr id="26" name="Straight Arrow Connector 25">
            <a:extLst>
              <a:ext uri="{FF2B5EF4-FFF2-40B4-BE49-F238E27FC236}">
                <a16:creationId xmlns:a16="http://schemas.microsoft.com/office/drawing/2014/main" id="{7630E324-4E8D-F845-AB48-02D9F66BD40A}"/>
              </a:ext>
            </a:extLst>
          </p:cNvPr>
          <p:cNvCxnSpPr>
            <a:cxnSpLocks/>
          </p:cNvCxnSpPr>
          <p:nvPr/>
        </p:nvCxnSpPr>
        <p:spPr>
          <a:xfrm flipH="1">
            <a:off x="6036734" y="2332723"/>
            <a:ext cx="1523798" cy="444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599512C-8963-064B-9E26-9E676D180140}"/>
              </a:ext>
            </a:extLst>
          </p:cNvPr>
          <p:cNvCxnSpPr>
            <a:cxnSpLocks/>
            <a:endCxn id="19" idx="0"/>
          </p:cNvCxnSpPr>
          <p:nvPr/>
        </p:nvCxnSpPr>
        <p:spPr>
          <a:xfrm flipH="1">
            <a:off x="6979867" y="2332723"/>
            <a:ext cx="718449" cy="452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C33AB18-6CE1-7E4E-B5E2-29BCCD9365DF}"/>
              </a:ext>
            </a:extLst>
          </p:cNvPr>
          <p:cNvCxnSpPr>
            <a:cxnSpLocks/>
            <a:endCxn id="20" idx="0"/>
          </p:cNvCxnSpPr>
          <p:nvPr/>
        </p:nvCxnSpPr>
        <p:spPr>
          <a:xfrm>
            <a:off x="7878032" y="2332723"/>
            <a:ext cx="396451" cy="461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5" name="Picture 34">
            <a:extLst>
              <a:ext uri="{FF2B5EF4-FFF2-40B4-BE49-F238E27FC236}">
                <a16:creationId xmlns:a16="http://schemas.microsoft.com/office/drawing/2014/main" id="{F936E160-BFA0-5141-B436-37EAAC70FB77}"/>
              </a:ext>
            </a:extLst>
          </p:cNvPr>
          <p:cNvPicPr>
            <a:picLocks noChangeAspect="1"/>
          </p:cNvPicPr>
          <p:nvPr/>
        </p:nvPicPr>
        <p:blipFill>
          <a:blip r:embed="rId3"/>
          <a:stretch>
            <a:fillRect/>
          </a:stretch>
        </p:blipFill>
        <p:spPr>
          <a:xfrm>
            <a:off x="6393118" y="2368628"/>
            <a:ext cx="180322" cy="186267"/>
          </a:xfrm>
          <a:prstGeom prst="rect">
            <a:avLst/>
          </a:prstGeom>
        </p:spPr>
      </p:pic>
      <p:pic>
        <p:nvPicPr>
          <p:cNvPr id="36" name="Picture 35">
            <a:extLst>
              <a:ext uri="{FF2B5EF4-FFF2-40B4-BE49-F238E27FC236}">
                <a16:creationId xmlns:a16="http://schemas.microsoft.com/office/drawing/2014/main" id="{6A0481A9-DC38-6C4D-B8A9-60C07E4771D9}"/>
              </a:ext>
            </a:extLst>
          </p:cNvPr>
          <p:cNvPicPr>
            <a:picLocks noChangeAspect="1"/>
          </p:cNvPicPr>
          <p:nvPr/>
        </p:nvPicPr>
        <p:blipFill>
          <a:blip r:embed="rId3"/>
          <a:stretch>
            <a:fillRect/>
          </a:stretch>
        </p:blipFill>
        <p:spPr>
          <a:xfrm>
            <a:off x="7322217" y="2517394"/>
            <a:ext cx="180322" cy="186267"/>
          </a:xfrm>
          <a:prstGeom prst="rect">
            <a:avLst/>
          </a:prstGeom>
        </p:spPr>
      </p:pic>
      <p:pic>
        <p:nvPicPr>
          <p:cNvPr id="37" name="Picture 36">
            <a:extLst>
              <a:ext uri="{FF2B5EF4-FFF2-40B4-BE49-F238E27FC236}">
                <a16:creationId xmlns:a16="http://schemas.microsoft.com/office/drawing/2014/main" id="{B9B69B40-C087-7949-9480-1BC8F42368B6}"/>
              </a:ext>
            </a:extLst>
          </p:cNvPr>
          <p:cNvPicPr>
            <a:picLocks noChangeAspect="1"/>
          </p:cNvPicPr>
          <p:nvPr/>
        </p:nvPicPr>
        <p:blipFill>
          <a:blip r:embed="rId3"/>
          <a:stretch>
            <a:fillRect/>
          </a:stretch>
        </p:blipFill>
        <p:spPr>
          <a:xfrm>
            <a:off x="7984113" y="2478697"/>
            <a:ext cx="180322" cy="186267"/>
          </a:xfrm>
          <a:prstGeom prst="rect">
            <a:avLst/>
          </a:prstGeom>
        </p:spPr>
      </p:pic>
      <p:pic>
        <p:nvPicPr>
          <p:cNvPr id="38" name="Picture 37">
            <a:extLst>
              <a:ext uri="{FF2B5EF4-FFF2-40B4-BE49-F238E27FC236}">
                <a16:creationId xmlns:a16="http://schemas.microsoft.com/office/drawing/2014/main" id="{23EC24F4-9363-834A-ACAA-7D31DBE1B4D3}"/>
              </a:ext>
            </a:extLst>
          </p:cNvPr>
          <p:cNvPicPr>
            <a:picLocks noChangeAspect="1"/>
          </p:cNvPicPr>
          <p:nvPr/>
        </p:nvPicPr>
        <p:blipFill>
          <a:blip r:embed="rId4"/>
          <a:stretch>
            <a:fillRect/>
          </a:stretch>
        </p:blipFill>
        <p:spPr>
          <a:xfrm>
            <a:off x="5930528" y="3083985"/>
            <a:ext cx="302348" cy="266700"/>
          </a:xfrm>
          <a:prstGeom prst="rect">
            <a:avLst/>
          </a:prstGeom>
        </p:spPr>
      </p:pic>
      <p:pic>
        <p:nvPicPr>
          <p:cNvPr id="39" name="Picture 38">
            <a:extLst>
              <a:ext uri="{FF2B5EF4-FFF2-40B4-BE49-F238E27FC236}">
                <a16:creationId xmlns:a16="http://schemas.microsoft.com/office/drawing/2014/main" id="{3E2CAAB7-B44E-0045-9EDF-30F2609811B4}"/>
              </a:ext>
            </a:extLst>
          </p:cNvPr>
          <p:cNvPicPr>
            <a:picLocks noChangeAspect="1"/>
          </p:cNvPicPr>
          <p:nvPr/>
        </p:nvPicPr>
        <p:blipFill>
          <a:blip r:embed="rId4"/>
          <a:stretch>
            <a:fillRect/>
          </a:stretch>
        </p:blipFill>
        <p:spPr>
          <a:xfrm>
            <a:off x="7146193" y="3073401"/>
            <a:ext cx="302348" cy="266700"/>
          </a:xfrm>
          <a:prstGeom prst="rect">
            <a:avLst/>
          </a:prstGeom>
        </p:spPr>
      </p:pic>
      <p:pic>
        <p:nvPicPr>
          <p:cNvPr id="40" name="Picture 39">
            <a:extLst>
              <a:ext uri="{FF2B5EF4-FFF2-40B4-BE49-F238E27FC236}">
                <a16:creationId xmlns:a16="http://schemas.microsoft.com/office/drawing/2014/main" id="{AD168C1A-36A0-9641-982A-5DB0D8267368}"/>
              </a:ext>
            </a:extLst>
          </p:cNvPr>
          <p:cNvPicPr>
            <a:picLocks noChangeAspect="1"/>
          </p:cNvPicPr>
          <p:nvPr/>
        </p:nvPicPr>
        <p:blipFill>
          <a:blip r:embed="rId4"/>
          <a:stretch>
            <a:fillRect/>
          </a:stretch>
        </p:blipFill>
        <p:spPr>
          <a:xfrm>
            <a:off x="8468269" y="3113352"/>
            <a:ext cx="302348" cy="266700"/>
          </a:xfrm>
          <a:prstGeom prst="rect">
            <a:avLst/>
          </a:prstGeom>
        </p:spPr>
      </p:pic>
      <p:cxnSp>
        <p:nvCxnSpPr>
          <p:cNvPr id="42" name="Straight Arrow Connector 41">
            <a:extLst>
              <a:ext uri="{FF2B5EF4-FFF2-40B4-BE49-F238E27FC236}">
                <a16:creationId xmlns:a16="http://schemas.microsoft.com/office/drawing/2014/main" id="{A7B00F99-147F-8144-A16C-F70EEE288FE9}"/>
              </a:ext>
            </a:extLst>
          </p:cNvPr>
          <p:cNvCxnSpPr>
            <a:stCxn id="38" idx="0"/>
          </p:cNvCxnSpPr>
          <p:nvPr/>
        </p:nvCxnSpPr>
        <p:spPr>
          <a:xfrm flipV="1">
            <a:off x="6081702" y="2239356"/>
            <a:ext cx="1478830" cy="84462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7B45BBB7-735C-C545-9564-76E17FAA9F36}"/>
              </a:ext>
            </a:extLst>
          </p:cNvPr>
          <p:cNvCxnSpPr>
            <a:cxnSpLocks/>
            <a:stCxn id="39" idx="0"/>
          </p:cNvCxnSpPr>
          <p:nvPr/>
        </p:nvCxnSpPr>
        <p:spPr>
          <a:xfrm flipV="1">
            <a:off x="7297367" y="2391757"/>
            <a:ext cx="415565" cy="6816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a:extLst>
              <a:ext uri="{FF2B5EF4-FFF2-40B4-BE49-F238E27FC236}">
                <a16:creationId xmlns:a16="http://schemas.microsoft.com/office/drawing/2014/main" id="{6212F496-35CF-4C43-A9E0-048528E53F5E}"/>
              </a:ext>
            </a:extLst>
          </p:cNvPr>
          <p:cNvCxnSpPr>
            <a:cxnSpLocks/>
            <a:stCxn id="40" idx="0"/>
          </p:cNvCxnSpPr>
          <p:nvPr/>
        </p:nvCxnSpPr>
        <p:spPr>
          <a:xfrm flipH="1" flipV="1">
            <a:off x="7958167" y="2365106"/>
            <a:ext cx="661276" cy="74824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8" name="TextBox 47">
            <a:extLst>
              <a:ext uri="{FF2B5EF4-FFF2-40B4-BE49-F238E27FC236}">
                <a16:creationId xmlns:a16="http://schemas.microsoft.com/office/drawing/2014/main" id="{ED5844C2-25C1-7645-8102-7CADE96B6BBA}"/>
              </a:ext>
            </a:extLst>
          </p:cNvPr>
          <p:cNvSpPr txBox="1"/>
          <p:nvPr/>
        </p:nvSpPr>
        <p:spPr>
          <a:xfrm>
            <a:off x="5891249" y="2791435"/>
            <a:ext cx="812492" cy="320257"/>
          </a:xfrm>
          <a:prstGeom prst="rect">
            <a:avLst/>
          </a:prstGeom>
          <a:noFill/>
        </p:spPr>
        <p:txBody>
          <a:bodyPr wrap="square" tIns="90000" bIns="90000" rtlCol="0" anchor="t">
            <a:spAutoFit/>
          </a:bodyPr>
          <a:lstStyle/>
          <a:p>
            <a:pPr algn="ctr"/>
            <a:r>
              <a:rPr lang="en-US" altLang="zh-CN" sz="900" dirty="0">
                <a:solidFill>
                  <a:srgbClr val="000000"/>
                </a:solidFill>
                <a:latin typeface="Arial" pitchFamily="34" charset="0"/>
                <a:cs typeface="Arial" pitchFamily="34" charset="0"/>
              </a:rPr>
              <a:t>signed</a:t>
            </a:r>
            <a:endParaRPr lang="en-CN" sz="900" dirty="0">
              <a:solidFill>
                <a:srgbClr val="000000"/>
              </a:solidFill>
              <a:latin typeface="Arial" pitchFamily="34" charset="0"/>
              <a:cs typeface="Arial" pitchFamily="34" charset="0"/>
            </a:endParaRPr>
          </a:p>
        </p:txBody>
      </p:sp>
      <p:sp>
        <p:nvSpPr>
          <p:cNvPr id="49" name="TextBox 48">
            <a:extLst>
              <a:ext uri="{FF2B5EF4-FFF2-40B4-BE49-F238E27FC236}">
                <a16:creationId xmlns:a16="http://schemas.microsoft.com/office/drawing/2014/main" id="{F605120E-8E05-0840-8A9E-AA499629D792}"/>
              </a:ext>
            </a:extLst>
          </p:cNvPr>
          <p:cNvSpPr txBox="1"/>
          <p:nvPr/>
        </p:nvSpPr>
        <p:spPr>
          <a:xfrm>
            <a:off x="7094472" y="2757431"/>
            <a:ext cx="812492" cy="320257"/>
          </a:xfrm>
          <a:prstGeom prst="rect">
            <a:avLst/>
          </a:prstGeom>
          <a:noFill/>
        </p:spPr>
        <p:txBody>
          <a:bodyPr wrap="square" tIns="90000" bIns="90000" rtlCol="0" anchor="t">
            <a:spAutoFit/>
          </a:bodyPr>
          <a:lstStyle/>
          <a:p>
            <a:pPr algn="ctr"/>
            <a:r>
              <a:rPr lang="en-US" altLang="zh-CN" sz="900" dirty="0">
                <a:solidFill>
                  <a:srgbClr val="000000"/>
                </a:solidFill>
                <a:latin typeface="Arial" pitchFamily="34" charset="0"/>
                <a:cs typeface="Arial" pitchFamily="34" charset="0"/>
              </a:rPr>
              <a:t>signed</a:t>
            </a:r>
            <a:endParaRPr lang="en-CN" sz="900" dirty="0">
              <a:solidFill>
                <a:srgbClr val="000000"/>
              </a:solidFill>
              <a:latin typeface="Arial" pitchFamily="34" charset="0"/>
              <a:cs typeface="Arial" pitchFamily="34" charset="0"/>
            </a:endParaRPr>
          </a:p>
        </p:txBody>
      </p:sp>
      <p:sp>
        <p:nvSpPr>
          <p:cNvPr id="50" name="TextBox 49">
            <a:extLst>
              <a:ext uri="{FF2B5EF4-FFF2-40B4-BE49-F238E27FC236}">
                <a16:creationId xmlns:a16="http://schemas.microsoft.com/office/drawing/2014/main" id="{A32EF301-FB67-C249-88AA-D0F8BF253618}"/>
              </a:ext>
            </a:extLst>
          </p:cNvPr>
          <p:cNvSpPr txBox="1"/>
          <p:nvPr/>
        </p:nvSpPr>
        <p:spPr>
          <a:xfrm>
            <a:off x="8123029" y="2535515"/>
            <a:ext cx="812492" cy="320257"/>
          </a:xfrm>
          <a:prstGeom prst="rect">
            <a:avLst/>
          </a:prstGeom>
          <a:noFill/>
        </p:spPr>
        <p:txBody>
          <a:bodyPr wrap="square" tIns="90000" bIns="90000" rtlCol="0" anchor="t">
            <a:spAutoFit/>
          </a:bodyPr>
          <a:lstStyle/>
          <a:p>
            <a:pPr algn="ctr"/>
            <a:r>
              <a:rPr lang="en-US" altLang="zh-CN" sz="900" dirty="0">
                <a:solidFill>
                  <a:srgbClr val="000000"/>
                </a:solidFill>
                <a:latin typeface="Arial" pitchFamily="34" charset="0"/>
                <a:cs typeface="Arial" pitchFamily="34" charset="0"/>
              </a:rPr>
              <a:t>signed</a:t>
            </a:r>
            <a:endParaRPr lang="en-CN" sz="900" dirty="0">
              <a:solidFill>
                <a:srgbClr val="000000"/>
              </a:solidFill>
              <a:latin typeface="Arial" pitchFamily="34" charset="0"/>
              <a:cs typeface="Arial" pitchFamily="34" charset="0"/>
            </a:endParaRPr>
          </a:p>
        </p:txBody>
      </p:sp>
      <p:cxnSp>
        <p:nvCxnSpPr>
          <p:cNvPr id="52" name="Straight Arrow Connector 51">
            <a:extLst>
              <a:ext uri="{FF2B5EF4-FFF2-40B4-BE49-F238E27FC236}">
                <a16:creationId xmlns:a16="http://schemas.microsoft.com/office/drawing/2014/main" id="{8B1389AA-CC40-CF4C-8077-55A74E9D4CEA}"/>
              </a:ext>
            </a:extLst>
          </p:cNvPr>
          <p:cNvCxnSpPr/>
          <p:nvPr/>
        </p:nvCxnSpPr>
        <p:spPr>
          <a:xfrm flipH="1">
            <a:off x="7560532" y="2239356"/>
            <a:ext cx="152400" cy="19008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53" name="Picture 52">
            <a:extLst>
              <a:ext uri="{FF2B5EF4-FFF2-40B4-BE49-F238E27FC236}">
                <a16:creationId xmlns:a16="http://schemas.microsoft.com/office/drawing/2014/main" id="{2FD3F9F2-A4FC-0946-8BB6-4EA2A410C83D}"/>
              </a:ext>
            </a:extLst>
          </p:cNvPr>
          <p:cNvPicPr>
            <a:picLocks noChangeAspect="1"/>
          </p:cNvPicPr>
          <p:nvPr/>
        </p:nvPicPr>
        <p:blipFill>
          <a:blip r:embed="rId3"/>
          <a:stretch>
            <a:fillRect/>
          </a:stretch>
        </p:blipFill>
        <p:spPr>
          <a:xfrm>
            <a:off x="7654635" y="3549651"/>
            <a:ext cx="180322" cy="186267"/>
          </a:xfrm>
          <a:prstGeom prst="rect">
            <a:avLst/>
          </a:prstGeom>
        </p:spPr>
      </p:pic>
      <p:cxnSp>
        <p:nvCxnSpPr>
          <p:cNvPr id="55" name="Straight Arrow Connector 54">
            <a:extLst>
              <a:ext uri="{FF2B5EF4-FFF2-40B4-BE49-F238E27FC236}">
                <a16:creationId xmlns:a16="http://schemas.microsoft.com/office/drawing/2014/main" id="{F9333734-5D4A-3A45-9D7E-6727216EFCEC}"/>
              </a:ext>
            </a:extLst>
          </p:cNvPr>
          <p:cNvCxnSpPr/>
          <p:nvPr/>
        </p:nvCxnSpPr>
        <p:spPr>
          <a:xfrm>
            <a:off x="6393118" y="4529668"/>
            <a:ext cx="586749" cy="0"/>
          </a:xfrm>
          <a:prstGeom prst="straightConnector1">
            <a:avLst/>
          </a:prstGeom>
          <a:ln>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1992602-079F-2942-9180-9365C61D9857}"/>
              </a:ext>
            </a:extLst>
          </p:cNvPr>
          <p:cNvCxnSpPr/>
          <p:nvPr/>
        </p:nvCxnSpPr>
        <p:spPr>
          <a:xfrm>
            <a:off x="7875000" y="4521203"/>
            <a:ext cx="586749" cy="0"/>
          </a:xfrm>
          <a:prstGeom prst="straightConnector1">
            <a:avLst/>
          </a:prstGeom>
          <a:ln>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BE65EEC-C2A5-544B-82A6-6B1507E3B373}"/>
              </a:ext>
            </a:extLst>
          </p:cNvPr>
          <p:cNvPicPr>
            <a:picLocks noChangeAspect="1"/>
          </p:cNvPicPr>
          <p:nvPr/>
        </p:nvPicPr>
        <p:blipFill>
          <a:blip r:embed="rId3"/>
          <a:stretch>
            <a:fillRect/>
          </a:stretch>
        </p:blipFill>
        <p:spPr>
          <a:xfrm>
            <a:off x="8032868" y="4228296"/>
            <a:ext cx="180322" cy="186267"/>
          </a:xfrm>
          <a:prstGeom prst="rect">
            <a:avLst/>
          </a:prstGeom>
        </p:spPr>
      </p:pic>
      <p:pic>
        <p:nvPicPr>
          <p:cNvPr id="58" name="Picture 57">
            <a:extLst>
              <a:ext uri="{FF2B5EF4-FFF2-40B4-BE49-F238E27FC236}">
                <a16:creationId xmlns:a16="http://schemas.microsoft.com/office/drawing/2014/main" id="{B852231E-5131-E74C-AE15-1DF62D7CBCE9}"/>
              </a:ext>
            </a:extLst>
          </p:cNvPr>
          <p:cNvPicPr>
            <a:picLocks noChangeAspect="1"/>
          </p:cNvPicPr>
          <p:nvPr/>
        </p:nvPicPr>
        <p:blipFill>
          <a:blip r:embed="rId3"/>
          <a:stretch>
            <a:fillRect/>
          </a:stretch>
        </p:blipFill>
        <p:spPr>
          <a:xfrm>
            <a:off x="6603437" y="4273526"/>
            <a:ext cx="180322" cy="186267"/>
          </a:xfrm>
          <a:prstGeom prst="rect">
            <a:avLst/>
          </a:prstGeom>
        </p:spPr>
      </p:pic>
      <p:cxnSp>
        <p:nvCxnSpPr>
          <p:cNvPr id="60" name="Straight Arrow Connector 59">
            <a:extLst>
              <a:ext uri="{FF2B5EF4-FFF2-40B4-BE49-F238E27FC236}">
                <a16:creationId xmlns:a16="http://schemas.microsoft.com/office/drawing/2014/main" id="{38F69E41-F17C-A249-8B7A-9B208BB9D95B}"/>
              </a:ext>
            </a:extLst>
          </p:cNvPr>
          <p:cNvCxnSpPr/>
          <p:nvPr/>
        </p:nvCxnSpPr>
        <p:spPr>
          <a:xfrm flipH="1" flipV="1">
            <a:off x="5719233" y="3246702"/>
            <a:ext cx="317500" cy="102682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385F69-DE5A-CB42-962F-1B12BEB3E179}"/>
              </a:ext>
            </a:extLst>
          </p:cNvPr>
          <p:cNvCxnSpPr/>
          <p:nvPr/>
        </p:nvCxnSpPr>
        <p:spPr>
          <a:xfrm flipH="1" flipV="1">
            <a:off x="7004717" y="3246702"/>
            <a:ext cx="317500" cy="102682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862327C-95F3-3F47-90A4-917F788C9745}"/>
              </a:ext>
            </a:extLst>
          </p:cNvPr>
          <p:cNvCxnSpPr/>
          <p:nvPr/>
        </p:nvCxnSpPr>
        <p:spPr>
          <a:xfrm flipH="1" flipV="1">
            <a:off x="8386858" y="3231237"/>
            <a:ext cx="317500" cy="102682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BADDB9D-4B70-7040-8D8F-E763759E3778}"/>
              </a:ext>
            </a:extLst>
          </p:cNvPr>
          <p:cNvCxnSpPr>
            <a:cxnSpLocks/>
            <a:stCxn id="24" idx="0"/>
          </p:cNvCxnSpPr>
          <p:nvPr/>
        </p:nvCxnSpPr>
        <p:spPr>
          <a:xfrm flipV="1">
            <a:off x="8909483" y="3262853"/>
            <a:ext cx="659616" cy="105514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8" name="Cube 67">
            <a:extLst>
              <a:ext uri="{FF2B5EF4-FFF2-40B4-BE49-F238E27FC236}">
                <a16:creationId xmlns:a16="http://schemas.microsoft.com/office/drawing/2014/main" id="{E016C4C8-AADB-C04E-8AAC-8510B1C8D79E}"/>
              </a:ext>
            </a:extLst>
          </p:cNvPr>
          <p:cNvSpPr/>
          <p:nvPr/>
        </p:nvSpPr>
        <p:spPr>
          <a:xfrm>
            <a:off x="8436409" y="3743318"/>
            <a:ext cx="224681" cy="202297"/>
          </a:xfrm>
          <a:prstGeom prst="cube">
            <a:avLst/>
          </a:prstGeom>
          <a:solidFill>
            <a:schemeClr val="bg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sp>
        <p:nvSpPr>
          <p:cNvPr id="70" name="Cube 69">
            <a:extLst>
              <a:ext uri="{FF2B5EF4-FFF2-40B4-BE49-F238E27FC236}">
                <a16:creationId xmlns:a16="http://schemas.microsoft.com/office/drawing/2014/main" id="{30BB190A-3574-F742-9AC0-A81184471E78}"/>
              </a:ext>
            </a:extLst>
          </p:cNvPr>
          <p:cNvSpPr/>
          <p:nvPr/>
        </p:nvSpPr>
        <p:spPr>
          <a:xfrm>
            <a:off x="9114642" y="3692370"/>
            <a:ext cx="224681" cy="202297"/>
          </a:xfrm>
          <a:prstGeom prst="cube">
            <a:avLst/>
          </a:prstGeom>
          <a:solidFill>
            <a:schemeClr val="bg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sp>
        <p:nvSpPr>
          <p:cNvPr id="71" name="Cube 70">
            <a:extLst>
              <a:ext uri="{FF2B5EF4-FFF2-40B4-BE49-F238E27FC236}">
                <a16:creationId xmlns:a16="http://schemas.microsoft.com/office/drawing/2014/main" id="{49A987AD-87A1-FC44-BAAB-DBC0883B057C}"/>
              </a:ext>
            </a:extLst>
          </p:cNvPr>
          <p:cNvSpPr/>
          <p:nvPr/>
        </p:nvSpPr>
        <p:spPr>
          <a:xfrm>
            <a:off x="7072686" y="3684409"/>
            <a:ext cx="224681" cy="202297"/>
          </a:xfrm>
          <a:prstGeom prst="cube">
            <a:avLst/>
          </a:prstGeom>
          <a:solidFill>
            <a:schemeClr val="bg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sp>
        <p:nvSpPr>
          <p:cNvPr id="72" name="Cube 71">
            <a:extLst>
              <a:ext uri="{FF2B5EF4-FFF2-40B4-BE49-F238E27FC236}">
                <a16:creationId xmlns:a16="http://schemas.microsoft.com/office/drawing/2014/main" id="{175500A7-E2EA-E547-AAEC-838C1E5CE869}"/>
              </a:ext>
            </a:extLst>
          </p:cNvPr>
          <p:cNvSpPr/>
          <p:nvPr/>
        </p:nvSpPr>
        <p:spPr>
          <a:xfrm>
            <a:off x="5735476" y="3626852"/>
            <a:ext cx="224681" cy="202297"/>
          </a:xfrm>
          <a:prstGeom prst="cube">
            <a:avLst/>
          </a:prstGeom>
          <a:solidFill>
            <a:schemeClr val="bg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sp>
        <p:nvSpPr>
          <p:cNvPr id="73" name="Cube 72">
            <a:extLst>
              <a:ext uri="{FF2B5EF4-FFF2-40B4-BE49-F238E27FC236}">
                <a16:creationId xmlns:a16="http://schemas.microsoft.com/office/drawing/2014/main" id="{B46B5760-3AE9-9548-8FC4-B742DE254E03}"/>
              </a:ext>
            </a:extLst>
          </p:cNvPr>
          <p:cNvSpPr/>
          <p:nvPr/>
        </p:nvSpPr>
        <p:spPr>
          <a:xfrm>
            <a:off x="5273811" y="2992296"/>
            <a:ext cx="224681" cy="202297"/>
          </a:xfrm>
          <a:prstGeom prst="cube">
            <a:avLst/>
          </a:prstGeom>
          <a:solidFill>
            <a:schemeClr val="bg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sp>
        <p:nvSpPr>
          <p:cNvPr id="75" name="Cube 74">
            <a:extLst>
              <a:ext uri="{FF2B5EF4-FFF2-40B4-BE49-F238E27FC236}">
                <a16:creationId xmlns:a16="http://schemas.microsoft.com/office/drawing/2014/main" id="{00DC80A3-F48A-8D40-AA6E-4F3490A688EA}"/>
              </a:ext>
            </a:extLst>
          </p:cNvPr>
          <p:cNvSpPr/>
          <p:nvPr/>
        </p:nvSpPr>
        <p:spPr>
          <a:xfrm>
            <a:off x="6493094" y="3126061"/>
            <a:ext cx="224681" cy="202297"/>
          </a:xfrm>
          <a:prstGeom prst="cube">
            <a:avLst/>
          </a:prstGeom>
          <a:solidFill>
            <a:schemeClr val="bg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sp>
        <p:nvSpPr>
          <p:cNvPr id="76" name="Cube 75">
            <a:extLst>
              <a:ext uri="{FF2B5EF4-FFF2-40B4-BE49-F238E27FC236}">
                <a16:creationId xmlns:a16="http://schemas.microsoft.com/office/drawing/2014/main" id="{C1E72D5F-94DF-C448-B095-B1EFCF1DCDE3}"/>
              </a:ext>
            </a:extLst>
          </p:cNvPr>
          <p:cNvSpPr/>
          <p:nvPr/>
        </p:nvSpPr>
        <p:spPr>
          <a:xfrm>
            <a:off x="7831422" y="3134558"/>
            <a:ext cx="224681" cy="202297"/>
          </a:xfrm>
          <a:prstGeom prst="cube">
            <a:avLst/>
          </a:prstGeom>
          <a:solidFill>
            <a:schemeClr val="bg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sp>
        <p:nvSpPr>
          <p:cNvPr id="77" name="Cube 76">
            <a:extLst>
              <a:ext uri="{FF2B5EF4-FFF2-40B4-BE49-F238E27FC236}">
                <a16:creationId xmlns:a16="http://schemas.microsoft.com/office/drawing/2014/main" id="{86890626-5A5A-164B-BF3A-3F2858D46999}"/>
              </a:ext>
            </a:extLst>
          </p:cNvPr>
          <p:cNvSpPr/>
          <p:nvPr/>
        </p:nvSpPr>
        <p:spPr>
          <a:xfrm>
            <a:off x="9114642" y="3107720"/>
            <a:ext cx="224681" cy="202297"/>
          </a:xfrm>
          <a:prstGeom prst="cube">
            <a:avLst/>
          </a:prstGeom>
          <a:solidFill>
            <a:schemeClr val="bg2">
              <a:lumMod val="5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pic>
        <p:nvPicPr>
          <p:cNvPr id="78" name="Picture 77">
            <a:extLst>
              <a:ext uri="{FF2B5EF4-FFF2-40B4-BE49-F238E27FC236}">
                <a16:creationId xmlns:a16="http://schemas.microsoft.com/office/drawing/2014/main" id="{90DB2F24-F83B-824D-92AD-2085894705A1}"/>
              </a:ext>
            </a:extLst>
          </p:cNvPr>
          <p:cNvPicPr>
            <a:picLocks noChangeAspect="1"/>
          </p:cNvPicPr>
          <p:nvPr/>
        </p:nvPicPr>
        <p:blipFill>
          <a:blip r:embed="rId5"/>
          <a:stretch>
            <a:fillRect/>
          </a:stretch>
        </p:blipFill>
        <p:spPr>
          <a:xfrm flipH="1">
            <a:off x="5059928" y="2871104"/>
            <a:ext cx="245454" cy="202297"/>
          </a:xfrm>
          <a:prstGeom prst="rect">
            <a:avLst/>
          </a:prstGeom>
        </p:spPr>
      </p:pic>
      <p:pic>
        <p:nvPicPr>
          <p:cNvPr id="79" name="Picture 78">
            <a:extLst>
              <a:ext uri="{FF2B5EF4-FFF2-40B4-BE49-F238E27FC236}">
                <a16:creationId xmlns:a16="http://schemas.microsoft.com/office/drawing/2014/main" id="{2DA6FD45-65B7-9340-8EE8-216928186BBA}"/>
              </a:ext>
            </a:extLst>
          </p:cNvPr>
          <p:cNvPicPr>
            <a:picLocks noChangeAspect="1"/>
          </p:cNvPicPr>
          <p:nvPr/>
        </p:nvPicPr>
        <p:blipFill>
          <a:blip r:embed="rId5"/>
          <a:stretch>
            <a:fillRect/>
          </a:stretch>
        </p:blipFill>
        <p:spPr>
          <a:xfrm flipH="1">
            <a:off x="6393117" y="3021280"/>
            <a:ext cx="248399" cy="204724"/>
          </a:xfrm>
          <a:prstGeom prst="rect">
            <a:avLst/>
          </a:prstGeom>
        </p:spPr>
      </p:pic>
      <p:pic>
        <p:nvPicPr>
          <p:cNvPr id="80" name="Picture 79">
            <a:extLst>
              <a:ext uri="{FF2B5EF4-FFF2-40B4-BE49-F238E27FC236}">
                <a16:creationId xmlns:a16="http://schemas.microsoft.com/office/drawing/2014/main" id="{9345C362-4599-5140-BB9C-993C2F4FC597}"/>
              </a:ext>
            </a:extLst>
          </p:cNvPr>
          <p:cNvPicPr>
            <a:picLocks noChangeAspect="1"/>
          </p:cNvPicPr>
          <p:nvPr/>
        </p:nvPicPr>
        <p:blipFill>
          <a:blip r:embed="rId5"/>
          <a:stretch>
            <a:fillRect/>
          </a:stretch>
        </p:blipFill>
        <p:spPr>
          <a:xfrm flipH="1">
            <a:off x="7762951" y="2981139"/>
            <a:ext cx="233330" cy="192305"/>
          </a:xfrm>
          <a:prstGeom prst="rect">
            <a:avLst/>
          </a:prstGeom>
        </p:spPr>
      </p:pic>
      <p:pic>
        <p:nvPicPr>
          <p:cNvPr id="81" name="Picture 80">
            <a:extLst>
              <a:ext uri="{FF2B5EF4-FFF2-40B4-BE49-F238E27FC236}">
                <a16:creationId xmlns:a16="http://schemas.microsoft.com/office/drawing/2014/main" id="{58F7E9F6-0726-E045-A602-121EE9B982B8}"/>
              </a:ext>
            </a:extLst>
          </p:cNvPr>
          <p:cNvPicPr>
            <a:picLocks noChangeAspect="1"/>
          </p:cNvPicPr>
          <p:nvPr/>
        </p:nvPicPr>
        <p:blipFill>
          <a:blip r:embed="rId5"/>
          <a:stretch>
            <a:fillRect/>
          </a:stretch>
        </p:blipFill>
        <p:spPr>
          <a:xfrm flipH="1">
            <a:off x="9021822" y="2975761"/>
            <a:ext cx="229575" cy="189210"/>
          </a:xfrm>
          <a:prstGeom prst="rect">
            <a:avLst/>
          </a:prstGeom>
        </p:spPr>
      </p:pic>
      <p:sp>
        <p:nvSpPr>
          <p:cNvPr id="82" name="Right Arrow 81">
            <a:extLst>
              <a:ext uri="{FF2B5EF4-FFF2-40B4-BE49-F238E27FC236}">
                <a16:creationId xmlns:a16="http://schemas.microsoft.com/office/drawing/2014/main" id="{CD72496F-8B14-D545-8CB3-480B1558B8F6}"/>
              </a:ext>
            </a:extLst>
          </p:cNvPr>
          <p:cNvSpPr/>
          <p:nvPr/>
        </p:nvSpPr>
        <p:spPr>
          <a:xfrm rot="19541197">
            <a:off x="6861872" y="2435084"/>
            <a:ext cx="843453" cy="158235"/>
          </a:xfrm>
          <a:prstGeom prst="rightArrow">
            <a:avLst/>
          </a:prstGeom>
          <a:solidFill>
            <a:schemeClr val="accent2">
              <a:lumMod val="1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ln>
                <a:solidFill>
                  <a:sysClr val="windowText" lastClr="000000"/>
                </a:solidFill>
              </a:ln>
              <a:solidFill>
                <a:sysClr val="windowText" lastClr="000000"/>
              </a:solidFill>
              <a:latin typeface="Arial" pitchFamily="34" charset="0"/>
              <a:cs typeface="Arial" pitchFamily="34" charset="0"/>
            </a:endParaRPr>
          </a:p>
        </p:txBody>
      </p:sp>
    </p:spTree>
    <p:extLst>
      <p:ext uri="{BB962C8B-B14F-4D97-AF65-F5344CB8AC3E}">
        <p14:creationId xmlns:p14="http://schemas.microsoft.com/office/powerpoint/2010/main" val="65515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par>
                                <p:cTn id="11" presetID="9"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par>
                                <p:cTn id="19" presetID="9"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dissolve">
                                      <p:cBhvr>
                                        <p:cTn id="21" dur="500"/>
                                        <p:tgtEl>
                                          <p:spTgt spid="37"/>
                                        </p:tgtEl>
                                      </p:cBhvr>
                                    </p:animEffect>
                                  </p:childTnLst>
                                </p:cTn>
                              </p:par>
                              <p:par>
                                <p:cTn id="22" presetID="9"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27"/>
                                        </p:tgtEl>
                                      </p:cBhvr>
                                    </p:animEffect>
                                    <p:set>
                                      <p:cBhvr>
                                        <p:cTn id="41" dur="1" fill="hold">
                                          <p:stCondLst>
                                            <p:cond delay="499"/>
                                          </p:stCondLst>
                                        </p:cTn>
                                        <p:tgtEl>
                                          <p:spTgt spid="27"/>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37"/>
                                        </p:tgtEl>
                                      </p:cBhvr>
                                    </p:animEffect>
                                    <p:set>
                                      <p:cBhvr>
                                        <p:cTn id="47" dur="1" fill="hold">
                                          <p:stCondLst>
                                            <p:cond delay="499"/>
                                          </p:stCondLst>
                                        </p:cTn>
                                        <p:tgtEl>
                                          <p:spTgt spid="37"/>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30"/>
                                        </p:tgtEl>
                                      </p:cBhvr>
                                    </p:animEffect>
                                    <p:set>
                                      <p:cBhvr>
                                        <p:cTn id="50" dur="1" fill="hold">
                                          <p:stCondLst>
                                            <p:cond delay="499"/>
                                          </p:stCondLst>
                                        </p:cTn>
                                        <p:tgtEl>
                                          <p:spTgt spid="3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xEl>
                                              <p:pRg st="2" end="2"/>
                                            </p:txEl>
                                          </p:spTgt>
                                        </p:tgtEl>
                                        <p:attrNameLst>
                                          <p:attrName>style.visibility</p:attrName>
                                        </p:attrNameLst>
                                      </p:cBhvr>
                                      <p:to>
                                        <p:strVal val="visible"/>
                                      </p:to>
                                    </p:set>
                                    <p:anim calcmode="lin" valueType="num">
                                      <p:cBhvr additive="base">
                                        <p:cTn id="5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dissolv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4">
                                            <p:txEl>
                                              <p:pRg st="3" end="3"/>
                                            </p:txEl>
                                          </p:spTgt>
                                        </p:tgtEl>
                                        <p:attrNameLst>
                                          <p:attrName>style.visibility</p:attrName>
                                        </p:attrNameLst>
                                      </p:cBhvr>
                                      <p:to>
                                        <p:strVal val="visible"/>
                                      </p:to>
                                    </p:set>
                                    <p:anim calcmode="lin" valueType="num">
                                      <p:cBhvr additive="base">
                                        <p:cTn id="72"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dissolve">
                                      <p:cBhvr>
                                        <p:cTn id="78" dur="500"/>
                                        <p:tgtEl>
                                          <p:spTgt spid="4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dissolve">
                                      <p:cBhvr>
                                        <p:cTn id="81" dur="500"/>
                                        <p:tgtEl>
                                          <p:spTgt spid="5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dissolve">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dissolve">
                                      <p:cBhvr>
                                        <p:cTn id="89" dur="500"/>
                                        <p:tgtEl>
                                          <p:spTgt spid="42"/>
                                        </p:tgtEl>
                                      </p:cBhvr>
                                    </p:animEffect>
                                  </p:childTnLst>
                                </p:cTn>
                              </p:par>
                              <p:par>
                                <p:cTn id="90" presetID="9" presetClass="entr" presetSubtype="0" fill="hold"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dissolve">
                                      <p:cBhvr>
                                        <p:cTn id="92" dur="500"/>
                                        <p:tgtEl>
                                          <p:spTgt spid="43"/>
                                        </p:tgtEl>
                                      </p:cBhvr>
                                    </p:animEffect>
                                  </p:childTnLst>
                                </p:cTn>
                              </p:par>
                              <p:par>
                                <p:cTn id="93" presetID="9"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dissolve">
                                      <p:cBhvr>
                                        <p:cTn id="95" dur="500"/>
                                        <p:tgtEl>
                                          <p:spTgt spid="45"/>
                                        </p:tgtEl>
                                      </p:cBhvr>
                                    </p:animEffect>
                                  </p:childTnLst>
                                </p:cTn>
                              </p:par>
                              <p:par>
                                <p:cTn id="96" presetID="9" presetClass="exit" presetSubtype="0" fill="hold" nodeType="withEffect">
                                  <p:stCondLst>
                                    <p:cond delay="0"/>
                                  </p:stCondLst>
                                  <p:childTnLst>
                                    <p:animEffect transition="out" filter="dissolve">
                                      <p:cBhvr>
                                        <p:cTn id="97" dur="500"/>
                                        <p:tgtEl>
                                          <p:spTgt spid="38"/>
                                        </p:tgtEl>
                                      </p:cBhvr>
                                    </p:animEffect>
                                    <p:set>
                                      <p:cBhvr>
                                        <p:cTn id="98" dur="1" fill="hold">
                                          <p:stCondLst>
                                            <p:cond delay="499"/>
                                          </p:stCondLst>
                                        </p:cTn>
                                        <p:tgtEl>
                                          <p:spTgt spid="3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9" presetClass="exit" presetSubtype="0" fill="hold" nodeType="clickEffect">
                                  <p:stCondLst>
                                    <p:cond delay="0"/>
                                  </p:stCondLst>
                                  <p:childTnLst>
                                    <p:animEffect transition="out" filter="dissolve">
                                      <p:cBhvr>
                                        <p:cTn id="102" dur="500"/>
                                        <p:tgtEl>
                                          <p:spTgt spid="39"/>
                                        </p:tgtEl>
                                      </p:cBhvr>
                                    </p:animEffect>
                                    <p:set>
                                      <p:cBhvr>
                                        <p:cTn id="103" dur="1" fill="hold">
                                          <p:stCondLst>
                                            <p:cond delay="499"/>
                                          </p:stCondLst>
                                        </p:cTn>
                                        <p:tgtEl>
                                          <p:spTgt spid="39"/>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40"/>
                                        </p:tgtEl>
                                      </p:cBhvr>
                                    </p:animEffect>
                                    <p:set>
                                      <p:cBhvr>
                                        <p:cTn id="106" dur="1" fill="hold">
                                          <p:stCondLst>
                                            <p:cond delay="499"/>
                                          </p:stCondLst>
                                        </p:cTn>
                                        <p:tgtEl>
                                          <p:spTgt spid="40"/>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43"/>
                                        </p:tgtEl>
                                      </p:cBhvr>
                                    </p:animEffect>
                                    <p:set>
                                      <p:cBhvr>
                                        <p:cTn id="109" dur="1" fill="hold">
                                          <p:stCondLst>
                                            <p:cond delay="499"/>
                                          </p:stCondLst>
                                        </p:cTn>
                                        <p:tgtEl>
                                          <p:spTgt spid="43"/>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45"/>
                                        </p:tgtEl>
                                      </p:cBhvr>
                                    </p:animEffect>
                                    <p:set>
                                      <p:cBhvr>
                                        <p:cTn id="112" dur="1" fill="hold">
                                          <p:stCondLst>
                                            <p:cond delay="499"/>
                                          </p:stCondLst>
                                        </p:cTn>
                                        <p:tgtEl>
                                          <p:spTgt spid="45"/>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42"/>
                                        </p:tgtEl>
                                      </p:cBhvr>
                                    </p:animEffect>
                                    <p:set>
                                      <p:cBhvr>
                                        <p:cTn id="115" dur="1" fill="hold">
                                          <p:stCondLst>
                                            <p:cond delay="499"/>
                                          </p:stCondLst>
                                        </p:cTn>
                                        <p:tgtEl>
                                          <p:spTgt spid="42"/>
                                        </p:tgtEl>
                                        <p:attrNameLst>
                                          <p:attrName>style.visibility</p:attrName>
                                        </p:attrNameLst>
                                      </p:cBhvr>
                                      <p:to>
                                        <p:strVal val="hidden"/>
                                      </p:to>
                                    </p:set>
                                  </p:childTnLst>
                                </p:cTn>
                              </p:par>
                              <p:par>
                                <p:cTn id="116" presetID="9" presetClass="exit" presetSubtype="0" fill="hold" grpId="1" nodeType="withEffect">
                                  <p:stCondLst>
                                    <p:cond delay="0"/>
                                  </p:stCondLst>
                                  <p:childTnLst>
                                    <p:animEffect transition="out" filter="dissolve">
                                      <p:cBhvr>
                                        <p:cTn id="117" dur="500"/>
                                        <p:tgtEl>
                                          <p:spTgt spid="50"/>
                                        </p:tgtEl>
                                      </p:cBhvr>
                                    </p:animEffect>
                                    <p:set>
                                      <p:cBhvr>
                                        <p:cTn id="118" dur="1" fill="hold">
                                          <p:stCondLst>
                                            <p:cond delay="499"/>
                                          </p:stCondLst>
                                        </p:cTn>
                                        <p:tgtEl>
                                          <p:spTgt spid="50"/>
                                        </p:tgtEl>
                                        <p:attrNameLst>
                                          <p:attrName>style.visibility</p:attrName>
                                        </p:attrNameLst>
                                      </p:cBhvr>
                                      <p:to>
                                        <p:strVal val="hidden"/>
                                      </p:to>
                                    </p:set>
                                  </p:childTnLst>
                                </p:cTn>
                              </p:par>
                              <p:par>
                                <p:cTn id="119" presetID="9" presetClass="exit" presetSubtype="0" fill="hold" grpId="1" nodeType="withEffect">
                                  <p:stCondLst>
                                    <p:cond delay="0"/>
                                  </p:stCondLst>
                                  <p:childTnLst>
                                    <p:animEffect transition="out" filter="dissolve">
                                      <p:cBhvr>
                                        <p:cTn id="120" dur="500"/>
                                        <p:tgtEl>
                                          <p:spTgt spid="49"/>
                                        </p:tgtEl>
                                      </p:cBhvr>
                                    </p:animEffect>
                                    <p:set>
                                      <p:cBhvr>
                                        <p:cTn id="121" dur="1" fill="hold">
                                          <p:stCondLst>
                                            <p:cond delay="499"/>
                                          </p:stCondLst>
                                        </p:cTn>
                                        <p:tgtEl>
                                          <p:spTgt spid="49"/>
                                        </p:tgtEl>
                                        <p:attrNameLst>
                                          <p:attrName>style.visibility</p:attrName>
                                        </p:attrNameLst>
                                      </p:cBhvr>
                                      <p:to>
                                        <p:strVal val="hidden"/>
                                      </p:to>
                                    </p:set>
                                  </p:childTnLst>
                                </p:cTn>
                              </p:par>
                              <p:par>
                                <p:cTn id="122" presetID="9" presetClass="exit" presetSubtype="0" fill="hold" grpId="1" nodeType="withEffect">
                                  <p:stCondLst>
                                    <p:cond delay="0"/>
                                  </p:stCondLst>
                                  <p:childTnLst>
                                    <p:animEffect transition="out" filter="dissolve">
                                      <p:cBhvr>
                                        <p:cTn id="123" dur="500"/>
                                        <p:tgtEl>
                                          <p:spTgt spid="48"/>
                                        </p:tgtEl>
                                      </p:cBhvr>
                                    </p:animEffect>
                                    <p:set>
                                      <p:cBhvr>
                                        <p:cTn id="124" dur="1" fill="hold">
                                          <p:stCondLst>
                                            <p:cond delay="499"/>
                                          </p:stCondLst>
                                        </p:cTn>
                                        <p:tgtEl>
                                          <p:spTgt spid="4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14">
                                            <p:txEl>
                                              <p:pRg st="4" end="4"/>
                                            </p:txEl>
                                          </p:spTgt>
                                        </p:tgtEl>
                                        <p:attrNameLst>
                                          <p:attrName>style.visibility</p:attrName>
                                        </p:attrNameLst>
                                      </p:cBhvr>
                                      <p:to>
                                        <p:strVal val="visible"/>
                                      </p:to>
                                    </p:set>
                                    <p:anim calcmode="lin" valueType="num">
                                      <p:cBhvr additive="base">
                                        <p:cTn id="129"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dissolve">
                                      <p:cBhvr>
                                        <p:cTn id="135" dur="500"/>
                                        <p:tgtEl>
                                          <p:spTgt spid="52"/>
                                        </p:tgtEl>
                                      </p:cBhvr>
                                    </p:animEffect>
                                  </p:childTnLst>
                                </p:cTn>
                              </p:par>
                              <p:par>
                                <p:cTn id="136" presetID="9" presetClass="entr" presetSubtype="0" fill="hold"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dissolve">
                                      <p:cBhvr>
                                        <p:cTn id="138" dur="500"/>
                                        <p:tgtEl>
                                          <p:spTgt spid="53"/>
                                        </p:tgtEl>
                                      </p:cBhvr>
                                    </p:animEffect>
                                  </p:childTnLst>
                                </p:cTn>
                              </p:par>
                              <p:par>
                                <p:cTn id="139" presetID="9" presetClass="exit" presetSubtype="0" fill="hold" nodeType="withEffect">
                                  <p:stCondLst>
                                    <p:cond delay="0"/>
                                  </p:stCondLst>
                                  <p:childTnLst>
                                    <p:animEffect transition="out" filter="dissolve">
                                      <p:cBhvr>
                                        <p:cTn id="140" dur="500"/>
                                        <p:tgtEl>
                                          <p:spTgt spid="53"/>
                                        </p:tgtEl>
                                      </p:cBhvr>
                                    </p:animEffect>
                                    <p:set>
                                      <p:cBhvr>
                                        <p:cTn id="141" dur="1" fill="hold">
                                          <p:stCondLst>
                                            <p:cond delay="499"/>
                                          </p:stCondLst>
                                        </p:cTn>
                                        <p:tgtEl>
                                          <p:spTgt spid="53"/>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9" presetClass="exit" presetSubtype="0" fill="hold" nodeType="clickEffect">
                                  <p:stCondLst>
                                    <p:cond delay="0"/>
                                  </p:stCondLst>
                                  <p:childTnLst>
                                    <p:animEffect transition="out" filter="dissolve">
                                      <p:cBhvr>
                                        <p:cTn id="145" dur="500"/>
                                        <p:tgtEl>
                                          <p:spTgt spid="52"/>
                                        </p:tgtEl>
                                      </p:cBhvr>
                                    </p:animEffect>
                                    <p:set>
                                      <p:cBhvr>
                                        <p:cTn id="146" dur="1" fill="hold">
                                          <p:stCondLst>
                                            <p:cond delay="499"/>
                                          </p:stCondLst>
                                        </p:cTn>
                                        <p:tgtEl>
                                          <p:spTgt spid="5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4">
                                            <p:txEl>
                                              <p:pRg st="5" end="5"/>
                                            </p:txEl>
                                          </p:spTgt>
                                        </p:tgtEl>
                                        <p:attrNameLst>
                                          <p:attrName>style.visibility</p:attrName>
                                        </p:attrNameLst>
                                      </p:cBhvr>
                                      <p:to>
                                        <p:strVal val="visible"/>
                                      </p:to>
                                    </p:set>
                                    <p:anim calcmode="lin" valueType="num">
                                      <p:cBhvr additive="base">
                                        <p:cTn id="15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4">
                                            <p:txEl>
                                              <p:pRg st="6" end="6"/>
                                            </p:txEl>
                                          </p:spTgt>
                                        </p:tgtEl>
                                        <p:attrNameLst>
                                          <p:attrName>style.visibility</p:attrName>
                                        </p:attrNameLst>
                                      </p:cBhvr>
                                      <p:to>
                                        <p:strVal val="visible"/>
                                      </p:to>
                                    </p:set>
                                    <p:anim calcmode="lin" valueType="num">
                                      <p:cBhvr additive="base">
                                        <p:cTn id="157"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159" presetID="9" presetClass="entr" presetSubtype="0" fill="hold" nodeType="withEffect">
                                  <p:stCondLst>
                                    <p:cond delay="0"/>
                                  </p:stCondLst>
                                  <p:childTnLst>
                                    <p:set>
                                      <p:cBhvr>
                                        <p:cTn id="160" dur="1" fill="hold">
                                          <p:stCondLst>
                                            <p:cond delay="0"/>
                                          </p:stCondLst>
                                        </p:cTn>
                                        <p:tgtEl>
                                          <p:spTgt spid="57"/>
                                        </p:tgtEl>
                                        <p:attrNameLst>
                                          <p:attrName>style.visibility</p:attrName>
                                        </p:attrNameLst>
                                      </p:cBhvr>
                                      <p:to>
                                        <p:strVal val="visible"/>
                                      </p:to>
                                    </p:set>
                                    <p:animEffect transition="in" filter="dissolve">
                                      <p:cBhvr>
                                        <p:cTn id="161" dur="500"/>
                                        <p:tgtEl>
                                          <p:spTgt spid="57"/>
                                        </p:tgtEl>
                                      </p:cBhvr>
                                    </p:animEffect>
                                  </p:childTnLst>
                                </p:cTn>
                              </p:par>
                              <p:par>
                                <p:cTn id="162" presetID="9" presetClass="entr" presetSubtype="0" fill="hold" nodeType="withEffect">
                                  <p:stCondLst>
                                    <p:cond delay="0"/>
                                  </p:stCondLst>
                                  <p:childTnLst>
                                    <p:set>
                                      <p:cBhvr>
                                        <p:cTn id="163" dur="1" fill="hold">
                                          <p:stCondLst>
                                            <p:cond delay="0"/>
                                          </p:stCondLst>
                                        </p:cTn>
                                        <p:tgtEl>
                                          <p:spTgt spid="58"/>
                                        </p:tgtEl>
                                        <p:attrNameLst>
                                          <p:attrName>style.visibility</p:attrName>
                                        </p:attrNameLst>
                                      </p:cBhvr>
                                      <p:to>
                                        <p:strVal val="visible"/>
                                      </p:to>
                                    </p:set>
                                    <p:animEffect transition="in" filter="dissolve">
                                      <p:cBhvr>
                                        <p:cTn id="164" dur="500"/>
                                        <p:tgtEl>
                                          <p:spTgt spid="58"/>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55"/>
                                        </p:tgtEl>
                                        <p:attrNameLst>
                                          <p:attrName>style.visibility</p:attrName>
                                        </p:attrNameLst>
                                      </p:cBhvr>
                                      <p:to>
                                        <p:strVal val="visible"/>
                                      </p:to>
                                    </p:set>
                                    <p:animEffect transition="in" filter="dissolve">
                                      <p:cBhvr>
                                        <p:cTn id="169" dur="500"/>
                                        <p:tgtEl>
                                          <p:spTgt spid="55"/>
                                        </p:tgtEl>
                                      </p:cBhvr>
                                    </p:animEffect>
                                  </p:childTnLst>
                                </p:cTn>
                              </p:par>
                              <p:par>
                                <p:cTn id="170" presetID="9" presetClass="entr" presetSubtype="0" fill="hold" nodeType="withEffect">
                                  <p:stCondLst>
                                    <p:cond delay="0"/>
                                  </p:stCondLst>
                                  <p:childTnLst>
                                    <p:set>
                                      <p:cBhvr>
                                        <p:cTn id="171" dur="1" fill="hold">
                                          <p:stCondLst>
                                            <p:cond delay="0"/>
                                          </p:stCondLst>
                                        </p:cTn>
                                        <p:tgtEl>
                                          <p:spTgt spid="56"/>
                                        </p:tgtEl>
                                        <p:attrNameLst>
                                          <p:attrName>style.visibility</p:attrName>
                                        </p:attrNameLst>
                                      </p:cBhvr>
                                      <p:to>
                                        <p:strVal val="visible"/>
                                      </p:to>
                                    </p:set>
                                    <p:animEffect transition="in" filter="dissolve">
                                      <p:cBhvr>
                                        <p:cTn id="172" dur="500"/>
                                        <p:tgtEl>
                                          <p:spTgt spid="5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xit" presetSubtype="0" fill="hold" nodeType="clickEffect">
                                  <p:stCondLst>
                                    <p:cond delay="0"/>
                                  </p:stCondLst>
                                  <p:childTnLst>
                                    <p:animEffect transition="out" filter="dissolve">
                                      <p:cBhvr>
                                        <p:cTn id="176" dur="500"/>
                                        <p:tgtEl>
                                          <p:spTgt spid="56"/>
                                        </p:tgtEl>
                                      </p:cBhvr>
                                    </p:animEffect>
                                    <p:set>
                                      <p:cBhvr>
                                        <p:cTn id="177" dur="1" fill="hold">
                                          <p:stCondLst>
                                            <p:cond delay="499"/>
                                          </p:stCondLst>
                                        </p:cTn>
                                        <p:tgtEl>
                                          <p:spTgt spid="56"/>
                                        </p:tgtEl>
                                        <p:attrNameLst>
                                          <p:attrName>style.visibility</p:attrName>
                                        </p:attrNameLst>
                                      </p:cBhvr>
                                      <p:to>
                                        <p:strVal val="hidden"/>
                                      </p:to>
                                    </p:set>
                                  </p:childTnLst>
                                </p:cTn>
                              </p:par>
                              <p:par>
                                <p:cTn id="178" presetID="9" presetClass="exit" presetSubtype="0" fill="hold" nodeType="withEffect">
                                  <p:stCondLst>
                                    <p:cond delay="0"/>
                                  </p:stCondLst>
                                  <p:childTnLst>
                                    <p:animEffect transition="out" filter="dissolve">
                                      <p:cBhvr>
                                        <p:cTn id="179" dur="500"/>
                                        <p:tgtEl>
                                          <p:spTgt spid="55"/>
                                        </p:tgtEl>
                                      </p:cBhvr>
                                    </p:animEffect>
                                    <p:set>
                                      <p:cBhvr>
                                        <p:cTn id="180" dur="1" fill="hold">
                                          <p:stCondLst>
                                            <p:cond delay="499"/>
                                          </p:stCondLst>
                                        </p:cTn>
                                        <p:tgtEl>
                                          <p:spTgt spid="55"/>
                                        </p:tgtEl>
                                        <p:attrNameLst>
                                          <p:attrName>style.visibility</p:attrName>
                                        </p:attrNameLst>
                                      </p:cBhvr>
                                      <p:to>
                                        <p:strVal val="hidden"/>
                                      </p:to>
                                    </p:set>
                                  </p:childTnLst>
                                </p:cTn>
                              </p:par>
                              <p:par>
                                <p:cTn id="181" presetID="9" presetClass="exit" presetSubtype="0" fill="hold" nodeType="withEffect">
                                  <p:stCondLst>
                                    <p:cond delay="0"/>
                                  </p:stCondLst>
                                  <p:childTnLst>
                                    <p:animEffect transition="out" filter="dissolve">
                                      <p:cBhvr>
                                        <p:cTn id="182" dur="500"/>
                                        <p:tgtEl>
                                          <p:spTgt spid="55"/>
                                        </p:tgtEl>
                                      </p:cBhvr>
                                    </p:animEffect>
                                    <p:set>
                                      <p:cBhvr>
                                        <p:cTn id="183" dur="1" fill="hold">
                                          <p:stCondLst>
                                            <p:cond delay="499"/>
                                          </p:stCondLst>
                                        </p:cTn>
                                        <p:tgtEl>
                                          <p:spTgt spid="55"/>
                                        </p:tgtEl>
                                        <p:attrNameLst>
                                          <p:attrName>style.visibility</p:attrName>
                                        </p:attrNameLst>
                                      </p:cBhvr>
                                      <p:to>
                                        <p:strVal val="hidden"/>
                                      </p:to>
                                    </p:set>
                                  </p:childTnLst>
                                </p:cTn>
                              </p:par>
                              <p:par>
                                <p:cTn id="184" presetID="9" presetClass="exit" presetSubtype="0" fill="hold" nodeType="withEffect">
                                  <p:stCondLst>
                                    <p:cond delay="0"/>
                                  </p:stCondLst>
                                  <p:childTnLst>
                                    <p:animEffect transition="out" filter="dissolve">
                                      <p:cBhvr>
                                        <p:cTn id="185" dur="500"/>
                                        <p:tgtEl>
                                          <p:spTgt spid="57"/>
                                        </p:tgtEl>
                                      </p:cBhvr>
                                    </p:animEffect>
                                    <p:set>
                                      <p:cBhvr>
                                        <p:cTn id="186" dur="1" fill="hold">
                                          <p:stCondLst>
                                            <p:cond delay="499"/>
                                          </p:stCondLst>
                                        </p:cTn>
                                        <p:tgtEl>
                                          <p:spTgt spid="57"/>
                                        </p:tgtEl>
                                        <p:attrNameLst>
                                          <p:attrName>style.visibility</p:attrName>
                                        </p:attrNameLst>
                                      </p:cBhvr>
                                      <p:to>
                                        <p:strVal val="hidden"/>
                                      </p:to>
                                    </p:set>
                                  </p:childTnLst>
                                </p:cTn>
                              </p:par>
                              <p:par>
                                <p:cTn id="187" presetID="9" presetClass="exit" presetSubtype="0" fill="hold" nodeType="withEffect">
                                  <p:stCondLst>
                                    <p:cond delay="0"/>
                                  </p:stCondLst>
                                  <p:childTnLst>
                                    <p:animEffect transition="out" filter="dissolve">
                                      <p:cBhvr>
                                        <p:cTn id="188" dur="500"/>
                                        <p:tgtEl>
                                          <p:spTgt spid="58"/>
                                        </p:tgtEl>
                                      </p:cBhvr>
                                    </p:animEffect>
                                    <p:set>
                                      <p:cBhvr>
                                        <p:cTn id="189" dur="1" fill="hold">
                                          <p:stCondLst>
                                            <p:cond delay="499"/>
                                          </p:stCondLst>
                                        </p:cTn>
                                        <p:tgtEl>
                                          <p:spTgt spid="5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2" presetClass="entr" presetSubtype="4" fill="hold" nodeType="clickEffect">
                                  <p:stCondLst>
                                    <p:cond delay="0"/>
                                  </p:stCondLst>
                                  <p:childTnLst>
                                    <p:set>
                                      <p:cBhvr>
                                        <p:cTn id="193" dur="1" fill="hold">
                                          <p:stCondLst>
                                            <p:cond delay="0"/>
                                          </p:stCondLst>
                                        </p:cTn>
                                        <p:tgtEl>
                                          <p:spTgt spid="14">
                                            <p:txEl>
                                              <p:pRg st="7" end="7"/>
                                            </p:txEl>
                                          </p:spTgt>
                                        </p:tgtEl>
                                        <p:attrNameLst>
                                          <p:attrName>style.visibility</p:attrName>
                                        </p:attrNameLst>
                                      </p:cBhvr>
                                      <p:to>
                                        <p:strVal val="visible"/>
                                      </p:to>
                                    </p:set>
                                    <p:anim calcmode="lin" valueType="num">
                                      <p:cBhvr additive="base">
                                        <p:cTn id="194"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195"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nodeType="clickEffect">
                                  <p:stCondLst>
                                    <p:cond delay="0"/>
                                  </p:stCondLst>
                                  <p:childTnLst>
                                    <p:set>
                                      <p:cBhvr>
                                        <p:cTn id="199" dur="1" fill="hold">
                                          <p:stCondLst>
                                            <p:cond delay="0"/>
                                          </p:stCondLst>
                                        </p:cTn>
                                        <p:tgtEl>
                                          <p:spTgt spid="60"/>
                                        </p:tgtEl>
                                        <p:attrNameLst>
                                          <p:attrName>style.visibility</p:attrName>
                                        </p:attrNameLst>
                                      </p:cBhvr>
                                      <p:to>
                                        <p:strVal val="visible"/>
                                      </p:to>
                                    </p:set>
                                    <p:animEffect transition="in" filter="dissolve">
                                      <p:cBhvr>
                                        <p:cTn id="200" dur="500"/>
                                        <p:tgtEl>
                                          <p:spTgt spid="60"/>
                                        </p:tgtEl>
                                      </p:cBhvr>
                                    </p:animEffect>
                                  </p:childTnLst>
                                </p:cTn>
                              </p:par>
                              <p:par>
                                <p:cTn id="201" presetID="9" presetClass="entr" presetSubtype="0" fill="hold" nodeType="with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dissolve">
                                      <p:cBhvr>
                                        <p:cTn id="203" dur="500"/>
                                        <p:tgtEl>
                                          <p:spTgt spid="61"/>
                                        </p:tgtEl>
                                      </p:cBhvr>
                                    </p:animEffect>
                                  </p:childTnLst>
                                </p:cTn>
                              </p:par>
                              <p:par>
                                <p:cTn id="204" presetID="9" presetClass="entr" presetSubtype="0" fill="hold" nodeType="withEffect">
                                  <p:stCondLst>
                                    <p:cond delay="0"/>
                                  </p:stCondLst>
                                  <p:childTnLst>
                                    <p:set>
                                      <p:cBhvr>
                                        <p:cTn id="205" dur="1" fill="hold">
                                          <p:stCondLst>
                                            <p:cond delay="0"/>
                                          </p:stCondLst>
                                        </p:cTn>
                                        <p:tgtEl>
                                          <p:spTgt spid="62"/>
                                        </p:tgtEl>
                                        <p:attrNameLst>
                                          <p:attrName>style.visibility</p:attrName>
                                        </p:attrNameLst>
                                      </p:cBhvr>
                                      <p:to>
                                        <p:strVal val="visible"/>
                                      </p:to>
                                    </p:set>
                                    <p:animEffect transition="in" filter="dissolve">
                                      <p:cBhvr>
                                        <p:cTn id="206" dur="500"/>
                                        <p:tgtEl>
                                          <p:spTgt spid="62"/>
                                        </p:tgtEl>
                                      </p:cBhvr>
                                    </p:animEffect>
                                  </p:childTnLst>
                                </p:cTn>
                              </p:par>
                              <p:par>
                                <p:cTn id="207" presetID="9" presetClass="entr" presetSubtype="0" fill="hold" nodeType="withEffect">
                                  <p:stCondLst>
                                    <p:cond delay="0"/>
                                  </p:stCondLst>
                                  <p:childTnLst>
                                    <p:set>
                                      <p:cBhvr>
                                        <p:cTn id="208" dur="1" fill="hold">
                                          <p:stCondLst>
                                            <p:cond delay="0"/>
                                          </p:stCondLst>
                                        </p:cTn>
                                        <p:tgtEl>
                                          <p:spTgt spid="63"/>
                                        </p:tgtEl>
                                        <p:attrNameLst>
                                          <p:attrName>style.visibility</p:attrName>
                                        </p:attrNameLst>
                                      </p:cBhvr>
                                      <p:to>
                                        <p:strVal val="visible"/>
                                      </p:to>
                                    </p:set>
                                    <p:animEffect transition="in" filter="dissolve">
                                      <p:cBhvr>
                                        <p:cTn id="209" dur="500"/>
                                        <p:tgtEl>
                                          <p:spTgt spid="63"/>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68"/>
                                        </p:tgtEl>
                                        <p:attrNameLst>
                                          <p:attrName>style.visibility</p:attrName>
                                        </p:attrNameLst>
                                      </p:cBhvr>
                                      <p:to>
                                        <p:strVal val="visible"/>
                                      </p:to>
                                    </p:set>
                                    <p:animEffect transition="in" filter="dissolve">
                                      <p:cBhvr>
                                        <p:cTn id="212" dur="500"/>
                                        <p:tgtEl>
                                          <p:spTgt spid="68"/>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70"/>
                                        </p:tgtEl>
                                        <p:attrNameLst>
                                          <p:attrName>style.visibility</p:attrName>
                                        </p:attrNameLst>
                                      </p:cBhvr>
                                      <p:to>
                                        <p:strVal val="visible"/>
                                      </p:to>
                                    </p:set>
                                    <p:animEffect transition="in" filter="dissolve">
                                      <p:cBhvr>
                                        <p:cTn id="215" dur="500"/>
                                        <p:tgtEl>
                                          <p:spTgt spid="70"/>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71"/>
                                        </p:tgtEl>
                                        <p:attrNameLst>
                                          <p:attrName>style.visibility</p:attrName>
                                        </p:attrNameLst>
                                      </p:cBhvr>
                                      <p:to>
                                        <p:strVal val="visible"/>
                                      </p:to>
                                    </p:set>
                                    <p:animEffect transition="in" filter="dissolve">
                                      <p:cBhvr>
                                        <p:cTn id="218" dur="500"/>
                                        <p:tgtEl>
                                          <p:spTgt spid="71"/>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72"/>
                                        </p:tgtEl>
                                        <p:attrNameLst>
                                          <p:attrName>style.visibility</p:attrName>
                                        </p:attrNameLst>
                                      </p:cBhvr>
                                      <p:to>
                                        <p:strVal val="visible"/>
                                      </p:to>
                                    </p:set>
                                    <p:animEffect transition="in" filter="dissolve">
                                      <p:cBhvr>
                                        <p:cTn id="221" dur="500"/>
                                        <p:tgtEl>
                                          <p:spTgt spid="72"/>
                                        </p:tgtEl>
                                      </p:cBhvr>
                                    </p:animEffect>
                                  </p:childTnLst>
                                </p:cTn>
                              </p:par>
                              <p:par>
                                <p:cTn id="222" presetID="9" presetClass="exit" presetSubtype="0" fill="hold" grpId="1" nodeType="withEffect">
                                  <p:stCondLst>
                                    <p:cond delay="0"/>
                                  </p:stCondLst>
                                  <p:childTnLst>
                                    <p:animEffect transition="out" filter="dissolve">
                                      <p:cBhvr>
                                        <p:cTn id="223" dur="500"/>
                                        <p:tgtEl>
                                          <p:spTgt spid="68"/>
                                        </p:tgtEl>
                                      </p:cBhvr>
                                    </p:animEffect>
                                    <p:set>
                                      <p:cBhvr>
                                        <p:cTn id="224" dur="1" fill="hold">
                                          <p:stCondLst>
                                            <p:cond delay="499"/>
                                          </p:stCondLst>
                                        </p:cTn>
                                        <p:tgtEl>
                                          <p:spTgt spid="68"/>
                                        </p:tgtEl>
                                        <p:attrNameLst>
                                          <p:attrName>style.visibility</p:attrName>
                                        </p:attrNameLst>
                                      </p:cBhvr>
                                      <p:to>
                                        <p:strVal val="hidden"/>
                                      </p:to>
                                    </p:set>
                                  </p:childTnLst>
                                </p:cTn>
                              </p:par>
                              <p:par>
                                <p:cTn id="225" presetID="9" presetClass="exit" presetSubtype="0" fill="hold" grpId="1" nodeType="withEffect">
                                  <p:stCondLst>
                                    <p:cond delay="0"/>
                                  </p:stCondLst>
                                  <p:childTnLst>
                                    <p:animEffect transition="out" filter="dissolve">
                                      <p:cBhvr>
                                        <p:cTn id="226" dur="500"/>
                                        <p:tgtEl>
                                          <p:spTgt spid="70"/>
                                        </p:tgtEl>
                                      </p:cBhvr>
                                    </p:animEffect>
                                    <p:set>
                                      <p:cBhvr>
                                        <p:cTn id="227" dur="1" fill="hold">
                                          <p:stCondLst>
                                            <p:cond delay="499"/>
                                          </p:stCondLst>
                                        </p:cTn>
                                        <p:tgtEl>
                                          <p:spTgt spid="70"/>
                                        </p:tgtEl>
                                        <p:attrNameLst>
                                          <p:attrName>style.visibility</p:attrName>
                                        </p:attrNameLst>
                                      </p:cBhvr>
                                      <p:to>
                                        <p:strVal val="hidden"/>
                                      </p:to>
                                    </p:set>
                                  </p:childTnLst>
                                </p:cTn>
                              </p:par>
                              <p:par>
                                <p:cTn id="228" presetID="9" presetClass="exit" presetSubtype="0" fill="hold" grpId="1" nodeType="withEffect">
                                  <p:stCondLst>
                                    <p:cond delay="0"/>
                                  </p:stCondLst>
                                  <p:childTnLst>
                                    <p:animEffect transition="out" filter="dissolve">
                                      <p:cBhvr>
                                        <p:cTn id="229" dur="500"/>
                                        <p:tgtEl>
                                          <p:spTgt spid="71"/>
                                        </p:tgtEl>
                                      </p:cBhvr>
                                    </p:animEffect>
                                    <p:set>
                                      <p:cBhvr>
                                        <p:cTn id="230" dur="1" fill="hold">
                                          <p:stCondLst>
                                            <p:cond delay="499"/>
                                          </p:stCondLst>
                                        </p:cTn>
                                        <p:tgtEl>
                                          <p:spTgt spid="71"/>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9" presetClass="exit" presetSubtype="0" fill="hold" grpId="1" nodeType="clickEffect">
                                  <p:stCondLst>
                                    <p:cond delay="0"/>
                                  </p:stCondLst>
                                  <p:childTnLst>
                                    <p:animEffect transition="out" filter="dissolve">
                                      <p:cBhvr>
                                        <p:cTn id="234" dur="500"/>
                                        <p:tgtEl>
                                          <p:spTgt spid="72"/>
                                        </p:tgtEl>
                                      </p:cBhvr>
                                    </p:animEffect>
                                    <p:set>
                                      <p:cBhvr>
                                        <p:cTn id="235" dur="1" fill="hold">
                                          <p:stCondLst>
                                            <p:cond delay="499"/>
                                          </p:stCondLst>
                                        </p:cTn>
                                        <p:tgtEl>
                                          <p:spTgt spid="72"/>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9" presetClass="exit" presetSubtype="0" fill="hold" nodeType="clickEffect">
                                  <p:stCondLst>
                                    <p:cond delay="0"/>
                                  </p:stCondLst>
                                  <p:childTnLst>
                                    <p:animEffect transition="out" filter="dissolve">
                                      <p:cBhvr>
                                        <p:cTn id="239" dur="500"/>
                                        <p:tgtEl>
                                          <p:spTgt spid="63"/>
                                        </p:tgtEl>
                                      </p:cBhvr>
                                    </p:animEffect>
                                    <p:set>
                                      <p:cBhvr>
                                        <p:cTn id="240" dur="1" fill="hold">
                                          <p:stCondLst>
                                            <p:cond delay="499"/>
                                          </p:stCondLst>
                                        </p:cTn>
                                        <p:tgtEl>
                                          <p:spTgt spid="63"/>
                                        </p:tgtEl>
                                        <p:attrNameLst>
                                          <p:attrName>style.visibility</p:attrName>
                                        </p:attrNameLst>
                                      </p:cBhvr>
                                      <p:to>
                                        <p:strVal val="hidden"/>
                                      </p:to>
                                    </p:set>
                                  </p:childTnLst>
                                </p:cTn>
                              </p:par>
                              <p:par>
                                <p:cTn id="241" presetID="9" presetClass="exit" presetSubtype="0" fill="hold" nodeType="withEffect">
                                  <p:stCondLst>
                                    <p:cond delay="0"/>
                                  </p:stCondLst>
                                  <p:childTnLst>
                                    <p:animEffect transition="out" filter="dissolve">
                                      <p:cBhvr>
                                        <p:cTn id="242" dur="500"/>
                                        <p:tgtEl>
                                          <p:spTgt spid="62"/>
                                        </p:tgtEl>
                                      </p:cBhvr>
                                    </p:animEffect>
                                    <p:set>
                                      <p:cBhvr>
                                        <p:cTn id="243" dur="1" fill="hold">
                                          <p:stCondLst>
                                            <p:cond delay="499"/>
                                          </p:stCondLst>
                                        </p:cTn>
                                        <p:tgtEl>
                                          <p:spTgt spid="62"/>
                                        </p:tgtEl>
                                        <p:attrNameLst>
                                          <p:attrName>style.visibility</p:attrName>
                                        </p:attrNameLst>
                                      </p:cBhvr>
                                      <p:to>
                                        <p:strVal val="hidden"/>
                                      </p:to>
                                    </p:set>
                                  </p:childTnLst>
                                </p:cTn>
                              </p:par>
                              <p:par>
                                <p:cTn id="244" presetID="9" presetClass="exit" presetSubtype="0" fill="hold" nodeType="withEffect">
                                  <p:stCondLst>
                                    <p:cond delay="0"/>
                                  </p:stCondLst>
                                  <p:childTnLst>
                                    <p:animEffect transition="out" filter="dissolve">
                                      <p:cBhvr>
                                        <p:cTn id="245" dur="500"/>
                                        <p:tgtEl>
                                          <p:spTgt spid="61"/>
                                        </p:tgtEl>
                                      </p:cBhvr>
                                    </p:animEffect>
                                    <p:set>
                                      <p:cBhvr>
                                        <p:cTn id="246" dur="1" fill="hold">
                                          <p:stCondLst>
                                            <p:cond delay="499"/>
                                          </p:stCondLst>
                                        </p:cTn>
                                        <p:tgtEl>
                                          <p:spTgt spid="61"/>
                                        </p:tgtEl>
                                        <p:attrNameLst>
                                          <p:attrName>style.visibility</p:attrName>
                                        </p:attrNameLst>
                                      </p:cBhvr>
                                      <p:to>
                                        <p:strVal val="hidden"/>
                                      </p:to>
                                    </p:set>
                                  </p:childTnLst>
                                </p:cTn>
                              </p:par>
                              <p:par>
                                <p:cTn id="247" presetID="9" presetClass="exit" presetSubtype="0" fill="hold" nodeType="withEffect">
                                  <p:stCondLst>
                                    <p:cond delay="0"/>
                                  </p:stCondLst>
                                  <p:childTnLst>
                                    <p:animEffect transition="out" filter="dissolve">
                                      <p:cBhvr>
                                        <p:cTn id="248" dur="500"/>
                                        <p:tgtEl>
                                          <p:spTgt spid="60"/>
                                        </p:tgtEl>
                                      </p:cBhvr>
                                    </p:animEffect>
                                    <p:set>
                                      <p:cBhvr>
                                        <p:cTn id="249" dur="1" fill="hold">
                                          <p:stCondLst>
                                            <p:cond delay="499"/>
                                          </p:stCondLst>
                                        </p:cTn>
                                        <p:tgtEl>
                                          <p:spTgt spid="60"/>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2" presetClass="entr" presetSubtype="4" fill="hold" nodeType="clickEffect">
                                  <p:stCondLst>
                                    <p:cond delay="0"/>
                                  </p:stCondLst>
                                  <p:childTnLst>
                                    <p:set>
                                      <p:cBhvr>
                                        <p:cTn id="253" dur="1" fill="hold">
                                          <p:stCondLst>
                                            <p:cond delay="0"/>
                                          </p:stCondLst>
                                        </p:cTn>
                                        <p:tgtEl>
                                          <p:spTgt spid="14">
                                            <p:txEl>
                                              <p:pRg st="8" end="8"/>
                                            </p:txEl>
                                          </p:spTgt>
                                        </p:tgtEl>
                                        <p:attrNameLst>
                                          <p:attrName>style.visibility</p:attrName>
                                        </p:attrNameLst>
                                      </p:cBhvr>
                                      <p:to>
                                        <p:strVal val="visible"/>
                                      </p:to>
                                    </p:set>
                                    <p:anim calcmode="lin" valueType="num">
                                      <p:cBhvr additive="base">
                                        <p:cTn id="254"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255"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73"/>
                                        </p:tgtEl>
                                        <p:attrNameLst>
                                          <p:attrName>style.visibility</p:attrName>
                                        </p:attrNameLst>
                                      </p:cBhvr>
                                      <p:to>
                                        <p:strVal val="visible"/>
                                      </p:to>
                                    </p:set>
                                    <p:animEffect transition="in" filter="dissolve">
                                      <p:cBhvr>
                                        <p:cTn id="260" dur="500"/>
                                        <p:tgtEl>
                                          <p:spTgt spid="73"/>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75"/>
                                        </p:tgtEl>
                                        <p:attrNameLst>
                                          <p:attrName>style.visibility</p:attrName>
                                        </p:attrNameLst>
                                      </p:cBhvr>
                                      <p:to>
                                        <p:strVal val="visible"/>
                                      </p:to>
                                    </p:set>
                                    <p:animEffect transition="in" filter="dissolve">
                                      <p:cBhvr>
                                        <p:cTn id="263" dur="500"/>
                                        <p:tgtEl>
                                          <p:spTgt spid="75"/>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76"/>
                                        </p:tgtEl>
                                        <p:attrNameLst>
                                          <p:attrName>style.visibility</p:attrName>
                                        </p:attrNameLst>
                                      </p:cBhvr>
                                      <p:to>
                                        <p:strVal val="visible"/>
                                      </p:to>
                                    </p:set>
                                    <p:animEffect transition="in" filter="dissolve">
                                      <p:cBhvr>
                                        <p:cTn id="266" dur="500"/>
                                        <p:tgtEl>
                                          <p:spTgt spid="76"/>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77"/>
                                        </p:tgtEl>
                                        <p:attrNameLst>
                                          <p:attrName>style.visibility</p:attrName>
                                        </p:attrNameLst>
                                      </p:cBhvr>
                                      <p:to>
                                        <p:strVal val="visible"/>
                                      </p:to>
                                    </p:set>
                                    <p:animEffect transition="in" filter="dissolve">
                                      <p:cBhvr>
                                        <p:cTn id="269" dur="500"/>
                                        <p:tgtEl>
                                          <p:spTgt spid="77"/>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nodeType="clickEffect">
                                  <p:stCondLst>
                                    <p:cond delay="0"/>
                                  </p:stCondLst>
                                  <p:childTnLst>
                                    <p:set>
                                      <p:cBhvr>
                                        <p:cTn id="273" dur="1" fill="hold">
                                          <p:stCondLst>
                                            <p:cond delay="0"/>
                                          </p:stCondLst>
                                        </p:cTn>
                                        <p:tgtEl>
                                          <p:spTgt spid="78"/>
                                        </p:tgtEl>
                                        <p:attrNameLst>
                                          <p:attrName>style.visibility</p:attrName>
                                        </p:attrNameLst>
                                      </p:cBhvr>
                                      <p:to>
                                        <p:strVal val="visible"/>
                                      </p:to>
                                    </p:set>
                                    <p:animEffect transition="in" filter="dissolve">
                                      <p:cBhvr>
                                        <p:cTn id="274" dur="500"/>
                                        <p:tgtEl>
                                          <p:spTgt spid="78"/>
                                        </p:tgtEl>
                                      </p:cBhvr>
                                    </p:animEffect>
                                  </p:childTnLst>
                                </p:cTn>
                              </p:par>
                              <p:par>
                                <p:cTn id="275" presetID="9" presetClass="entr" presetSubtype="0" fill="hold" nodeType="withEffect">
                                  <p:stCondLst>
                                    <p:cond delay="0"/>
                                  </p:stCondLst>
                                  <p:childTnLst>
                                    <p:set>
                                      <p:cBhvr>
                                        <p:cTn id="276" dur="1" fill="hold">
                                          <p:stCondLst>
                                            <p:cond delay="0"/>
                                          </p:stCondLst>
                                        </p:cTn>
                                        <p:tgtEl>
                                          <p:spTgt spid="79"/>
                                        </p:tgtEl>
                                        <p:attrNameLst>
                                          <p:attrName>style.visibility</p:attrName>
                                        </p:attrNameLst>
                                      </p:cBhvr>
                                      <p:to>
                                        <p:strVal val="visible"/>
                                      </p:to>
                                    </p:set>
                                    <p:animEffect transition="in" filter="dissolve">
                                      <p:cBhvr>
                                        <p:cTn id="277" dur="500"/>
                                        <p:tgtEl>
                                          <p:spTgt spid="79"/>
                                        </p:tgtEl>
                                      </p:cBhvr>
                                    </p:animEffect>
                                  </p:childTnLst>
                                </p:cTn>
                              </p:par>
                              <p:par>
                                <p:cTn id="278" presetID="9" presetClass="entr" presetSubtype="0" fill="hold" nodeType="withEffect">
                                  <p:stCondLst>
                                    <p:cond delay="0"/>
                                  </p:stCondLst>
                                  <p:childTnLst>
                                    <p:set>
                                      <p:cBhvr>
                                        <p:cTn id="279" dur="1" fill="hold">
                                          <p:stCondLst>
                                            <p:cond delay="0"/>
                                          </p:stCondLst>
                                        </p:cTn>
                                        <p:tgtEl>
                                          <p:spTgt spid="80"/>
                                        </p:tgtEl>
                                        <p:attrNameLst>
                                          <p:attrName>style.visibility</p:attrName>
                                        </p:attrNameLst>
                                      </p:cBhvr>
                                      <p:to>
                                        <p:strVal val="visible"/>
                                      </p:to>
                                    </p:set>
                                    <p:animEffect transition="in" filter="dissolve">
                                      <p:cBhvr>
                                        <p:cTn id="280" dur="500"/>
                                        <p:tgtEl>
                                          <p:spTgt spid="80"/>
                                        </p:tgtEl>
                                      </p:cBhvr>
                                    </p:animEffect>
                                  </p:childTnLst>
                                </p:cTn>
                              </p:par>
                              <p:par>
                                <p:cTn id="281" presetID="9" presetClass="entr" presetSubtype="0" fill="hold" nodeType="withEffect">
                                  <p:stCondLst>
                                    <p:cond delay="0"/>
                                  </p:stCondLst>
                                  <p:childTnLst>
                                    <p:set>
                                      <p:cBhvr>
                                        <p:cTn id="282" dur="1" fill="hold">
                                          <p:stCondLst>
                                            <p:cond delay="0"/>
                                          </p:stCondLst>
                                        </p:cTn>
                                        <p:tgtEl>
                                          <p:spTgt spid="81"/>
                                        </p:tgtEl>
                                        <p:attrNameLst>
                                          <p:attrName>style.visibility</p:attrName>
                                        </p:attrNameLst>
                                      </p:cBhvr>
                                      <p:to>
                                        <p:strVal val="visible"/>
                                      </p:to>
                                    </p:set>
                                    <p:animEffect transition="in" filter="dissolve">
                                      <p:cBhvr>
                                        <p:cTn id="283" dur="500"/>
                                        <p:tgtEl>
                                          <p:spTgt spid="81"/>
                                        </p:tgtEl>
                                      </p:cBhvr>
                                    </p:animEffect>
                                  </p:childTnLst>
                                </p:cTn>
                              </p:par>
                            </p:childTnLst>
                          </p:cTn>
                        </p:par>
                      </p:childTnLst>
                    </p:cTn>
                  </p:par>
                  <p:par>
                    <p:cTn id="284" fill="hold">
                      <p:stCondLst>
                        <p:cond delay="indefinite"/>
                      </p:stCondLst>
                      <p:childTnLst>
                        <p:par>
                          <p:cTn id="285" fill="hold">
                            <p:stCondLst>
                              <p:cond delay="0"/>
                            </p:stCondLst>
                            <p:childTnLst>
                              <p:par>
                                <p:cTn id="286" presetID="2" presetClass="entr" presetSubtype="4" fill="hold" nodeType="clickEffect">
                                  <p:stCondLst>
                                    <p:cond delay="0"/>
                                  </p:stCondLst>
                                  <p:childTnLst>
                                    <p:set>
                                      <p:cBhvr>
                                        <p:cTn id="287" dur="1" fill="hold">
                                          <p:stCondLst>
                                            <p:cond delay="0"/>
                                          </p:stCondLst>
                                        </p:cTn>
                                        <p:tgtEl>
                                          <p:spTgt spid="14">
                                            <p:txEl>
                                              <p:pRg st="9" end="9"/>
                                            </p:txEl>
                                          </p:spTgt>
                                        </p:tgtEl>
                                        <p:attrNameLst>
                                          <p:attrName>style.visibility</p:attrName>
                                        </p:attrNameLst>
                                      </p:cBhvr>
                                      <p:to>
                                        <p:strVal val="visible"/>
                                      </p:to>
                                    </p:set>
                                    <p:anim calcmode="lin" valueType="num">
                                      <p:cBhvr additive="base">
                                        <p:cTn id="288"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289"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0" fill="hold">
                      <p:stCondLst>
                        <p:cond delay="indefinite"/>
                      </p:stCondLst>
                      <p:childTnLst>
                        <p:par>
                          <p:cTn id="291" fill="hold">
                            <p:stCondLst>
                              <p:cond delay="0"/>
                            </p:stCondLst>
                            <p:childTnLst>
                              <p:par>
                                <p:cTn id="292" presetID="9" presetClass="entr" presetSubtype="0" fill="hold" grpId="0" nodeType="clickEffect">
                                  <p:stCondLst>
                                    <p:cond delay="0"/>
                                  </p:stCondLst>
                                  <p:childTnLst>
                                    <p:set>
                                      <p:cBhvr>
                                        <p:cTn id="293" dur="1" fill="hold">
                                          <p:stCondLst>
                                            <p:cond delay="0"/>
                                          </p:stCondLst>
                                        </p:cTn>
                                        <p:tgtEl>
                                          <p:spTgt spid="82"/>
                                        </p:tgtEl>
                                        <p:attrNameLst>
                                          <p:attrName>style.visibility</p:attrName>
                                        </p:attrNameLst>
                                      </p:cBhvr>
                                      <p:to>
                                        <p:strVal val="visible"/>
                                      </p:to>
                                    </p:set>
                                    <p:animEffect transition="in" filter="dissolve">
                                      <p:cBhvr>
                                        <p:cTn id="29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9" grpId="0"/>
      <p:bldP spid="49" grpId="1"/>
      <p:bldP spid="50" grpId="0"/>
      <p:bldP spid="50" grpId="1"/>
      <p:bldP spid="68" grpId="0" animBg="1"/>
      <p:bldP spid="68" grpId="1" animBg="1"/>
      <p:bldP spid="70" grpId="0" animBg="1"/>
      <p:bldP spid="70" grpId="1" animBg="1"/>
      <p:bldP spid="71" grpId="0" animBg="1"/>
      <p:bldP spid="71" grpId="1" animBg="1"/>
      <p:bldP spid="72" grpId="0" animBg="1"/>
      <p:bldP spid="72" grpId="1" animBg="1"/>
      <p:bldP spid="73" grpId="0" animBg="1"/>
      <p:bldP spid="75" grpId="0" animBg="1"/>
      <p:bldP spid="76" grpId="0" animBg="1"/>
      <p:bldP spid="77" grpId="0" animBg="1"/>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47403" y="2545237"/>
            <a:ext cx="3565400" cy="1412864"/>
          </a:xfrm>
          <a:prstGeom prst="rect">
            <a:avLst/>
          </a:prstGeom>
          <a:noFill/>
        </p:spPr>
        <p:txBody>
          <a:bodyPr wrap="none" tIns="90000" bIns="90000" rtlCol="0" anchor="t">
            <a:spAutoFit/>
          </a:bodyPr>
          <a:lstStyle/>
          <a:p>
            <a:pPr algn="ctr"/>
            <a:r>
              <a:rPr lang="zh-CN" altLang="en-US" sz="8000" dirty="0">
                <a:solidFill>
                  <a:schemeClr val="bg1"/>
                </a:solidFill>
                <a:latin typeface="微软雅黑" panose="020B0503020204020204" pitchFamily="34" charset="-122"/>
                <a:ea typeface="微软雅黑" panose="020B0503020204020204" pitchFamily="34" charset="-122"/>
                <a:cs typeface="Arial" pitchFamily="34" charset="0"/>
              </a:rPr>
              <a:t>谢 谢！</a:t>
            </a:r>
          </a:p>
        </p:txBody>
      </p:sp>
      <p:sp>
        <p:nvSpPr>
          <p:cNvPr id="3" name="TextBox 2"/>
          <p:cNvSpPr txBox="1"/>
          <p:nvPr/>
        </p:nvSpPr>
        <p:spPr>
          <a:xfrm>
            <a:off x="211612" y="5236611"/>
            <a:ext cx="3000693" cy="1012755"/>
          </a:xfrm>
          <a:prstGeom prst="rect">
            <a:avLst/>
          </a:prstGeom>
          <a:noFill/>
        </p:spPr>
        <p:txBody>
          <a:bodyPr wrap="none" tIns="90000" bIns="90000" rtlCol="0" anchor="t">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Arial" pitchFamily="34" charset="0"/>
              </a:rPr>
              <a:t>联系我们：</a:t>
            </a:r>
            <a:endParaRPr lang="en-US" altLang="zh-CN" sz="1800" dirty="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sz="1800" dirty="0">
                <a:solidFill>
                  <a:schemeClr val="bg1"/>
                </a:solidFill>
                <a:latin typeface="微软雅黑" panose="020B0503020204020204" pitchFamily="34" charset="-122"/>
                <a:ea typeface="微软雅黑" panose="020B0503020204020204" pitchFamily="34" charset="-122"/>
              </a:rPr>
              <a:t>marketing‍@cloudtogo.cn</a:t>
            </a:r>
          </a:p>
          <a:p>
            <a:r>
              <a:rPr lang="en-US" altLang="zh-CN" sz="1800" dirty="0">
                <a:solidFill>
                  <a:schemeClr val="bg1"/>
                </a:solidFill>
                <a:latin typeface="微软雅黑" panose="020B0503020204020204" pitchFamily="34" charset="-122"/>
                <a:ea typeface="微软雅黑" panose="020B0503020204020204" pitchFamily="34" charset="-122"/>
                <a:cs typeface="Arial" pitchFamily="34" charset="0"/>
              </a:rPr>
              <a:t>0755-86955652</a:t>
            </a:r>
            <a:endParaRPr lang="zh-CN" altLang="en-US" sz="1800" dirty="0">
              <a:solidFill>
                <a:schemeClr val="bg1"/>
              </a:solidFill>
              <a:latin typeface="微软雅黑" panose="020B0503020204020204" pitchFamily="34" charset="-122"/>
              <a:ea typeface="微软雅黑" panose="020B0503020204020204" pitchFamily="34" charset="-122"/>
              <a:cs typeface="Arial"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3709" y="4846320"/>
            <a:ext cx="1785864" cy="1785864"/>
          </a:xfrm>
          <a:prstGeom prst="rect">
            <a:avLst/>
          </a:prstGeom>
        </p:spPr>
      </p:pic>
      <p:pic>
        <p:nvPicPr>
          <p:cNvPr id="8" name="Picture 7"/>
          <p:cNvPicPr>
            <a:picLocks noChangeAspect="1"/>
          </p:cNvPicPr>
          <p:nvPr/>
        </p:nvPicPr>
        <p:blipFill>
          <a:blip r:embed="rId3"/>
          <a:stretch>
            <a:fillRect/>
          </a:stretch>
        </p:blipFill>
        <p:spPr>
          <a:xfrm>
            <a:off x="10028508" y="4845269"/>
            <a:ext cx="1782104" cy="1785327"/>
          </a:xfrm>
          <a:prstGeom prst="rect">
            <a:avLst/>
          </a:prstGeom>
        </p:spPr>
      </p:pic>
    </p:spTree>
    <p:extLst>
      <p:ext uri="{BB962C8B-B14F-4D97-AF65-F5344CB8AC3E}">
        <p14:creationId xmlns:p14="http://schemas.microsoft.com/office/powerpoint/2010/main" val="323914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zh-CN" altLang="en-CN" dirty="0"/>
              <a:t>目录</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背景</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什么是超级账本</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超级账本的数据模型</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超级账本的架构</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超级账本的网络拓扑</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zh-CN" altLang="en-US" sz="2000" b="0" dirty="0">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95452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zh-CN" altLang="en-US" dirty="0"/>
              <a:t>背景</a:t>
            </a:r>
            <a:r>
              <a:rPr lang="en-US" altLang="zh-CN" dirty="0"/>
              <a:t>-</a:t>
            </a:r>
            <a:r>
              <a:rPr lang="zh-CN" altLang="en-US" dirty="0"/>
              <a:t>区块链</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p:txBody>
          <a:bodyPr>
            <a:normAutofit/>
          </a:bodyPr>
          <a:lstStyle/>
          <a:p>
            <a:r>
              <a:rPr lang="zh-CN" altLang="en-US" sz="2000" b="0" dirty="0">
                <a:latin typeface="FangSong" panose="02010609060101010101" pitchFamily="49" charset="-122"/>
                <a:ea typeface="FangSong" panose="02010609060101010101" pitchFamily="49" charset="-122"/>
              </a:rPr>
              <a:t>区块链：是一个不可变更的交易账本，由分布式节点进行维护。这些节点共识机制维护一份副本，并通过打包成块连接到上一个块从而形成区块链。</a:t>
            </a:r>
            <a:endParaRPr lang="en-US" altLang="zh-CN" sz="2000" b="0" dirty="0">
              <a:latin typeface="FangSong" panose="02010609060101010101" pitchFamily="49" charset="-122"/>
              <a:ea typeface="FangSong" panose="02010609060101010101" pitchFamily="49" charset="-122"/>
            </a:endParaRPr>
          </a:p>
          <a:p>
            <a:r>
              <a:rPr lang="zh-CN" altLang="en-US" sz="2000" b="0" dirty="0">
                <a:latin typeface="FangSong" panose="02010609060101010101" pitchFamily="49" charset="-122"/>
                <a:ea typeface="FangSong" panose="02010609060101010101" pitchFamily="49" charset="-122"/>
              </a:rPr>
              <a:t>常见区块链的分类：</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公有链：以比特币和以太坊为</a:t>
            </a:r>
            <a:endParaRPr lang="en-US" altLang="zh-CN" sz="2000" b="0" dirty="0">
              <a:latin typeface="FangSong" panose="02010609060101010101" pitchFamily="49" charset="-122"/>
              <a:ea typeface="FangSong" panose="02010609060101010101" pitchFamily="49" charset="-122"/>
            </a:endParaRPr>
          </a:p>
          <a:p>
            <a:pPr marL="883174" lvl="1" indent="-342900"/>
            <a:r>
              <a:rPr lang="zh-CN" altLang="en-US" sz="1400" dirty="0">
                <a:latin typeface="FangSong" panose="02010609060101010101" pitchFamily="49" charset="-122"/>
                <a:ea typeface="FangSong" panose="02010609060101010101" pitchFamily="49" charset="-122"/>
              </a:rPr>
              <a:t>数据到处存放</a:t>
            </a:r>
            <a:endParaRPr lang="en-US" altLang="zh-CN" sz="1400" dirty="0">
              <a:latin typeface="FangSong" panose="02010609060101010101" pitchFamily="49" charset="-122"/>
              <a:ea typeface="FangSong" panose="02010609060101010101" pitchFamily="49" charset="-122"/>
            </a:endParaRPr>
          </a:p>
          <a:p>
            <a:pPr marL="883174" lvl="1" indent="-342900"/>
            <a:r>
              <a:rPr lang="zh-CN" altLang="en-US" sz="1400" b="0" dirty="0">
                <a:latin typeface="FangSong" panose="02010609060101010101" pitchFamily="49" charset="-122"/>
                <a:ea typeface="FangSong" panose="02010609060101010101" pitchFamily="49" charset="-122"/>
              </a:rPr>
              <a:t>操作记录不可更改</a:t>
            </a:r>
            <a:endParaRPr lang="en-US" altLang="zh-CN" sz="1400" b="0" dirty="0">
              <a:latin typeface="FangSong" panose="02010609060101010101" pitchFamily="49" charset="-122"/>
              <a:ea typeface="FangSong" panose="02010609060101010101" pitchFamily="49" charset="-122"/>
            </a:endParaRPr>
          </a:p>
          <a:p>
            <a:pPr marL="883174" lvl="1" indent="-342900"/>
            <a:r>
              <a:rPr lang="zh-CN" altLang="en-US" sz="1400" b="0" dirty="0">
                <a:latin typeface="FangSong" panose="02010609060101010101" pitchFamily="49" charset="-122"/>
                <a:ea typeface="FangSong" panose="02010609060101010101" pitchFamily="49" charset="-122"/>
              </a:rPr>
              <a:t>数据可用性：可接受时间内达成，比如比特币的分叉问题；吞吐量达标。</a:t>
            </a:r>
            <a:endParaRPr lang="en-US" altLang="zh-CN" sz="14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私有链：适用企业内部</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联盟链：多个商业团体</a:t>
            </a:r>
            <a:endParaRPr lang="en-US" altLang="zh-CN" sz="2000" b="0" dirty="0">
              <a:latin typeface="FangSong" panose="02010609060101010101" pitchFamily="49" charset="-122"/>
              <a:ea typeface="FangSong" panose="02010609060101010101" pitchFamily="49" charset="-122"/>
            </a:endParaRPr>
          </a:p>
          <a:p>
            <a:endParaRPr lang="zh-CN" altLang="en-US" sz="2000" b="0" dirty="0">
              <a:latin typeface="FangSong" panose="02010609060101010101" pitchFamily="49" charset="-122"/>
              <a:ea typeface="FangSong" panose="02010609060101010101" pitchFamily="49" charset="-122"/>
            </a:endParaRPr>
          </a:p>
        </p:txBody>
      </p:sp>
      <p:pic>
        <p:nvPicPr>
          <p:cNvPr id="3" name="Picture 2">
            <a:extLst>
              <a:ext uri="{FF2B5EF4-FFF2-40B4-BE49-F238E27FC236}">
                <a16:creationId xmlns:a16="http://schemas.microsoft.com/office/drawing/2014/main" id="{CF10E7F8-788A-5B4C-93AE-79BC4A28D2DB}"/>
              </a:ext>
            </a:extLst>
          </p:cNvPr>
          <p:cNvPicPr>
            <a:picLocks noChangeAspect="1"/>
          </p:cNvPicPr>
          <p:nvPr/>
        </p:nvPicPr>
        <p:blipFill>
          <a:blip r:embed="rId2"/>
          <a:stretch>
            <a:fillRect/>
          </a:stretch>
        </p:blipFill>
        <p:spPr>
          <a:xfrm>
            <a:off x="4187439" y="2172480"/>
            <a:ext cx="6768270" cy="3926568"/>
          </a:xfrm>
          <a:prstGeom prst="rect">
            <a:avLst/>
          </a:prstGeom>
        </p:spPr>
      </p:pic>
    </p:spTree>
    <p:extLst>
      <p:ext uri="{BB962C8B-B14F-4D97-AF65-F5344CB8AC3E}">
        <p14:creationId xmlns:p14="http://schemas.microsoft.com/office/powerpoint/2010/main" val="374128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zh-CN" altLang="en-US" dirty="0"/>
              <a:t>背景</a:t>
            </a:r>
            <a:r>
              <a:rPr lang="en-US" altLang="zh-CN" dirty="0"/>
              <a:t>-</a:t>
            </a:r>
            <a:r>
              <a:rPr lang="zh-CN" altLang="en-US" dirty="0"/>
              <a:t>问题</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p:txBody>
          <a:bodyPr>
            <a:normAutofit/>
          </a:bodyPr>
          <a:lstStyle/>
          <a:p>
            <a:r>
              <a:rPr lang="zh-CN" altLang="en-US" sz="2000" b="0" dirty="0">
                <a:latin typeface="FangSong" panose="02010609060101010101" pitchFamily="49" charset="-122"/>
                <a:ea typeface="FangSong" panose="02010609060101010101" pitchFamily="49" charset="-122"/>
              </a:rPr>
              <a:t>基于分布式账本的比特币与以太坊确实带来了分布式应用的告诉发展，但同时，许多企业对于性能要求较高的特性却是无许可的区块链技术无法提供的。另外，对于许多的金融场景，对于参与的身份识别是硬性要求，比如遵守</a:t>
            </a:r>
            <a:r>
              <a:rPr lang="en-US" altLang="zh-CN" sz="2000" b="0" dirty="0">
                <a:latin typeface="FangSong" panose="02010609060101010101" pitchFamily="49" charset="-122"/>
                <a:ea typeface="FangSong" panose="02010609060101010101" pitchFamily="49" charset="-122"/>
              </a:rPr>
              <a:t>KYS</a:t>
            </a:r>
            <a:r>
              <a:rPr lang="zh-CN" altLang="en-US" sz="2000" b="0" dirty="0">
                <a:latin typeface="FangSong" panose="02010609060101010101" pitchFamily="49" charset="-122"/>
                <a:ea typeface="FangSong" panose="02010609060101010101" pitchFamily="49" charset="-122"/>
              </a:rPr>
              <a:t>和</a:t>
            </a:r>
            <a:r>
              <a:rPr lang="en-US" altLang="zh-CN" sz="2000" b="0" dirty="0">
                <a:latin typeface="FangSong" panose="02010609060101010101" pitchFamily="49" charset="-122"/>
                <a:ea typeface="FangSong" panose="02010609060101010101" pitchFamily="49" charset="-122"/>
              </a:rPr>
              <a:t>AML(Anti-Money</a:t>
            </a:r>
            <a:r>
              <a:rPr lang="zh-CN" altLang="en-US" sz="2000" b="0" dirty="0">
                <a:latin typeface="FangSong" panose="02010609060101010101" pitchFamily="49" charset="-122"/>
                <a:ea typeface="FangSong" panose="02010609060101010101" pitchFamily="49" charset="-122"/>
              </a:rPr>
              <a:t> </a:t>
            </a:r>
            <a:r>
              <a:rPr lang="en-US" altLang="zh-CN" sz="2000" b="0" dirty="0">
                <a:latin typeface="FangSong" panose="02010609060101010101" pitchFamily="49" charset="-122"/>
                <a:ea typeface="FangSong" panose="02010609060101010101" pitchFamily="49" charset="-122"/>
              </a:rPr>
              <a:t>Laundering)</a:t>
            </a:r>
            <a:r>
              <a:rPr lang="zh-CN" altLang="en-US" sz="2000" b="0" dirty="0">
                <a:latin typeface="FangSong" panose="02010609060101010101" pitchFamily="49" charset="-122"/>
                <a:ea typeface="FangSong" panose="02010609060101010101" pitchFamily="49" charset="-122"/>
              </a:rPr>
              <a:t>法规，因此对于企业，我们需要考虑如下需求：</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参与者是可识别的</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网络是需要许可的</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高吞吐、低延迟</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隐私保护与保密性</a:t>
            </a:r>
            <a:endParaRPr lang="en-US" altLang="zh-CN" sz="2000" b="0" dirty="0">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384545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zh-CN" altLang="en-US" sz="2800" dirty="0"/>
              <a:t>超级账本</a:t>
            </a:r>
            <a:r>
              <a:rPr lang="en-US" altLang="zh-CN" sz="2800" dirty="0"/>
              <a:t>Hyperledger</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p:txBody>
          <a:bodyPr>
            <a:normAutofit/>
          </a:bodyPr>
          <a:lstStyle/>
          <a:p>
            <a:r>
              <a:rPr lang="zh-CN" altLang="en-US" sz="2000" b="0" dirty="0">
                <a:latin typeface="FangSong" panose="02010609060101010101" pitchFamily="49" charset="-122"/>
                <a:ea typeface="FangSong" panose="02010609060101010101" pitchFamily="49" charset="-122"/>
              </a:rPr>
              <a:t>开源的企业级许可的分布式分类账平台。旨在提供与传统的分布式记账的区块链平台不同的功能。</a:t>
            </a:r>
            <a:r>
              <a:rPr lang="en-US" altLang="zh-CN" sz="2000" b="0" dirty="0">
                <a:latin typeface="FangSong" panose="02010609060101010101" pitchFamily="49" charset="-122"/>
                <a:ea typeface="FangSong" panose="02010609060101010101" pitchFamily="49" charset="-122"/>
              </a:rPr>
              <a:t>Hyperledger</a:t>
            </a:r>
            <a:r>
              <a:rPr lang="zh-CN" altLang="en-US" sz="2000" b="0" dirty="0">
                <a:latin typeface="FangSong" panose="02010609060101010101" pitchFamily="49" charset="-122"/>
                <a:ea typeface="FangSong" panose="02010609060101010101" pitchFamily="49" charset="-122"/>
              </a:rPr>
              <a:t> 最具大表性的作品是</a:t>
            </a:r>
            <a:r>
              <a:rPr lang="en-US" altLang="zh-CN" sz="2000" b="0" dirty="0">
                <a:latin typeface="FangSong" panose="02010609060101010101" pitchFamily="49" charset="-122"/>
                <a:ea typeface="FangSong" panose="02010609060101010101" pitchFamily="49" charset="-122"/>
              </a:rPr>
              <a:t>Fabric</a:t>
            </a:r>
            <a:r>
              <a:rPr lang="zh-CN" altLang="en-US" sz="2000" b="0" dirty="0">
                <a:latin typeface="FangSong" panose="02010609060101010101" pitchFamily="49" charset="-122"/>
                <a:ea typeface="FangSong" panose="02010609060101010101" pitchFamily="49" charset="-122"/>
              </a:rPr>
              <a:t>，该项目于</a:t>
            </a:r>
            <a:r>
              <a:rPr lang="en-US" altLang="zh-CN" sz="2000" b="0" dirty="0">
                <a:latin typeface="FangSong" panose="02010609060101010101" pitchFamily="49" charset="-122"/>
                <a:ea typeface="FangSong" panose="02010609060101010101" pitchFamily="49" charset="-122"/>
              </a:rPr>
              <a:t>15</a:t>
            </a:r>
            <a:r>
              <a:rPr lang="zh-CN" altLang="en-US" sz="2000" b="0" dirty="0">
                <a:latin typeface="FangSong" panose="02010609060101010101" pitchFamily="49" charset="-122"/>
                <a:ea typeface="FangSong" panose="02010609060101010101" pitchFamily="49" charset="-122"/>
              </a:rPr>
              <a:t>年交由</a:t>
            </a:r>
            <a:r>
              <a:rPr lang="en-US" altLang="zh-CN" sz="2000" b="0" dirty="0">
                <a:latin typeface="FangSong" panose="02010609060101010101" pitchFamily="49" charset="-122"/>
                <a:ea typeface="FangSong" panose="02010609060101010101" pitchFamily="49" charset="-122"/>
              </a:rPr>
              <a:t>Linux</a:t>
            </a:r>
            <a:r>
              <a:rPr lang="zh-CN" altLang="en-US" sz="2000" b="0" dirty="0">
                <a:latin typeface="FangSong" panose="02010609060101010101" pitchFamily="49" charset="-122"/>
                <a:ea typeface="FangSong" panose="02010609060101010101" pitchFamily="49" charset="-122"/>
              </a:rPr>
              <a:t> 基金会，成为开源项目。</a:t>
            </a:r>
            <a:endParaRPr lang="en-US" altLang="zh-CN" sz="2000" b="0" dirty="0">
              <a:latin typeface="FangSong" panose="02010609060101010101" pitchFamily="49" charset="-122"/>
              <a:ea typeface="FangSong" panose="02010609060101010101" pitchFamily="49" charset="-122"/>
            </a:endParaRPr>
          </a:p>
          <a:p>
            <a:r>
              <a:rPr lang="zh-CN" altLang="en-US" sz="2000" b="0" dirty="0">
                <a:latin typeface="FangSong" panose="02010609060101010101" pitchFamily="49" charset="-122"/>
                <a:ea typeface="FangSong" panose="02010609060101010101" pitchFamily="49" charset="-122"/>
              </a:rPr>
              <a:t>成员包括</a:t>
            </a:r>
            <a:r>
              <a:rPr lang="en-US" altLang="zh-CN" sz="2000" b="0" dirty="0" err="1">
                <a:latin typeface="FangSong" panose="02010609060101010101" pitchFamily="49" charset="-122"/>
                <a:ea typeface="FangSong" panose="02010609060101010101" pitchFamily="49" charset="-122"/>
              </a:rPr>
              <a:t>IBM,Intel</a:t>
            </a:r>
            <a:r>
              <a:rPr lang="zh-CN" altLang="en-US" sz="2000" b="0" dirty="0">
                <a:latin typeface="FangSong" panose="02010609060101010101" pitchFamily="49" charset="-122"/>
                <a:ea typeface="FangSong" panose="02010609060101010101" pitchFamily="49" charset="-122"/>
              </a:rPr>
              <a:t>，思科等。</a:t>
            </a:r>
            <a:endParaRPr lang="en-US" altLang="zh-CN" sz="2000" b="0" dirty="0">
              <a:latin typeface="FangSong" panose="02010609060101010101" pitchFamily="49" charset="-122"/>
              <a:ea typeface="FangSong" panose="02010609060101010101" pitchFamily="49" charset="-122"/>
            </a:endParaRPr>
          </a:p>
          <a:p>
            <a:endParaRPr lang="en-US" altLang="zh-CN" sz="2000" b="0" dirty="0">
              <a:latin typeface="FangSong" panose="02010609060101010101" pitchFamily="49" charset="-122"/>
              <a:ea typeface="FangSong" panose="02010609060101010101" pitchFamily="49" charset="-122"/>
            </a:endParaRPr>
          </a:p>
          <a:p>
            <a:r>
              <a:rPr lang="zh-CN" altLang="en-US" sz="2000" b="0" dirty="0">
                <a:latin typeface="FangSong" panose="02010609060101010101" pitchFamily="49" charset="-122"/>
                <a:ea typeface="FangSong" panose="02010609060101010101" pitchFamily="49" charset="-122"/>
              </a:rPr>
              <a:t>超级账本的特性：</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联盟链</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拥抱监管和审查</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良好的扩展性，可插入各种功能模块</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身份管理</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p:txBody>
      </p:sp>
      <p:pic>
        <p:nvPicPr>
          <p:cNvPr id="3" name="Picture 2">
            <a:extLst>
              <a:ext uri="{FF2B5EF4-FFF2-40B4-BE49-F238E27FC236}">
                <a16:creationId xmlns:a16="http://schemas.microsoft.com/office/drawing/2014/main" id="{B9C8B723-C672-6A44-B7D3-18B9596C7670}"/>
              </a:ext>
            </a:extLst>
          </p:cNvPr>
          <p:cNvPicPr>
            <a:picLocks noChangeAspect="1"/>
          </p:cNvPicPr>
          <p:nvPr/>
        </p:nvPicPr>
        <p:blipFill>
          <a:blip r:embed="rId2"/>
          <a:stretch>
            <a:fillRect/>
          </a:stretch>
        </p:blipFill>
        <p:spPr>
          <a:xfrm>
            <a:off x="4153579" y="2238129"/>
            <a:ext cx="7031331" cy="3131550"/>
          </a:xfrm>
          <a:prstGeom prst="rect">
            <a:avLst/>
          </a:prstGeom>
        </p:spPr>
      </p:pic>
    </p:spTree>
    <p:extLst>
      <p:ext uri="{BB962C8B-B14F-4D97-AF65-F5344CB8AC3E}">
        <p14:creationId xmlns:p14="http://schemas.microsoft.com/office/powerpoint/2010/main" val="398510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3"/>
                                        </p:tgtEl>
                                        <p:attrNameLst>
                                          <p:attrName>ppt_x</p:attrName>
                                        </p:attrNameLst>
                                      </p:cBhvr>
                                      <p:tavLst>
                                        <p:tav tm="0">
                                          <p:val>
                                            <p:strVal val="ppt_x"/>
                                          </p:val>
                                        </p:tav>
                                        <p:tav tm="100000">
                                          <p:val>
                                            <p:strVal val="ppt_x"/>
                                          </p:val>
                                        </p:tav>
                                      </p:tavLst>
                                    </p:anim>
                                    <p:anim calcmode="lin" valueType="num">
                                      <p:cBhvr additive="base">
                                        <p:cTn id="23" dur="500"/>
                                        <p:tgtEl>
                                          <p:spTgt spid="3"/>
                                        </p:tgtEl>
                                        <p:attrNameLst>
                                          <p:attrName>ppt_y</p:attrName>
                                        </p:attrNameLst>
                                      </p:cBhvr>
                                      <p:tavLst>
                                        <p:tav tm="0">
                                          <p:val>
                                            <p:strVal val="ppt_y"/>
                                          </p:val>
                                        </p:tav>
                                        <p:tav tm="100000">
                                          <p:val>
                                            <p:strVal val="1+ppt_h/2"/>
                                          </p:val>
                                        </p:tav>
                                      </p:tavLst>
                                    </p:anim>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additive="base">
                                        <p:cTn id="3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additive="base">
                                        <p:cTn id="4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 calcmode="lin" valueType="num">
                                      <p:cBhvr additive="base">
                                        <p:cTn id="4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 calcmode="lin" valueType="num">
                                      <p:cBhvr additive="base">
                                        <p:cTn id="5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en-US" altLang="zh-CN" dirty="0"/>
              <a:t>Fabric</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p:txBody>
          <a:bodyPr>
            <a:normAutofit/>
          </a:bodyPr>
          <a:lstStyle/>
          <a:p>
            <a:r>
              <a:rPr lang="zh-CN" altLang="en-US" sz="2000" b="0" dirty="0">
                <a:latin typeface="FangSong" panose="02010609060101010101" pitchFamily="49" charset="-122"/>
                <a:ea typeface="FangSong" panose="02010609060101010101" pitchFamily="49" charset="-122"/>
              </a:rPr>
              <a:t>特性：</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高度模块化</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可配置</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通用性</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多语言</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智能合约</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a:p>
            <a:r>
              <a:rPr lang="zh-CN" altLang="en-US" sz="2000" b="0" dirty="0">
                <a:latin typeface="FangSong" panose="02010609060101010101" pitchFamily="49" charset="-122"/>
                <a:ea typeface="FangSong" panose="02010609060101010101" pitchFamily="49" charset="-122"/>
              </a:rPr>
              <a:t>可使用于：银行、金融、保险、卫生保健、资源、供应链、数字版权等</a:t>
            </a:r>
            <a:endParaRPr lang="en-US" altLang="zh-CN" sz="2000" b="0" dirty="0">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141773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5DAC980-71F6-AB41-B551-BDE9C0ECF74D}"/>
              </a:ext>
            </a:extLst>
          </p:cNvPr>
          <p:cNvSpPr/>
          <p:nvPr/>
        </p:nvSpPr>
        <p:spPr>
          <a:xfrm>
            <a:off x="6548276" y="1155062"/>
            <a:ext cx="4547655" cy="4054552"/>
          </a:xfrm>
          <a:prstGeom prst="rect">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CN" sz="1400" dirty="0">
              <a:solidFill>
                <a:srgbClr val="000000"/>
              </a:solidFill>
              <a:latin typeface="Arial" pitchFamily="34" charset="0"/>
              <a:cs typeface="Arial" pitchFamily="34" charset="0"/>
            </a:endParaRPr>
          </a:p>
        </p:txBody>
      </p:sp>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en-US" altLang="zh-CN" dirty="0"/>
              <a:t>Fabric</a:t>
            </a:r>
            <a:r>
              <a:rPr lang="zh-CN" altLang="en-US" dirty="0"/>
              <a:t> 模型</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a:xfrm>
            <a:off x="562707" y="1085316"/>
            <a:ext cx="11074088" cy="5013732"/>
          </a:xfrm>
        </p:spPr>
        <p:txBody>
          <a:bodyPr>
            <a:normAutofit/>
          </a:bodyPr>
          <a:lstStyle/>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Organization</a:t>
            </a:r>
            <a:r>
              <a:rPr lang="zh-CN" altLang="en-US" sz="2000" b="0" dirty="0">
                <a:latin typeface="FangSong" panose="02010609060101010101" pitchFamily="49" charset="-122"/>
                <a:ea typeface="FangSong" panose="02010609060101010101" pitchFamily="49" charset="-122"/>
              </a:rPr>
              <a:t> </a:t>
            </a:r>
            <a:r>
              <a:rPr lang="en-US" altLang="zh-CN" sz="2000" b="0" dirty="0">
                <a:latin typeface="FangSong" panose="02010609060101010101" pitchFamily="49" charset="-122"/>
                <a:ea typeface="FangSong" panose="02010609060101010101" pitchFamily="49" charset="-122"/>
              </a:rPr>
              <a:t>(Membership</a:t>
            </a:r>
            <a:r>
              <a:rPr lang="zh-CN" altLang="en-US" sz="2000" b="0" dirty="0">
                <a:latin typeface="FangSong" panose="02010609060101010101" pitchFamily="49" charset="-122"/>
                <a:ea typeface="FangSong" panose="02010609060101010101" pitchFamily="49" charset="-122"/>
              </a:rPr>
              <a:t> </a:t>
            </a:r>
            <a:r>
              <a:rPr lang="en-US" altLang="zh-CN" sz="2000" b="0" dirty="0">
                <a:latin typeface="FangSong" panose="02010609060101010101" pitchFamily="49" charset="-122"/>
                <a:ea typeface="FangSong" panose="02010609060101010101" pitchFamily="49" charset="-122"/>
              </a:rPr>
              <a:t>Service</a:t>
            </a:r>
            <a:r>
              <a:rPr lang="zh-CN" altLang="en-US" sz="2000" b="0" dirty="0">
                <a:latin typeface="FangSong" panose="02010609060101010101" pitchFamily="49" charset="-122"/>
                <a:ea typeface="FangSong" panose="02010609060101010101" pitchFamily="49" charset="-122"/>
              </a:rPr>
              <a:t> </a:t>
            </a:r>
            <a:r>
              <a:rPr lang="en-US" altLang="zh-CN" sz="2000" b="0" dirty="0">
                <a:latin typeface="FangSong" panose="02010609060101010101" pitchFamily="49" charset="-122"/>
                <a:ea typeface="FangSong" panose="02010609060101010101" pitchFamily="49" charset="-122"/>
              </a:rPr>
              <a:t>Provider)</a:t>
            </a: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Identity(</a:t>
            </a:r>
            <a:r>
              <a:rPr lang="zh-CN" altLang="en-US" sz="2000" b="0" dirty="0">
                <a:latin typeface="FangSong" panose="02010609060101010101" pitchFamily="49" charset="-122"/>
                <a:ea typeface="FangSong" panose="02010609060101010101" pitchFamily="49" charset="-122"/>
              </a:rPr>
              <a:t>身份</a:t>
            </a:r>
            <a:r>
              <a:rPr lang="en-US" altLang="zh-CN" sz="2000" b="0" dirty="0">
                <a:latin typeface="FangSong" panose="02010609060101010101" pitchFamily="49" charset="-122"/>
                <a:ea typeface="FangSong" panose="02010609060101010101" pitchFamily="49" charset="-122"/>
              </a:rPr>
              <a:t>)</a:t>
            </a: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Consortium</a:t>
            </a:r>
            <a:r>
              <a:rPr lang="zh-CN" altLang="en-US" sz="2000" b="0" dirty="0">
                <a:latin typeface="FangSong" panose="02010609060101010101" pitchFamily="49" charset="-122"/>
                <a:ea typeface="FangSong" panose="02010609060101010101" pitchFamily="49" charset="-122"/>
              </a:rPr>
              <a:t>（联盟）</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Channel</a:t>
            </a:r>
            <a:r>
              <a:rPr lang="zh-CN" altLang="en-US" sz="2000" b="0" dirty="0">
                <a:latin typeface="FangSong" panose="02010609060101010101" pitchFamily="49" charset="-122"/>
                <a:ea typeface="FangSong" panose="02010609060101010101" pitchFamily="49" charset="-122"/>
              </a:rPr>
              <a:t>（通道）</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en-US" altLang="zh-CN" sz="2000" b="0" dirty="0" err="1">
                <a:latin typeface="FangSong" panose="02010609060101010101" pitchFamily="49" charset="-122"/>
                <a:ea typeface="FangSong" panose="02010609060101010101" pitchFamily="49" charset="-122"/>
              </a:rPr>
              <a:t>SmartContract</a:t>
            </a:r>
            <a:r>
              <a:rPr lang="zh-CN" altLang="en-US" sz="2000" b="0" dirty="0">
                <a:latin typeface="FangSong" panose="02010609060101010101" pitchFamily="49" charset="-122"/>
                <a:ea typeface="FangSong" panose="02010609060101010101" pitchFamily="49" charset="-122"/>
              </a:rPr>
              <a:t>（智能合约）</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en-US" altLang="zh-CN" sz="2000" b="0" dirty="0">
                <a:latin typeface="FangSong" panose="02010609060101010101" pitchFamily="49" charset="-122"/>
                <a:ea typeface="FangSong" panose="02010609060101010101" pitchFamily="49" charset="-122"/>
              </a:rPr>
              <a:t>Endorsement</a:t>
            </a:r>
            <a:r>
              <a:rPr lang="zh-CN" altLang="en-US" sz="2000" b="0" dirty="0">
                <a:latin typeface="FangSong" panose="02010609060101010101" pitchFamily="49" charset="-122"/>
                <a:ea typeface="FangSong" panose="02010609060101010101" pitchFamily="49" charset="-122"/>
              </a:rPr>
              <a:t>（背书）</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en-US" altLang="zh-CN" sz="2000" b="0" dirty="0" err="1">
                <a:latin typeface="FangSong" panose="02010609060101010101" pitchFamily="49" charset="-122"/>
                <a:ea typeface="FangSong" panose="02010609060101010101" pitchFamily="49" charset="-122"/>
              </a:rPr>
              <a:t>PrivateData</a:t>
            </a:r>
            <a:r>
              <a:rPr lang="zh-CN" altLang="en-US" sz="2000" b="0" dirty="0">
                <a:latin typeface="FangSong" panose="02010609060101010101" pitchFamily="49" charset="-122"/>
                <a:ea typeface="FangSong" panose="02010609060101010101" pitchFamily="49" charset="-122"/>
              </a:rPr>
              <a:t>（隐私数据）</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p:txBody>
      </p:sp>
      <p:pic>
        <p:nvPicPr>
          <p:cNvPr id="3" name="Picture 2">
            <a:extLst>
              <a:ext uri="{FF2B5EF4-FFF2-40B4-BE49-F238E27FC236}">
                <a16:creationId xmlns:a16="http://schemas.microsoft.com/office/drawing/2014/main" id="{9AB38B2B-BC72-CE48-89EF-C2239B52F5F1}"/>
              </a:ext>
            </a:extLst>
          </p:cNvPr>
          <p:cNvPicPr>
            <a:picLocks noChangeAspect="1"/>
          </p:cNvPicPr>
          <p:nvPr/>
        </p:nvPicPr>
        <p:blipFill>
          <a:blip r:embed="rId2"/>
          <a:stretch>
            <a:fillRect/>
          </a:stretch>
        </p:blipFill>
        <p:spPr>
          <a:xfrm>
            <a:off x="6917730" y="1736568"/>
            <a:ext cx="3657682" cy="3125989"/>
          </a:xfrm>
          <a:prstGeom prst="rect">
            <a:avLst/>
          </a:prstGeom>
        </p:spPr>
      </p:pic>
      <p:pic>
        <p:nvPicPr>
          <p:cNvPr id="8" name="Picture 7">
            <a:extLst>
              <a:ext uri="{FF2B5EF4-FFF2-40B4-BE49-F238E27FC236}">
                <a16:creationId xmlns:a16="http://schemas.microsoft.com/office/drawing/2014/main" id="{0157B43F-65C4-E242-BD69-9A5E124534AF}"/>
              </a:ext>
            </a:extLst>
          </p:cNvPr>
          <p:cNvPicPr>
            <a:picLocks noChangeAspect="1"/>
          </p:cNvPicPr>
          <p:nvPr/>
        </p:nvPicPr>
        <p:blipFill>
          <a:blip r:embed="rId3"/>
          <a:stretch>
            <a:fillRect/>
          </a:stretch>
        </p:blipFill>
        <p:spPr>
          <a:xfrm>
            <a:off x="7110120" y="1853666"/>
            <a:ext cx="265103" cy="205494"/>
          </a:xfrm>
          <a:prstGeom prst="rect">
            <a:avLst/>
          </a:prstGeom>
        </p:spPr>
      </p:pic>
      <p:pic>
        <p:nvPicPr>
          <p:cNvPr id="9" name="Picture 8">
            <a:extLst>
              <a:ext uri="{FF2B5EF4-FFF2-40B4-BE49-F238E27FC236}">
                <a16:creationId xmlns:a16="http://schemas.microsoft.com/office/drawing/2014/main" id="{4E430D4B-BAF1-1945-BD9A-9B156955557D}"/>
              </a:ext>
            </a:extLst>
          </p:cNvPr>
          <p:cNvPicPr>
            <a:picLocks noChangeAspect="1"/>
          </p:cNvPicPr>
          <p:nvPr/>
        </p:nvPicPr>
        <p:blipFill>
          <a:blip r:embed="rId4"/>
          <a:stretch>
            <a:fillRect/>
          </a:stretch>
        </p:blipFill>
        <p:spPr>
          <a:xfrm>
            <a:off x="7423502" y="1834616"/>
            <a:ext cx="288221" cy="224544"/>
          </a:xfrm>
          <a:prstGeom prst="rect">
            <a:avLst/>
          </a:prstGeom>
        </p:spPr>
      </p:pic>
      <p:pic>
        <p:nvPicPr>
          <p:cNvPr id="10" name="Picture 9">
            <a:extLst>
              <a:ext uri="{FF2B5EF4-FFF2-40B4-BE49-F238E27FC236}">
                <a16:creationId xmlns:a16="http://schemas.microsoft.com/office/drawing/2014/main" id="{AE11C5D4-14B1-6C43-A467-3D2238A1048E}"/>
              </a:ext>
            </a:extLst>
          </p:cNvPr>
          <p:cNvPicPr>
            <a:picLocks noChangeAspect="1"/>
          </p:cNvPicPr>
          <p:nvPr/>
        </p:nvPicPr>
        <p:blipFill>
          <a:blip r:embed="rId5"/>
          <a:stretch>
            <a:fillRect/>
          </a:stretch>
        </p:blipFill>
        <p:spPr>
          <a:xfrm>
            <a:off x="7789407" y="1834616"/>
            <a:ext cx="288221" cy="232323"/>
          </a:xfrm>
          <a:prstGeom prst="rect">
            <a:avLst/>
          </a:prstGeom>
        </p:spPr>
      </p:pic>
      <p:pic>
        <p:nvPicPr>
          <p:cNvPr id="11" name="Picture 10">
            <a:extLst>
              <a:ext uri="{FF2B5EF4-FFF2-40B4-BE49-F238E27FC236}">
                <a16:creationId xmlns:a16="http://schemas.microsoft.com/office/drawing/2014/main" id="{F7BC530D-2F63-2D48-A86A-18B1E2C31034}"/>
              </a:ext>
            </a:extLst>
          </p:cNvPr>
          <p:cNvPicPr>
            <a:picLocks noChangeAspect="1"/>
          </p:cNvPicPr>
          <p:nvPr/>
        </p:nvPicPr>
        <p:blipFill>
          <a:blip r:embed="rId3"/>
          <a:stretch>
            <a:fillRect/>
          </a:stretch>
        </p:blipFill>
        <p:spPr>
          <a:xfrm>
            <a:off x="9501935" y="1837390"/>
            <a:ext cx="265103" cy="205494"/>
          </a:xfrm>
          <a:prstGeom prst="rect">
            <a:avLst/>
          </a:prstGeom>
        </p:spPr>
      </p:pic>
      <p:pic>
        <p:nvPicPr>
          <p:cNvPr id="12" name="Picture 11">
            <a:extLst>
              <a:ext uri="{FF2B5EF4-FFF2-40B4-BE49-F238E27FC236}">
                <a16:creationId xmlns:a16="http://schemas.microsoft.com/office/drawing/2014/main" id="{BE151407-18D4-2644-9694-8FEDB6373D34}"/>
              </a:ext>
            </a:extLst>
          </p:cNvPr>
          <p:cNvPicPr>
            <a:picLocks noChangeAspect="1"/>
          </p:cNvPicPr>
          <p:nvPr/>
        </p:nvPicPr>
        <p:blipFill>
          <a:blip r:embed="rId4"/>
          <a:stretch>
            <a:fillRect/>
          </a:stretch>
        </p:blipFill>
        <p:spPr>
          <a:xfrm>
            <a:off x="9815317" y="1818340"/>
            <a:ext cx="288221" cy="224544"/>
          </a:xfrm>
          <a:prstGeom prst="rect">
            <a:avLst/>
          </a:prstGeom>
        </p:spPr>
      </p:pic>
      <p:pic>
        <p:nvPicPr>
          <p:cNvPr id="13" name="Picture 12">
            <a:extLst>
              <a:ext uri="{FF2B5EF4-FFF2-40B4-BE49-F238E27FC236}">
                <a16:creationId xmlns:a16="http://schemas.microsoft.com/office/drawing/2014/main" id="{FCB44B50-2017-3347-9A4F-CCBF2CEBD79E}"/>
              </a:ext>
            </a:extLst>
          </p:cNvPr>
          <p:cNvPicPr>
            <a:picLocks noChangeAspect="1"/>
          </p:cNvPicPr>
          <p:nvPr/>
        </p:nvPicPr>
        <p:blipFill>
          <a:blip r:embed="rId5"/>
          <a:stretch>
            <a:fillRect/>
          </a:stretch>
        </p:blipFill>
        <p:spPr>
          <a:xfrm>
            <a:off x="10181222" y="1818340"/>
            <a:ext cx="288221" cy="232323"/>
          </a:xfrm>
          <a:prstGeom prst="rect">
            <a:avLst/>
          </a:prstGeom>
        </p:spPr>
      </p:pic>
      <p:pic>
        <p:nvPicPr>
          <p:cNvPr id="14" name="Picture 13">
            <a:extLst>
              <a:ext uri="{FF2B5EF4-FFF2-40B4-BE49-F238E27FC236}">
                <a16:creationId xmlns:a16="http://schemas.microsoft.com/office/drawing/2014/main" id="{077E0F09-9387-B24B-9DF9-85A8B4339998}"/>
              </a:ext>
            </a:extLst>
          </p:cNvPr>
          <p:cNvPicPr>
            <a:picLocks noChangeAspect="1"/>
          </p:cNvPicPr>
          <p:nvPr/>
        </p:nvPicPr>
        <p:blipFill>
          <a:blip r:embed="rId3"/>
          <a:stretch>
            <a:fillRect/>
          </a:stretch>
        </p:blipFill>
        <p:spPr>
          <a:xfrm>
            <a:off x="9552809" y="3605468"/>
            <a:ext cx="265103" cy="205494"/>
          </a:xfrm>
          <a:prstGeom prst="rect">
            <a:avLst/>
          </a:prstGeom>
        </p:spPr>
      </p:pic>
      <p:pic>
        <p:nvPicPr>
          <p:cNvPr id="15" name="Picture 14">
            <a:extLst>
              <a:ext uri="{FF2B5EF4-FFF2-40B4-BE49-F238E27FC236}">
                <a16:creationId xmlns:a16="http://schemas.microsoft.com/office/drawing/2014/main" id="{6F200499-5539-4443-A3D2-69EEBE8250D1}"/>
              </a:ext>
            </a:extLst>
          </p:cNvPr>
          <p:cNvPicPr>
            <a:picLocks noChangeAspect="1"/>
          </p:cNvPicPr>
          <p:nvPr/>
        </p:nvPicPr>
        <p:blipFill>
          <a:blip r:embed="rId4"/>
          <a:stretch>
            <a:fillRect/>
          </a:stretch>
        </p:blipFill>
        <p:spPr>
          <a:xfrm>
            <a:off x="9866191" y="3586418"/>
            <a:ext cx="288221" cy="224544"/>
          </a:xfrm>
          <a:prstGeom prst="rect">
            <a:avLst/>
          </a:prstGeom>
        </p:spPr>
      </p:pic>
      <p:pic>
        <p:nvPicPr>
          <p:cNvPr id="16" name="Picture 15">
            <a:extLst>
              <a:ext uri="{FF2B5EF4-FFF2-40B4-BE49-F238E27FC236}">
                <a16:creationId xmlns:a16="http://schemas.microsoft.com/office/drawing/2014/main" id="{97DBB941-6A86-9546-9F3B-FDFCD1D53429}"/>
              </a:ext>
            </a:extLst>
          </p:cNvPr>
          <p:cNvPicPr>
            <a:picLocks noChangeAspect="1"/>
          </p:cNvPicPr>
          <p:nvPr/>
        </p:nvPicPr>
        <p:blipFill>
          <a:blip r:embed="rId5"/>
          <a:stretch>
            <a:fillRect/>
          </a:stretch>
        </p:blipFill>
        <p:spPr>
          <a:xfrm>
            <a:off x="10232096" y="3586418"/>
            <a:ext cx="288221" cy="232323"/>
          </a:xfrm>
          <a:prstGeom prst="rect">
            <a:avLst/>
          </a:prstGeom>
        </p:spPr>
      </p:pic>
      <p:pic>
        <p:nvPicPr>
          <p:cNvPr id="17" name="Picture 16">
            <a:extLst>
              <a:ext uri="{FF2B5EF4-FFF2-40B4-BE49-F238E27FC236}">
                <a16:creationId xmlns:a16="http://schemas.microsoft.com/office/drawing/2014/main" id="{70B43247-BCEE-4746-9FAF-8D634110C59E}"/>
              </a:ext>
            </a:extLst>
          </p:cNvPr>
          <p:cNvPicPr>
            <a:picLocks noChangeAspect="1"/>
          </p:cNvPicPr>
          <p:nvPr/>
        </p:nvPicPr>
        <p:blipFill>
          <a:blip r:embed="rId3"/>
          <a:stretch>
            <a:fillRect/>
          </a:stretch>
        </p:blipFill>
        <p:spPr>
          <a:xfrm>
            <a:off x="7110120" y="3564696"/>
            <a:ext cx="265103" cy="205494"/>
          </a:xfrm>
          <a:prstGeom prst="rect">
            <a:avLst/>
          </a:prstGeom>
        </p:spPr>
      </p:pic>
      <p:pic>
        <p:nvPicPr>
          <p:cNvPr id="18" name="Picture 17">
            <a:extLst>
              <a:ext uri="{FF2B5EF4-FFF2-40B4-BE49-F238E27FC236}">
                <a16:creationId xmlns:a16="http://schemas.microsoft.com/office/drawing/2014/main" id="{05479F52-5581-D44D-B595-1BDD188B3E56}"/>
              </a:ext>
            </a:extLst>
          </p:cNvPr>
          <p:cNvPicPr>
            <a:picLocks noChangeAspect="1"/>
          </p:cNvPicPr>
          <p:nvPr/>
        </p:nvPicPr>
        <p:blipFill>
          <a:blip r:embed="rId4"/>
          <a:stretch>
            <a:fillRect/>
          </a:stretch>
        </p:blipFill>
        <p:spPr>
          <a:xfrm>
            <a:off x="7423502" y="3545646"/>
            <a:ext cx="288221" cy="224544"/>
          </a:xfrm>
          <a:prstGeom prst="rect">
            <a:avLst/>
          </a:prstGeom>
        </p:spPr>
      </p:pic>
      <p:pic>
        <p:nvPicPr>
          <p:cNvPr id="19" name="Picture 18">
            <a:extLst>
              <a:ext uri="{FF2B5EF4-FFF2-40B4-BE49-F238E27FC236}">
                <a16:creationId xmlns:a16="http://schemas.microsoft.com/office/drawing/2014/main" id="{407BCE7F-D73A-C043-9CC2-67B81AF97B8B}"/>
              </a:ext>
            </a:extLst>
          </p:cNvPr>
          <p:cNvPicPr>
            <a:picLocks noChangeAspect="1"/>
          </p:cNvPicPr>
          <p:nvPr/>
        </p:nvPicPr>
        <p:blipFill>
          <a:blip r:embed="rId5"/>
          <a:stretch>
            <a:fillRect/>
          </a:stretch>
        </p:blipFill>
        <p:spPr>
          <a:xfrm>
            <a:off x="7789407" y="3545646"/>
            <a:ext cx="288221" cy="232323"/>
          </a:xfrm>
          <a:prstGeom prst="rect">
            <a:avLst/>
          </a:prstGeom>
        </p:spPr>
      </p:pic>
      <p:sp>
        <p:nvSpPr>
          <p:cNvPr id="21" name="TextBox 20">
            <a:extLst>
              <a:ext uri="{FF2B5EF4-FFF2-40B4-BE49-F238E27FC236}">
                <a16:creationId xmlns:a16="http://schemas.microsoft.com/office/drawing/2014/main" id="{EE6701B7-A6EB-0147-BF42-D7DEBB08CA1B}"/>
              </a:ext>
            </a:extLst>
          </p:cNvPr>
          <p:cNvSpPr txBox="1"/>
          <p:nvPr/>
        </p:nvSpPr>
        <p:spPr>
          <a:xfrm>
            <a:off x="6410910" y="1091743"/>
            <a:ext cx="1300813" cy="397201"/>
          </a:xfrm>
          <a:prstGeom prst="rect">
            <a:avLst/>
          </a:prstGeom>
          <a:noFill/>
        </p:spPr>
        <p:txBody>
          <a:bodyPr wrap="square" tIns="90000" bIns="90000" rtlCol="0" anchor="t">
            <a:spAutoFit/>
          </a:bodyPr>
          <a:lstStyle/>
          <a:p>
            <a:pPr algn="ctr"/>
            <a:r>
              <a:rPr lang="en-CN" sz="1400" dirty="0">
                <a:solidFill>
                  <a:srgbClr val="000000"/>
                </a:solidFill>
                <a:latin typeface="Arial" pitchFamily="34" charset="0"/>
                <a:cs typeface="Arial" pitchFamily="34" charset="0"/>
              </a:rPr>
              <a:t>Consortium</a:t>
            </a:r>
          </a:p>
        </p:txBody>
      </p:sp>
      <p:sp>
        <p:nvSpPr>
          <p:cNvPr id="22" name="TextBox 21">
            <a:extLst>
              <a:ext uri="{FF2B5EF4-FFF2-40B4-BE49-F238E27FC236}">
                <a16:creationId xmlns:a16="http://schemas.microsoft.com/office/drawing/2014/main" id="{AC851D89-D3B4-364D-B3ED-49EDD67878FC}"/>
              </a:ext>
            </a:extLst>
          </p:cNvPr>
          <p:cNvSpPr txBox="1"/>
          <p:nvPr/>
        </p:nvSpPr>
        <p:spPr>
          <a:xfrm>
            <a:off x="6789888" y="1596518"/>
            <a:ext cx="1089333" cy="351035"/>
          </a:xfrm>
          <a:prstGeom prst="rect">
            <a:avLst/>
          </a:prstGeom>
          <a:noFill/>
        </p:spPr>
        <p:txBody>
          <a:bodyPr wrap="square" tIns="90000" bIns="90000" rtlCol="0" anchor="t">
            <a:spAutoFit/>
          </a:bodyPr>
          <a:lstStyle/>
          <a:p>
            <a:pPr algn="ctr"/>
            <a:r>
              <a:rPr lang="en-US" sz="1100" dirty="0">
                <a:solidFill>
                  <a:srgbClr val="000000"/>
                </a:solidFill>
                <a:latin typeface="Arial" pitchFamily="34" charset="0"/>
                <a:cs typeface="Arial" pitchFamily="34" charset="0"/>
              </a:rPr>
              <a:t>C</a:t>
            </a:r>
            <a:r>
              <a:rPr lang="en-CN" sz="1100" dirty="0">
                <a:solidFill>
                  <a:srgbClr val="000000"/>
                </a:solidFill>
                <a:latin typeface="Arial" pitchFamily="34" charset="0"/>
                <a:cs typeface="Arial" pitchFamily="34" charset="0"/>
              </a:rPr>
              <a:t>hannel</a:t>
            </a:r>
            <a:r>
              <a:rPr lang="zh-CN" altLang="en-US" sz="1100" dirty="0">
                <a:solidFill>
                  <a:srgbClr val="000000"/>
                </a:solidFill>
                <a:latin typeface="Arial" pitchFamily="34" charset="0"/>
                <a:cs typeface="Arial" pitchFamily="34" charset="0"/>
              </a:rPr>
              <a:t> </a:t>
            </a:r>
            <a:r>
              <a:rPr lang="en-US" altLang="zh-CN" sz="1100" dirty="0">
                <a:solidFill>
                  <a:srgbClr val="000000"/>
                </a:solidFill>
                <a:latin typeface="Arial" pitchFamily="34" charset="0"/>
                <a:cs typeface="Arial" pitchFamily="34" charset="0"/>
              </a:rPr>
              <a:t>A</a:t>
            </a:r>
            <a:endParaRPr lang="en-CN" sz="1100" dirty="0">
              <a:solidFill>
                <a:srgbClr val="000000"/>
              </a:solidFill>
              <a:latin typeface="Arial" pitchFamily="34" charset="0"/>
              <a:cs typeface="Arial" pitchFamily="34" charset="0"/>
            </a:endParaRPr>
          </a:p>
        </p:txBody>
      </p:sp>
      <p:pic>
        <p:nvPicPr>
          <p:cNvPr id="24" name="Picture 23">
            <a:extLst>
              <a:ext uri="{FF2B5EF4-FFF2-40B4-BE49-F238E27FC236}">
                <a16:creationId xmlns:a16="http://schemas.microsoft.com/office/drawing/2014/main" id="{4337C333-306A-194F-8F7F-FE124021BAE4}"/>
              </a:ext>
            </a:extLst>
          </p:cNvPr>
          <p:cNvPicPr>
            <a:picLocks noChangeAspect="1"/>
          </p:cNvPicPr>
          <p:nvPr/>
        </p:nvPicPr>
        <p:blipFill>
          <a:blip r:embed="rId6"/>
          <a:stretch>
            <a:fillRect/>
          </a:stretch>
        </p:blipFill>
        <p:spPr>
          <a:xfrm>
            <a:off x="7923662" y="2444697"/>
            <a:ext cx="283155" cy="329072"/>
          </a:xfrm>
          <a:prstGeom prst="rect">
            <a:avLst/>
          </a:prstGeom>
        </p:spPr>
      </p:pic>
      <p:pic>
        <p:nvPicPr>
          <p:cNvPr id="25" name="Picture 24">
            <a:extLst>
              <a:ext uri="{FF2B5EF4-FFF2-40B4-BE49-F238E27FC236}">
                <a16:creationId xmlns:a16="http://schemas.microsoft.com/office/drawing/2014/main" id="{BF945861-93E8-7445-8797-8A734185FE1B}"/>
              </a:ext>
            </a:extLst>
          </p:cNvPr>
          <p:cNvPicPr>
            <a:picLocks noChangeAspect="1"/>
          </p:cNvPicPr>
          <p:nvPr/>
        </p:nvPicPr>
        <p:blipFill>
          <a:blip r:embed="rId6"/>
          <a:stretch>
            <a:fillRect/>
          </a:stretch>
        </p:blipFill>
        <p:spPr>
          <a:xfrm>
            <a:off x="9435463" y="2458174"/>
            <a:ext cx="283155" cy="329072"/>
          </a:xfrm>
          <a:prstGeom prst="rect">
            <a:avLst/>
          </a:prstGeom>
        </p:spPr>
      </p:pic>
      <p:pic>
        <p:nvPicPr>
          <p:cNvPr id="26" name="Picture 25">
            <a:extLst>
              <a:ext uri="{FF2B5EF4-FFF2-40B4-BE49-F238E27FC236}">
                <a16:creationId xmlns:a16="http://schemas.microsoft.com/office/drawing/2014/main" id="{BD78FA9C-FAA4-4A42-8A21-D31D413B930A}"/>
              </a:ext>
            </a:extLst>
          </p:cNvPr>
          <p:cNvPicPr>
            <a:picLocks noChangeAspect="1"/>
          </p:cNvPicPr>
          <p:nvPr/>
        </p:nvPicPr>
        <p:blipFill>
          <a:blip r:embed="rId6"/>
          <a:stretch>
            <a:fillRect/>
          </a:stretch>
        </p:blipFill>
        <p:spPr>
          <a:xfrm>
            <a:off x="7864179" y="4256674"/>
            <a:ext cx="283155" cy="329072"/>
          </a:xfrm>
          <a:prstGeom prst="rect">
            <a:avLst/>
          </a:prstGeom>
        </p:spPr>
      </p:pic>
      <p:pic>
        <p:nvPicPr>
          <p:cNvPr id="27" name="Picture 26">
            <a:extLst>
              <a:ext uri="{FF2B5EF4-FFF2-40B4-BE49-F238E27FC236}">
                <a16:creationId xmlns:a16="http://schemas.microsoft.com/office/drawing/2014/main" id="{FFE3CE3E-9310-D440-9D1C-7E0B48E8AEAF}"/>
              </a:ext>
            </a:extLst>
          </p:cNvPr>
          <p:cNvPicPr>
            <a:picLocks noChangeAspect="1"/>
          </p:cNvPicPr>
          <p:nvPr/>
        </p:nvPicPr>
        <p:blipFill>
          <a:blip r:embed="rId6"/>
          <a:stretch>
            <a:fillRect/>
          </a:stretch>
        </p:blipFill>
        <p:spPr>
          <a:xfrm>
            <a:off x="9463955" y="4227932"/>
            <a:ext cx="283155" cy="329072"/>
          </a:xfrm>
          <a:prstGeom prst="rect">
            <a:avLst/>
          </a:prstGeom>
        </p:spPr>
      </p:pic>
      <p:pic>
        <p:nvPicPr>
          <p:cNvPr id="34" name="Picture 33">
            <a:extLst>
              <a:ext uri="{FF2B5EF4-FFF2-40B4-BE49-F238E27FC236}">
                <a16:creationId xmlns:a16="http://schemas.microsoft.com/office/drawing/2014/main" id="{FF004C73-7445-164E-A96B-0DF0EC08A577}"/>
              </a:ext>
            </a:extLst>
          </p:cNvPr>
          <p:cNvPicPr>
            <a:picLocks noChangeAspect="1"/>
          </p:cNvPicPr>
          <p:nvPr/>
        </p:nvPicPr>
        <p:blipFill>
          <a:blip r:embed="rId7"/>
          <a:stretch>
            <a:fillRect/>
          </a:stretch>
        </p:blipFill>
        <p:spPr>
          <a:xfrm>
            <a:off x="9440588" y="2812323"/>
            <a:ext cx="306522" cy="311097"/>
          </a:xfrm>
          <a:prstGeom prst="rect">
            <a:avLst/>
          </a:prstGeom>
        </p:spPr>
      </p:pic>
      <p:pic>
        <p:nvPicPr>
          <p:cNvPr id="35" name="Picture 34">
            <a:extLst>
              <a:ext uri="{FF2B5EF4-FFF2-40B4-BE49-F238E27FC236}">
                <a16:creationId xmlns:a16="http://schemas.microsoft.com/office/drawing/2014/main" id="{723EF70D-4D3C-4D40-B989-3D89F5E81536}"/>
              </a:ext>
            </a:extLst>
          </p:cNvPr>
          <p:cNvPicPr>
            <a:picLocks noChangeAspect="1"/>
          </p:cNvPicPr>
          <p:nvPr/>
        </p:nvPicPr>
        <p:blipFill>
          <a:blip r:embed="rId7"/>
          <a:stretch>
            <a:fillRect/>
          </a:stretch>
        </p:blipFill>
        <p:spPr>
          <a:xfrm>
            <a:off x="9454604" y="3902678"/>
            <a:ext cx="306522" cy="311097"/>
          </a:xfrm>
          <a:prstGeom prst="rect">
            <a:avLst/>
          </a:prstGeom>
        </p:spPr>
      </p:pic>
      <p:pic>
        <p:nvPicPr>
          <p:cNvPr id="36" name="Picture 35">
            <a:extLst>
              <a:ext uri="{FF2B5EF4-FFF2-40B4-BE49-F238E27FC236}">
                <a16:creationId xmlns:a16="http://schemas.microsoft.com/office/drawing/2014/main" id="{2DF4BC05-5035-D648-8D9F-8FC5DE200217}"/>
              </a:ext>
            </a:extLst>
          </p:cNvPr>
          <p:cNvPicPr>
            <a:picLocks noChangeAspect="1"/>
          </p:cNvPicPr>
          <p:nvPr/>
        </p:nvPicPr>
        <p:blipFill>
          <a:blip r:embed="rId7"/>
          <a:stretch>
            <a:fillRect/>
          </a:stretch>
        </p:blipFill>
        <p:spPr>
          <a:xfrm>
            <a:off x="7872504" y="3941379"/>
            <a:ext cx="306522" cy="311097"/>
          </a:xfrm>
          <a:prstGeom prst="rect">
            <a:avLst/>
          </a:prstGeom>
        </p:spPr>
      </p:pic>
      <p:pic>
        <p:nvPicPr>
          <p:cNvPr id="37" name="Picture 36">
            <a:extLst>
              <a:ext uri="{FF2B5EF4-FFF2-40B4-BE49-F238E27FC236}">
                <a16:creationId xmlns:a16="http://schemas.microsoft.com/office/drawing/2014/main" id="{4D56CD79-AD59-B345-B8EC-5085A206E4F7}"/>
              </a:ext>
            </a:extLst>
          </p:cNvPr>
          <p:cNvPicPr>
            <a:picLocks noChangeAspect="1"/>
          </p:cNvPicPr>
          <p:nvPr/>
        </p:nvPicPr>
        <p:blipFill>
          <a:blip r:embed="rId8"/>
          <a:stretch>
            <a:fillRect/>
          </a:stretch>
        </p:blipFill>
        <p:spPr>
          <a:xfrm>
            <a:off x="7884867" y="2787246"/>
            <a:ext cx="286238" cy="279695"/>
          </a:xfrm>
          <a:prstGeom prst="rect">
            <a:avLst/>
          </a:prstGeom>
        </p:spPr>
      </p:pic>
      <p:pic>
        <p:nvPicPr>
          <p:cNvPr id="38" name="Picture 37">
            <a:extLst>
              <a:ext uri="{FF2B5EF4-FFF2-40B4-BE49-F238E27FC236}">
                <a16:creationId xmlns:a16="http://schemas.microsoft.com/office/drawing/2014/main" id="{7C920473-C32A-9E4D-835F-7CA8BBC10B9D}"/>
              </a:ext>
            </a:extLst>
          </p:cNvPr>
          <p:cNvPicPr>
            <a:picLocks noChangeAspect="1"/>
          </p:cNvPicPr>
          <p:nvPr/>
        </p:nvPicPr>
        <p:blipFill>
          <a:blip r:embed="rId9"/>
          <a:stretch>
            <a:fillRect/>
          </a:stretch>
        </p:blipFill>
        <p:spPr>
          <a:xfrm>
            <a:off x="2939570" y="3294318"/>
            <a:ext cx="3581400" cy="622300"/>
          </a:xfrm>
          <a:prstGeom prst="rect">
            <a:avLst/>
          </a:prstGeom>
        </p:spPr>
      </p:pic>
      <p:cxnSp>
        <p:nvCxnSpPr>
          <p:cNvPr id="40" name="Straight Connector 39">
            <a:extLst>
              <a:ext uri="{FF2B5EF4-FFF2-40B4-BE49-F238E27FC236}">
                <a16:creationId xmlns:a16="http://schemas.microsoft.com/office/drawing/2014/main" id="{5E0E1142-F6DA-2F4D-873E-88179871CF36}"/>
              </a:ext>
            </a:extLst>
          </p:cNvPr>
          <p:cNvCxnSpPr>
            <a:cxnSpLocks/>
            <a:endCxn id="3" idx="3"/>
          </p:cNvCxnSpPr>
          <p:nvPr/>
        </p:nvCxnSpPr>
        <p:spPr>
          <a:xfrm>
            <a:off x="6917730" y="3165696"/>
            <a:ext cx="3657682" cy="133867"/>
          </a:xfrm>
          <a:prstGeom prst="line">
            <a:avLst/>
          </a:prstGeom>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0E164423-732D-E749-A5AC-CFA5BC86D32C}"/>
              </a:ext>
            </a:extLst>
          </p:cNvPr>
          <p:cNvSpPr txBox="1"/>
          <p:nvPr/>
        </p:nvSpPr>
        <p:spPr>
          <a:xfrm>
            <a:off x="7332337" y="3189751"/>
            <a:ext cx="1080334" cy="304868"/>
          </a:xfrm>
          <a:prstGeom prst="rect">
            <a:avLst/>
          </a:prstGeom>
          <a:noFill/>
        </p:spPr>
        <p:txBody>
          <a:bodyPr wrap="square" tIns="90000" bIns="90000" rtlCol="0" anchor="t">
            <a:spAutoFit/>
          </a:bodyPr>
          <a:lstStyle/>
          <a:p>
            <a:pPr algn="ctr"/>
            <a:r>
              <a:rPr lang="en-CN" sz="800" dirty="0">
                <a:solidFill>
                  <a:srgbClr val="000000"/>
                </a:solidFill>
                <a:latin typeface="Arial" pitchFamily="34" charset="0"/>
                <a:cs typeface="Arial" pitchFamily="34" charset="0"/>
              </a:rPr>
              <a:t>PrivateData</a:t>
            </a:r>
            <a:r>
              <a:rPr lang="zh-CN" altLang="en-US" sz="800" dirty="0">
                <a:solidFill>
                  <a:srgbClr val="000000"/>
                </a:solidFill>
                <a:latin typeface="Arial" pitchFamily="34" charset="0"/>
                <a:cs typeface="Arial" pitchFamily="34" charset="0"/>
              </a:rPr>
              <a:t> </a:t>
            </a:r>
            <a:r>
              <a:rPr lang="en-US" altLang="zh-CN" sz="800" dirty="0">
                <a:solidFill>
                  <a:srgbClr val="000000"/>
                </a:solidFill>
                <a:latin typeface="Arial" pitchFamily="34" charset="0"/>
                <a:cs typeface="Arial" pitchFamily="34" charset="0"/>
              </a:rPr>
              <a:t>A</a:t>
            </a:r>
            <a:endParaRPr lang="en-CN" sz="800" dirty="0">
              <a:solidFill>
                <a:srgbClr val="000000"/>
              </a:solidFill>
              <a:latin typeface="Arial" pitchFamily="34" charset="0"/>
              <a:cs typeface="Arial" pitchFamily="34" charset="0"/>
            </a:endParaRPr>
          </a:p>
        </p:txBody>
      </p:sp>
      <p:sp>
        <p:nvSpPr>
          <p:cNvPr id="42" name="TextBox 41">
            <a:extLst>
              <a:ext uri="{FF2B5EF4-FFF2-40B4-BE49-F238E27FC236}">
                <a16:creationId xmlns:a16="http://schemas.microsoft.com/office/drawing/2014/main" id="{28A51736-9E54-4B46-823B-9E7415CF13CD}"/>
              </a:ext>
            </a:extLst>
          </p:cNvPr>
          <p:cNvSpPr txBox="1"/>
          <p:nvPr/>
        </p:nvSpPr>
        <p:spPr>
          <a:xfrm>
            <a:off x="8209540" y="2590557"/>
            <a:ext cx="1080334" cy="304868"/>
          </a:xfrm>
          <a:prstGeom prst="rect">
            <a:avLst/>
          </a:prstGeom>
          <a:noFill/>
        </p:spPr>
        <p:txBody>
          <a:bodyPr wrap="square" tIns="90000" bIns="90000" rtlCol="0" anchor="t">
            <a:spAutoFit/>
          </a:bodyPr>
          <a:lstStyle/>
          <a:p>
            <a:pPr algn="ctr"/>
            <a:r>
              <a:rPr lang="en-CN" sz="800" dirty="0">
                <a:solidFill>
                  <a:srgbClr val="000000"/>
                </a:solidFill>
                <a:latin typeface="Arial" pitchFamily="34" charset="0"/>
                <a:cs typeface="Arial" pitchFamily="34" charset="0"/>
              </a:rPr>
              <a:t>PrivateData</a:t>
            </a:r>
            <a:r>
              <a:rPr lang="zh-CN" altLang="en-US" sz="800" dirty="0">
                <a:solidFill>
                  <a:srgbClr val="000000"/>
                </a:solidFill>
                <a:latin typeface="Arial" pitchFamily="34" charset="0"/>
                <a:cs typeface="Arial" pitchFamily="34" charset="0"/>
              </a:rPr>
              <a:t> </a:t>
            </a:r>
            <a:r>
              <a:rPr lang="en-US" altLang="zh-CN" sz="800" dirty="0">
                <a:solidFill>
                  <a:srgbClr val="000000"/>
                </a:solidFill>
                <a:latin typeface="Arial" pitchFamily="34" charset="0"/>
                <a:cs typeface="Arial" pitchFamily="34" charset="0"/>
              </a:rPr>
              <a:t>B</a:t>
            </a:r>
            <a:endParaRPr lang="en-CN" sz="8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8226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par>
                                <p:cTn id="38" presetID="9"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par>
                                <p:cTn id="44" presetID="9"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ssolve">
                                      <p:cBhvr>
                                        <p:cTn id="49" dur="500"/>
                                        <p:tgtEl>
                                          <p:spTgt spid="19"/>
                                        </p:tgtEl>
                                      </p:cBhvr>
                                    </p:animEffect>
                                  </p:childTnLst>
                                </p:cTn>
                              </p:par>
                              <p:par>
                                <p:cTn id="50" presetID="9"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par>
                                <p:cTn id="53" presetID="9"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dissolve">
                                      <p:cBhvr>
                                        <p:cTn id="55" dur="500"/>
                                        <p:tgtEl>
                                          <p:spTgt spid="15"/>
                                        </p:tgtEl>
                                      </p:cBhvr>
                                    </p:animEffect>
                                  </p:childTnLst>
                                </p:cTn>
                              </p:par>
                              <p:par>
                                <p:cTn id="56" presetID="9"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dissolv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anim calcmode="lin" valueType="num">
                                      <p:cBhvr additive="base">
                                        <p:cTn id="6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dissolv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
                                            <p:txEl>
                                              <p:pRg st="3" end="3"/>
                                            </p:txEl>
                                          </p:spTgt>
                                        </p:tgtEl>
                                        <p:attrNameLst>
                                          <p:attrName>style.visibility</p:attrName>
                                        </p:attrNameLst>
                                      </p:cBhvr>
                                      <p:to>
                                        <p:strVal val="visible"/>
                                      </p:to>
                                    </p:set>
                                    <p:anim calcmode="lin" valueType="num">
                                      <p:cBhvr additive="base">
                                        <p:cTn id="7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dissolve">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7">
                                            <p:txEl>
                                              <p:pRg st="4" end="4"/>
                                            </p:txEl>
                                          </p:spTgt>
                                        </p:tgtEl>
                                        <p:attrNameLst>
                                          <p:attrName>style.visibility</p:attrName>
                                        </p:attrNameLst>
                                      </p:cBhvr>
                                      <p:to>
                                        <p:strVal val="visible"/>
                                      </p:to>
                                    </p:set>
                                    <p:anim calcmode="lin" valueType="num">
                                      <p:cBhvr additive="base">
                                        <p:cTn id="8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dissolve">
                                      <p:cBhvr>
                                        <p:cTn id="97" dur="500"/>
                                        <p:tgtEl>
                                          <p:spTgt spid="25"/>
                                        </p:tgtEl>
                                      </p:cBhvr>
                                    </p:animEffect>
                                  </p:childTnLst>
                                </p:cTn>
                              </p:par>
                              <p:par>
                                <p:cTn id="98" presetID="9" presetClass="entr" presetSubtype="0" fill="hold"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dissolve">
                                      <p:cBhvr>
                                        <p:cTn id="100" dur="500"/>
                                        <p:tgtEl>
                                          <p:spTgt spid="24"/>
                                        </p:tgtEl>
                                      </p:cBhvr>
                                    </p:animEffect>
                                  </p:childTnLst>
                                </p:cTn>
                              </p:par>
                              <p:par>
                                <p:cTn id="101" presetID="9" presetClass="entr" presetSubtype="0" fill="hold" nodeType="with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dissolve">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7">
                                            <p:txEl>
                                              <p:pRg st="5" end="5"/>
                                            </p:txEl>
                                          </p:spTgt>
                                        </p:tgtEl>
                                        <p:attrNameLst>
                                          <p:attrName>style.visibility</p:attrName>
                                        </p:attrNameLst>
                                      </p:cBhvr>
                                      <p:to>
                                        <p:strVal val="visible"/>
                                      </p:to>
                                    </p:set>
                                    <p:anim calcmode="lin" valueType="num">
                                      <p:cBhvr additive="base">
                                        <p:cTn id="108"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dissolve">
                                      <p:cBhvr>
                                        <p:cTn id="117" dur="500"/>
                                        <p:tgtEl>
                                          <p:spTgt spid="34"/>
                                        </p:tgtEl>
                                      </p:cBhvr>
                                    </p:animEffect>
                                  </p:childTnLst>
                                </p:cTn>
                              </p:par>
                              <p:par>
                                <p:cTn id="118" presetID="9" presetClass="entr" presetSubtype="0" fill="hold" nodeType="with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par>
                                <p:cTn id="121" presetID="9" presetClass="entr" presetSubtype="0" fill="hold" nodeType="with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dissolve">
                                      <p:cBhvr>
                                        <p:cTn id="123" dur="500"/>
                                        <p:tgtEl>
                                          <p:spTgt spid="35"/>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38"/>
                                        </p:tgtEl>
                                        <p:attrNameLst>
                                          <p:attrName>style.visibility</p:attrName>
                                        </p:attrNameLst>
                                      </p:cBhvr>
                                      <p:to>
                                        <p:strVal val="visible"/>
                                      </p:to>
                                    </p:set>
                                    <p:anim calcmode="lin" valueType="num">
                                      <p:cBhvr additive="base">
                                        <p:cTn id="128" dur="500" fill="hold"/>
                                        <p:tgtEl>
                                          <p:spTgt spid="38"/>
                                        </p:tgtEl>
                                        <p:attrNameLst>
                                          <p:attrName>ppt_x</p:attrName>
                                        </p:attrNameLst>
                                      </p:cBhvr>
                                      <p:tavLst>
                                        <p:tav tm="0">
                                          <p:val>
                                            <p:strVal val="#ppt_x"/>
                                          </p:val>
                                        </p:tav>
                                        <p:tav tm="100000">
                                          <p:val>
                                            <p:strVal val="#ppt_x"/>
                                          </p:val>
                                        </p:tav>
                                      </p:tavLst>
                                    </p:anim>
                                    <p:anim calcmode="lin" valueType="num">
                                      <p:cBhvr additive="base">
                                        <p:cTn id="12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xit" presetSubtype="4" fill="hold" nodeType="clickEffect">
                                  <p:stCondLst>
                                    <p:cond delay="0"/>
                                  </p:stCondLst>
                                  <p:childTnLst>
                                    <p:anim calcmode="lin" valueType="num">
                                      <p:cBhvr additive="base">
                                        <p:cTn id="133" dur="500"/>
                                        <p:tgtEl>
                                          <p:spTgt spid="38"/>
                                        </p:tgtEl>
                                        <p:attrNameLst>
                                          <p:attrName>ppt_x</p:attrName>
                                        </p:attrNameLst>
                                      </p:cBhvr>
                                      <p:tavLst>
                                        <p:tav tm="0">
                                          <p:val>
                                            <p:strVal val="ppt_x"/>
                                          </p:val>
                                        </p:tav>
                                        <p:tav tm="100000">
                                          <p:val>
                                            <p:strVal val="ppt_x"/>
                                          </p:val>
                                        </p:tav>
                                      </p:tavLst>
                                    </p:anim>
                                    <p:anim calcmode="lin" valueType="num">
                                      <p:cBhvr additive="base">
                                        <p:cTn id="134" dur="500"/>
                                        <p:tgtEl>
                                          <p:spTgt spid="38"/>
                                        </p:tgtEl>
                                        <p:attrNameLst>
                                          <p:attrName>ppt_y</p:attrName>
                                        </p:attrNameLst>
                                      </p:cBhvr>
                                      <p:tavLst>
                                        <p:tav tm="0">
                                          <p:val>
                                            <p:strVal val="ppt_y"/>
                                          </p:val>
                                        </p:tav>
                                        <p:tav tm="100000">
                                          <p:val>
                                            <p:strVal val="1+ppt_h/2"/>
                                          </p:val>
                                        </p:tav>
                                      </p:tavLst>
                                    </p:anim>
                                    <p:set>
                                      <p:cBhvr>
                                        <p:cTn id="135" dur="1" fill="hold">
                                          <p:stCondLst>
                                            <p:cond delay="499"/>
                                          </p:stCondLst>
                                        </p:cTn>
                                        <p:tgtEl>
                                          <p:spTgt spid="3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7">
                                            <p:txEl>
                                              <p:pRg st="6" end="6"/>
                                            </p:txEl>
                                          </p:spTgt>
                                        </p:tgtEl>
                                        <p:attrNameLst>
                                          <p:attrName>style.visibility</p:attrName>
                                        </p:attrNameLst>
                                      </p:cBhvr>
                                      <p:to>
                                        <p:strVal val="visible"/>
                                      </p:to>
                                    </p:set>
                                    <p:anim calcmode="lin" valueType="num">
                                      <p:cBhvr additive="base">
                                        <p:cTn id="140"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nodeType="clickEffect">
                                  <p:stCondLst>
                                    <p:cond delay="0"/>
                                  </p:stCondLst>
                                  <p:childTnLst>
                                    <p:set>
                                      <p:cBhvr>
                                        <p:cTn id="145" dur="1" fill="hold">
                                          <p:stCondLst>
                                            <p:cond delay="0"/>
                                          </p:stCondLst>
                                        </p:cTn>
                                        <p:tgtEl>
                                          <p:spTgt spid="40"/>
                                        </p:tgtEl>
                                        <p:attrNameLst>
                                          <p:attrName>style.visibility</p:attrName>
                                        </p:attrNameLst>
                                      </p:cBhvr>
                                      <p:to>
                                        <p:strVal val="visible"/>
                                      </p:to>
                                    </p:set>
                                    <p:animEffect transition="in" filter="dissolve">
                                      <p:cBhvr>
                                        <p:cTn id="146" dur="500"/>
                                        <p:tgtEl>
                                          <p:spTgt spid="40"/>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1"/>
                                        </p:tgtEl>
                                        <p:attrNameLst>
                                          <p:attrName>style.visibility</p:attrName>
                                        </p:attrNameLst>
                                      </p:cBhvr>
                                      <p:to>
                                        <p:strVal val="visible"/>
                                      </p:to>
                                    </p:set>
                                    <p:animEffect transition="in" filter="dissolve">
                                      <p:cBhvr>
                                        <p:cTn id="151" dur="500"/>
                                        <p:tgtEl>
                                          <p:spTgt spid="41"/>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42"/>
                                        </p:tgtEl>
                                        <p:attrNameLst>
                                          <p:attrName>style.visibility</p:attrName>
                                        </p:attrNameLst>
                                      </p:cBhvr>
                                      <p:to>
                                        <p:strVal val="visible"/>
                                      </p:to>
                                    </p:set>
                                    <p:animEffect transition="in" filter="dissolve">
                                      <p:cBhvr>
                                        <p:cTn id="154" dur="500"/>
                                        <p:tgtEl>
                                          <p:spTgt spid="42"/>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xit" presetSubtype="0" fill="hold" nodeType="clickEffect">
                                  <p:stCondLst>
                                    <p:cond delay="0"/>
                                  </p:stCondLst>
                                  <p:childTnLst>
                                    <p:animEffect transition="out" filter="dissolve">
                                      <p:cBhvr>
                                        <p:cTn id="158" dur="500"/>
                                        <p:tgtEl>
                                          <p:spTgt spid="24"/>
                                        </p:tgtEl>
                                      </p:cBhvr>
                                    </p:animEffect>
                                    <p:set>
                                      <p:cBhvr>
                                        <p:cTn id="159" dur="1" fill="hold">
                                          <p:stCondLst>
                                            <p:cond delay="499"/>
                                          </p:stCondLst>
                                        </p:cTn>
                                        <p:tgtEl>
                                          <p:spTgt spid="24"/>
                                        </p:tgtEl>
                                        <p:attrNameLst>
                                          <p:attrName>style.visibility</p:attrName>
                                        </p:attrNameLst>
                                      </p:cBhvr>
                                      <p:to>
                                        <p:strVal val="hidden"/>
                                      </p:to>
                                    </p:set>
                                  </p:childTnLst>
                                </p:cTn>
                              </p:par>
                              <p:par>
                                <p:cTn id="160" presetID="9" presetClass="exit" presetSubtype="0" fill="hold" nodeType="withEffect">
                                  <p:stCondLst>
                                    <p:cond delay="0"/>
                                  </p:stCondLst>
                                  <p:childTnLst>
                                    <p:animEffect transition="out" filter="dissolv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par>
                                <p:cTn id="163" presetID="9" presetClass="exit" presetSubtype="0" fill="hold" nodeType="withEffect">
                                  <p:stCondLst>
                                    <p:cond delay="0"/>
                                  </p:stCondLst>
                                  <p:childTnLst>
                                    <p:animEffect transition="out" filter="dissolve">
                                      <p:cBhvr>
                                        <p:cTn id="164" dur="500"/>
                                        <p:tgtEl>
                                          <p:spTgt spid="34"/>
                                        </p:tgtEl>
                                      </p:cBhvr>
                                    </p:animEffect>
                                    <p:set>
                                      <p:cBhvr>
                                        <p:cTn id="165" dur="1" fill="hold">
                                          <p:stCondLst>
                                            <p:cond delay="499"/>
                                          </p:stCondLst>
                                        </p:cTn>
                                        <p:tgtEl>
                                          <p:spTgt spid="34"/>
                                        </p:tgtEl>
                                        <p:attrNameLst>
                                          <p:attrName>style.visibility</p:attrName>
                                        </p:attrNameLst>
                                      </p:cBhvr>
                                      <p:to>
                                        <p:strVal val="hidden"/>
                                      </p:to>
                                    </p:set>
                                  </p:childTnLst>
                                </p:cTn>
                              </p:par>
                              <p:par>
                                <p:cTn id="166" presetID="9" presetClass="exit" presetSubtype="0" fill="hold" nodeType="withEffect">
                                  <p:stCondLst>
                                    <p:cond delay="0"/>
                                  </p:stCondLst>
                                  <p:childTnLst>
                                    <p:animEffect transition="out" filter="dissolve">
                                      <p:cBhvr>
                                        <p:cTn id="167" dur="500"/>
                                        <p:tgtEl>
                                          <p:spTgt spid="25"/>
                                        </p:tgtEl>
                                      </p:cBhvr>
                                    </p:animEffect>
                                    <p:set>
                                      <p:cBhvr>
                                        <p:cTn id="168" dur="1" fill="hold">
                                          <p:stCondLst>
                                            <p:cond delay="499"/>
                                          </p:stCondLst>
                                        </p:cTn>
                                        <p:tgtEl>
                                          <p:spTgt spid="25"/>
                                        </p:tgtEl>
                                        <p:attrNameLst>
                                          <p:attrName>style.visibility</p:attrName>
                                        </p:attrNameLst>
                                      </p:cBhvr>
                                      <p:to>
                                        <p:strVal val="hidden"/>
                                      </p:to>
                                    </p:set>
                                  </p:childTnLst>
                                </p:cTn>
                              </p:par>
                              <p:par>
                                <p:cTn id="169" presetID="9" presetClass="exit" presetSubtype="0" fill="hold" nodeType="withEffect">
                                  <p:stCondLst>
                                    <p:cond delay="0"/>
                                  </p:stCondLst>
                                  <p:childTnLst>
                                    <p:animEffect transition="out" filter="dissolve">
                                      <p:cBhvr>
                                        <p:cTn id="170" dur="500"/>
                                        <p:tgtEl>
                                          <p:spTgt spid="36"/>
                                        </p:tgtEl>
                                      </p:cBhvr>
                                    </p:animEffect>
                                    <p:set>
                                      <p:cBhvr>
                                        <p:cTn id="171" dur="1" fill="hold">
                                          <p:stCondLst>
                                            <p:cond delay="499"/>
                                          </p:stCondLst>
                                        </p:cTn>
                                        <p:tgtEl>
                                          <p:spTgt spid="36"/>
                                        </p:tgtEl>
                                        <p:attrNameLst>
                                          <p:attrName>style.visibility</p:attrName>
                                        </p:attrNameLst>
                                      </p:cBhvr>
                                      <p:to>
                                        <p:strVal val="hidden"/>
                                      </p:to>
                                    </p:set>
                                  </p:childTnLst>
                                </p:cTn>
                              </p:par>
                              <p:par>
                                <p:cTn id="172" presetID="9" presetClass="exit" presetSubtype="0" fill="hold" nodeType="withEffect">
                                  <p:stCondLst>
                                    <p:cond delay="0"/>
                                  </p:stCondLst>
                                  <p:childTnLst>
                                    <p:animEffect transition="out" filter="dissolve">
                                      <p:cBhvr>
                                        <p:cTn id="173" dur="500"/>
                                        <p:tgtEl>
                                          <p:spTgt spid="26"/>
                                        </p:tgtEl>
                                      </p:cBhvr>
                                    </p:animEffect>
                                    <p:set>
                                      <p:cBhvr>
                                        <p:cTn id="174" dur="1" fill="hold">
                                          <p:stCondLst>
                                            <p:cond delay="499"/>
                                          </p:stCondLst>
                                        </p:cTn>
                                        <p:tgtEl>
                                          <p:spTgt spid="26"/>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27"/>
                                        </p:tgtEl>
                                      </p:cBhvr>
                                    </p:animEffect>
                                    <p:set>
                                      <p:cBhvr>
                                        <p:cTn id="177" dur="1" fill="hold">
                                          <p:stCondLst>
                                            <p:cond delay="499"/>
                                          </p:stCondLst>
                                        </p:cTn>
                                        <p:tgtEl>
                                          <p:spTgt spid="27"/>
                                        </p:tgtEl>
                                        <p:attrNameLst>
                                          <p:attrName>style.visibility</p:attrName>
                                        </p:attrNameLst>
                                      </p:cBhvr>
                                      <p:to>
                                        <p:strVal val="hidden"/>
                                      </p:to>
                                    </p:set>
                                  </p:childTnLst>
                                </p:cTn>
                              </p:par>
                              <p:par>
                                <p:cTn id="178" presetID="9" presetClass="exit" presetSubtype="0" fill="hold" nodeType="withEffect">
                                  <p:stCondLst>
                                    <p:cond delay="0"/>
                                  </p:stCondLst>
                                  <p:childTnLst>
                                    <p:animEffect transition="out" filter="dissolve">
                                      <p:cBhvr>
                                        <p:cTn id="179" dur="500"/>
                                        <p:tgtEl>
                                          <p:spTgt spid="35"/>
                                        </p:tgtEl>
                                      </p:cBhvr>
                                    </p:animEffect>
                                    <p:set>
                                      <p:cBhvr>
                                        <p:cTn id="180"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en-US" altLang="zh-CN" dirty="0"/>
              <a:t>Fabric</a:t>
            </a:r>
            <a:r>
              <a:rPr lang="zh-CN" altLang="en-US" dirty="0"/>
              <a:t> 网络动态扩张</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a:xfrm>
            <a:off x="562707" y="1085316"/>
            <a:ext cx="11074088" cy="5013732"/>
          </a:xfrm>
        </p:spPr>
        <p:txBody>
          <a:bodyPr>
            <a:normAutofit/>
          </a:bodyPr>
          <a:lstStyle/>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endParaRPr lang="en-US" altLang="zh-CN" sz="2000" b="0" dirty="0">
              <a:latin typeface="FangSong" panose="02010609060101010101" pitchFamily="49" charset="-122"/>
              <a:ea typeface="FangSong" panose="02010609060101010101" pitchFamily="49" charset="-122"/>
            </a:endParaRPr>
          </a:p>
        </p:txBody>
      </p:sp>
      <p:pic>
        <p:nvPicPr>
          <p:cNvPr id="4" name="Picture 3">
            <a:extLst>
              <a:ext uri="{FF2B5EF4-FFF2-40B4-BE49-F238E27FC236}">
                <a16:creationId xmlns:a16="http://schemas.microsoft.com/office/drawing/2014/main" id="{38CEBE1E-D6A7-D048-AC51-4DC9F4B37DC5}"/>
              </a:ext>
            </a:extLst>
          </p:cNvPr>
          <p:cNvPicPr>
            <a:picLocks noChangeAspect="1"/>
          </p:cNvPicPr>
          <p:nvPr/>
        </p:nvPicPr>
        <p:blipFill>
          <a:blip r:embed="rId2"/>
          <a:stretch>
            <a:fillRect/>
          </a:stretch>
        </p:blipFill>
        <p:spPr>
          <a:xfrm>
            <a:off x="1118184" y="1027382"/>
            <a:ext cx="9692246" cy="5071666"/>
          </a:xfrm>
          <a:prstGeom prst="rect">
            <a:avLst/>
          </a:prstGeom>
        </p:spPr>
      </p:pic>
    </p:spTree>
    <p:extLst>
      <p:ext uri="{BB962C8B-B14F-4D97-AF65-F5344CB8AC3E}">
        <p14:creationId xmlns:p14="http://schemas.microsoft.com/office/powerpoint/2010/main" val="157811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0B85E-A2F0-4602-B4CF-2EFA9E64AA23}"/>
              </a:ext>
            </a:extLst>
          </p:cNvPr>
          <p:cNvSpPr>
            <a:spLocks noGrp="1"/>
          </p:cNvSpPr>
          <p:nvPr>
            <p:ph type="title"/>
          </p:nvPr>
        </p:nvSpPr>
        <p:spPr/>
        <p:txBody>
          <a:bodyPr/>
          <a:lstStyle/>
          <a:p>
            <a:r>
              <a:rPr lang="en-US" altLang="zh-CN" dirty="0"/>
              <a:t>Fabric—</a:t>
            </a:r>
            <a:r>
              <a:rPr lang="zh-CN" altLang="en-US" dirty="0"/>
              <a:t>架构</a:t>
            </a:r>
            <a:endParaRPr lang="zh-CN" altLang="en-US" sz="2800" dirty="0"/>
          </a:p>
        </p:txBody>
      </p:sp>
      <p:sp>
        <p:nvSpPr>
          <p:cNvPr id="7" name="文本占位符 6">
            <a:extLst>
              <a:ext uri="{FF2B5EF4-FFF2-40B4-BE49-F238E27FC236}">
                <a16:creationId xmlns:a16="http://schemas.microsoft.com/office/drawing/2014/main" id="{EEBBF7DD-4EF0-4BD2-84CF-5C71DACC1171}"/>
              </a:ext>
            </a:extLst>
          </p:cNvPr>
          <p:cNvSpPr>
            <a:spLocks noGrp="1"/>
          </p:cNvSpPr>
          <p:nvPr>
            <p:ph type="body" sz="quarter" idx="10"/>
          </p:nvPr>
        </p:nvSpPr>
        <p:spPr/>
        <p:txBody>
          <a:bodyPr>
            <a:normAutofit fontScale="92500" lnSpcReduction="10000"/>
          </a:bodyPr>
          <a:lstStyle/>
          <a:p>
            <a:r>
              <a:rPr lang="zh-CN" altLang="en-US" sz="2000" b="0" dirty="0">
                <a:latin typeface="FangSong" panose="02010609060101010101" pitchFamily="49" charset="-122"/>
                <a:ea typeface="FangSong" panose="02010609060101010101" pitchFamily="49" charset="-122"/>
              </a:rPr>
              <a:t>整体来说，</a:t>
            </a:r>
            <a:r>
              <a:rPr lang="en-US" altLang="zh-CN" sz="2000" b="0" dirty="0">
                <a:latin typeface="FangSong" panose="02010609060101010101" pitchFamily="49" charset="-122"/>
                <a:ea typeface="FangSong" panose="02010609060101010101" pitchFamily="49" charset="-122"/>
              </a:rPr>
              <a:t>Fabric</a:t>
            </a:r>
            <a:r>
              <a:rPr lang="zh-CN" altLang="en-US" sz="2000" b="0" dirty="0">
                <a:latin typeface="FangSong" panose="02010609060101010101" pitchFamily="49" charset="-122"/>
                <a:ea typeface="FangSong" panose="02010609060101010101" pitchFamily="49" charset="-122"/>
              </a:rPr>
              <a:t> 分为上下两层架构：</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应用层</a:t>
            </a:r>
            <a:r>
              <a:rPr lang="en-US" altLang="zh-CN" sz="2000" b="0" dirty="0">
                <a:latin typeface="FangSong" panose="02010609060101010101" pitchFamily="49" charset="-122"/>
                <a:ea typeface="FangSong" panose="02010609060101010101" pitchFamily="49" charset="-122"/>
              </a:rPr>
              <a:t>:</a:t>
            </a:r>
            <a:r>
              <a:rPr lang="zh-CN" altLang="en-US" sz="2000" b="0" dirty="0">
                <a:latin typeface="FangSong" panose="02010609060101010101" pitchFamily="49" charset="-122"/>
                <a:ea typeface="FangSong" panose="02010609060101010101" pitchFamily="49" charset="-122"/>
              </a:rPr>
              <a:t>与</a:t>
            </a:r>
            <a:r>
              <a:rPr lang="en-US" altLang="zh-CN" sz="2000" b="0" dirty="0">
                <a:latin typeface="FangSong" panose="02010609060101010101" pitchFamily="49" charset="-122"/>
                <a:ea typeface="FangSong" panose="02010609060101010101" pitchFamily="49" charset="-122"/>
              </a:rPr>
              <a:t>Fabric</a:t>
            </a:r>
            <a:r>
              <a:rPr lang="zh-CN" altLang="en-US" sz="2000" b="0" dirty="0">
                <a:latin typeface="FangSong" panose="02010609060101010101" pitchFamily="49" charset="-122"/>
                <a:ea typeface="FangSong" panose="02010609060101010101" pitchFamily="49" charset="-122"/>
              </a:rPr>
              <a:t> 进行交互</a:t>
            </a:r>
            <a:endParaRPr lang="en-US" altLang="zh-CN" sz="2000" b="0" dirty="0">
              <a:latin typeface="FangSong" panose="02010609060101010101" pitchFamily="49" charset="-122"/>
              <a:ea typeface="FangSong" panose="02010609060101010101" pitchFamily="49" charset="-122"/>
            </a:endParaRPr>
          </a:p>
          <a:p>
            <a:pPr marL="883174" lvl="1" indent="-342900"/>
            <a:r>
              <a:rPr lang="zh-CN" altLang="en-US" sz="2000" dirty="0">
                <a:latin typeface="FangSong" panose="02010609060101010101" pitchFamily="49" charset="-122"/>
                <a:ea typeface="FangSong" panose="02010609060101010101" pitchFamily="49" charset="-122"/>
              </a:rPr>
              <a:t>身份管理</a:t>
            </a:r>
            <a:endParaRPr lang="en-US" altLang="zh-CN" sz="2000" dirty="0">
              <a:latin typeface="FangSong" panose="02010609060101010101" pitchFamily="49" charset="-122"/>
              <a:ea typeface="FangSong" panose="02010609060101010101" pitchFamily="49" charset="-122"/>
            </a:endParaRPr>
          </a:p>
          <a:p>
            <a:pPr marL="883174" lvl="1" indent="-342900"/>
            <a:r>
              <a:rPr lang="zh-CN" altLang="en-US" sz="2000" b="0" dirty="0">
                <a:latin typeface="FangSong" panose="02010609060101010101" pitchFamily="49" charset="-122"/>
                <a:ea typeface="FangSong" panose="02010609060101010101" pitchFamily="49" charset="-122"/>
              </a:rPr>
              <a:t>账本处理</a:t>
            </a:r>
            <a:endParaRPr lang="en-US" altLang="zh-CN" sz="2000" b="0" dirty="0">
              <a:latin typeface="FangSong" panose="02010609060101010101" pitchFamily="49" charset="-122"/>
              <a:ea typeface="FangSong" panose="02010609060101010101" pitchFamily="49" charset="-122"/>
            </a:endParaRPr>
          </a:p>
          <a:p>
            <a:pPr marL="883174" lvl="1" indent="-342900"/>
            <a:r>
              <a:rPr lang="zh-CN" altLang="en-US" sz="2000" dirty="0">
                <a:latin typeface="FangSong" panose="02010609060101010101" pitchFamily="49" charset="-122"/>
                <a:ea typeface="FangSong" panose="02010609060101010101" pitchFamily="49" charset="-122"/>
              </a:rPr>
              <a:t>交易处理</a:t>
            </a:r>
            <a:endParaRPr lang="en-US" altLang="zh-CN" sz="2000" dirty="0">
              <a:latin typeface="FangSong" panose="02010609060101010101" pitchFamily="49" charset="-122"/>
              <a:ea typeface="FangSong" panose="02010609060101010101" pitchFamily="49" charset="-122"/>
            </a:endParaRPr>
          </a:p>
          <a:p>
            <a:pPr marL="883174" lvl="1" indent="-342900"/>
            <a:r>
              <a:rPr lang="zh-CN" altLang="en-US" sz="2000" dirty="0">
                <a:latin typeface="FangSong" panose="02010609060101010101" pitchFamily="49" charset="-122"/>
                <a:ea typeface="FangSong" panose="02010609060101010101" pitchFamily="49" charset="-122"/>
              </a:rPr>
              <a:t>智能合约</a:t>
            </a:r>
            <a:endParaRPr lang="en-US" altLang="zh-CN" sz="2000" b="0" dirty="0">
              <a:latin typeface="FangSong" panose="02010609060101010101" pitchFamily="49" charset="-122"/>
              <a:ea typeface="FangSong" panose="02010609060101010101" pitchFamily="49" charset="-122"/>
            </a:endParaRPr>
          </a:p>
          <a:p>
            <a:pPr marL="342900" indent="-342900">
              <a:buFont typeface="Arial" panose="020B0604020202020204" pitchFamily="34" charset="0"/>
              <a:buChar char="•"/>
            </a:pPr>
            <a:r>
              <a:rPr lang="zh-CN" altLang="en-US" sz="2000" b="0" dirty="0">
                <a:latin typeface="FangSong" panose="02010609060101010101" pitchFamily="49" charset="-122"/>
                <a:ea typeface="FangSong" panose="02010609060101010101" pitchFamily="49" charset="-122"/>
              </a:rPr>
              <a:t>区块链层</a:t>
            </a:r>
            <a:endParaRPr lang="en-US" altLang="zh-CN" sz="2000" b="0" dirty="0">
              <a:latin typeface="FangSong" panose="02010609060101010101" pitchFamily="49" charset="-122"/>
              <a:ea typeface="FangSong" panose="02010609060101010101" pitchFamily="49" charset="-122"/>
            </a:endParaRPr>
          </a:p>
          <a:p>
            <a:pPr marL="883174" lvl="1" indent="-342900"/>
            <a:r>
              <a:rPr lang="zh-CN" altLang="en-US" sz="2000" dirty="0">
                <a:latin typeface="FangSong" panose="02010609060101010101" pitchFamily="49" charset="-122"/>
                <a:ea typeface="FangSong" panose="02010609060101010101" pitchFamily="49" charset="-122"/>
              </a:rPr>
              <a:t>成员管理</a:t>
            </a:r>
            <a:endParaRPr lang="en-US" altLang="zh-CN" sz="2000" dirty="0">
              <a:latin typeface="FangSong" panose="02010609060101010101" pitchFamily="49" charset="-122"/>
              <a:ea typeface="FangSong" panose="02010609060101010101" pitchFamily="49" charset="-122"/>
            </a:endParaRPr>
          </a:p>
          <a:p>
            <a:pPr marL="883174" lvl="1" indent="-342900"/>
            <a:r>
              <a:rPr lang="zh-CN" altLang="en-US" sz="2000" b="0" dirty="0">
                <a:latin typeface="FangSong" panose="02010609060101010101" pitchFamily="49" charset="-122"/>
                <a:ea typeface="FangSong" panose="02010609060101010101" pitchFamily="49" charset="-122"/>
              </a:rPr>
              <a:t>共识服务</a:t>
            </a:r>
            <a:endParaRPr lang="en-US" altLang="zh-CN" sz="2000" b="0" dirty="0">
              <a:latin typeface="FangSong" panose="02010609060101010101" pitchFamily="49" charset="-122"/>
              <a:ea typeface="FangSong" panose="02010609060101010101" pitchFamily="49" charset="-122"/>
            </a:endParaRPr>
          </a:p>
          <a:p>
            <a:pPr marL="883174" lvl="1" indent="-342900"/>
            <a:r>
              <a:rPr lang="zh-CN" altLang="en-US" sz="2000" dirty="0">
                <a:latin typeface="FangSong" panose="02010609060101010101" pitchFamily="49" charset="-122"/>
                <a:ea typeface="FangSong" panose="02010609060101010101" pitchFamily="49" charset="-122"/>
              </a:rPr>
              <a:t>分布式账本</a:t>
            </a:r>
            <a:endParaRPr lang="en-US" altLang="zh-CN" sz="2000" dirty="0">
              <a:latin typeface="FangSong" panose="02010609060101010101" pitchFamily="49" charset="-122"/>
              <a:ea typeface="FangSong" panose="02010609060101010101" pitchFamily="49" charset="-122"/>
            </a:endParaRPr>
          </a:p>
          <a:p>
            <a:pPr marL="883174" lvl="1" indent="-342900"/>
            <a:r>
              <a:rPr lang="zh-CN" altLang="en-US" sz="2000" b="0" dirty="0">
                <a:latin typeface="FangSong" panose="02010609060101010101" pitchFamily="49" charset="-122"/>
                <a:ea typeface="FangSong" panose="02010609060101010101" pitchFamily="49" charset="-122"/>
              </a:rPr>
              <a:t>排序服务</a:t>
            </a:r>
            <a:endParaRPr lang="en-US" altLang="zh-CN" sz="2000" b="0" dirty="0">
              <a:latin typeface="FangSong" panose="02010609060101010101" pitchFamily="49" charset="-122"/>
              <a:ea typeface="FangSong" panose="02010609060101010101" pitchFamily="49" charset="-122"/>
            </a:endParaRPr>
          </a:p>
          <a:p>
            <a:pPr marL="883174" lvl="1" indent="-342900"/>
            <a:r>
              <a:rPr lang="en-US" altLang="zh-CN" sz="2000" dirty="0">
                <a:latin typeface="FangSong" panose="02010609060101010101" pitchFamily="49" charset="-122"/>
                <a:ea typeface="FangSong" panose="02010609060101010101" pitchFamily="49" charset="-122"/>
              </a:rPr>
              <a:t>P2P</a:t>
            </a:r>
            <a:r>
              <a:rPr lang="zh-CN" altLang="en-US" sz="2000" dirty="0">
                <a:latin typeface="FangSong" panose="02010609060101010101" pitchFamily="49" charset="-122"/>
                <a:ea typeface="FangSong" panose="02010609060101010101" pitchFamily="49" charset="-122"/>
              </a:rPr>
              <a:t>网络</a:t>
            </a:r>
            <a:endParaRPr lang="en-US" altLang="zh-CN" sz="2000" dirty="0">
              <a:latin typeface="FangSong" panose="02010609060101010101" pitchFamily="49" charset="-122"/>
              <a:ea typeface="FangSong" panose="02010609060101010101" pitchFamily="49" charset="-122"/>
            </a:endParaRPr>
          </a:p>
          <a:p>
            <a:pPr marL="883174" lvl="1" indent="-342900"/>
            <a:r>
              <a:rPr lang="zh-CN" altLang="en-CN" sz="2000" b="0" dirty="0">
                <a:latin typeface="FangSong" panose="02010609060101010101" pitchFamily="49" charset="-122"/>
                <a:ea typeface="FangSong" panose="02010609060101010101" pitchFamily="49" charset="-122"/>
              </a:rPr>
              <a:t>链码服务</a:t>
            </a:r>
            <a:endParaRPr lang="en-US" altLang="zh-CN" sz="2000" b="0" dirty="0">
              <a:latin typeface="FangSong" panose="02010609060101010101" pitchFamily="49" charset="-122"/>
              <a:ea typeface="FangSong" panose="02010609060101010101" pitchFamily="49" charset="-122"/>
            </a:endParaRPr>
          </a:p>
          <a:p>
            <a:pPr marL="883174" lvl="1" indent="-342900"/>
            <a:r>
              <a:rPr lang="zh-CN" altLang="en-US" sz="2000" dirty="0">
                <a:latin typeface="FangSong" panose="02010609060101010101" pitchFamily="49" charset="-122"/>
                <a:ea typeface="FangSong" panose="02010609060101010101" pitchFamily="49" charset="-122"/>
              </a:rPr>
              <a:t>安全服务</a:t>
            </a:r>
            <a:endParaRPr lang="en-US" altLang="zh-CN" sz="2000" b="0" dirty="0">
              <a:latin typeface="FangSong" panose="02010609060101010101" pitchFamily="49" charset="-122"/>
              <a:ea typeface="FangSong" panose="02010609060101010101" pitchFamily="49" charset="-122"/>
            </a:endParaRPr>
          </a:p>
        </p:txBody>
      </p:sp>
      <p:pic>
        <p:nvPicPr>
          <p:cNvPr id="6" name="Picture 5">
            <a:extLst>
              <a:ext uri="{FF2B5EF4-FFF2-40B4-BE49-F238E27FC236}">
                <a16:creationId xmlns:a16="http://schemas.microsoft.com/office/drawing/2014/main" id="{190BBF7B-83F9-0D4E-BAF1-3FF9ADC6566D}"/>
              </a:ext>
            </a:extLst>
          </p:cNvPr>
          <p:cNvPicPr>
            <a:picLocks noChangeAspect="1"/>
          </p:cNvPicPr>
          <p:nvPr/>
        </p:nvPicPr>
        <p:blipFill>
          <a:blip r:embed="rId2"/>
          <a:stretch>
            <a:fillRect/>
          </a:stretch>
        </p:blipFill>
        <p:spPr>
          <a:xfrm>
            <a:off x="5492323" y="1393903"/>
            <a:ext cx="4733345" cy="5033986"/>
          </a:xfrm>
          <a:prstGeom prst="rect">
            <a:avLst/>
          </a:prstGeom>
        </p:spPr>
      </p:pic>
    </p:spTree>
    <p:extLst>
      <p:ext uri="{BB962C8B-B14F-4D97-AF65-F5344CB8AC3E}">
        <p14:creationId xmlns:p14="http://schemas.microsoft.com/office/powerpoint/2010/main" val="269408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additive="base">
                                        <p:cTn id="2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NP_IDX" val="4"/>
  <p:tag name="THINKCELLPRESENTATIONDONOTDELETE" val="&lt;?xml version=&quot;1.0&quot; encoding=&quot;UTF-16&quot; standalone=&quot;yes&quot;?&gt;&lt;root reqver=&quot;23045&quot;&gt;&lt;version val=&quot;24177&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2&quot;&gt;&lt;elem m_fUsage=&quot;1.00000000000000000000E+000&quot;&gt;&lt;m_msothmcolidx val=&quot;0&quot;/&gt;&lt;m_rgb r=&quot;02&quot; g=&quot;6E&quot; b=&quot;4A&quot;/&gt;&lt;m_nBrightness val=&quot;0&quot;/&gt;&lt;/elem&gt;&lt;elem m_fUsage=&quot;9.00000000000000020000E-001&quot;&gt;&lt;m_msothmcolidx val=&quot;0&quot;/&gt;&lt;m_rgb r=&quot;02&quot; g=&quot;75&quot; b=&quot;4A&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DRAFTSHAPETAG" val="DRAFTSHAPETAG"/>
</p:tagLst>
</file>

<file path=ppt/tags/tag4.xml><?xml version="1.0" encoding="utf-8"?>
<p:tagLst xmlns:a="http://schemas.openxmlformats.org/drawingml/2006/main" xmlns:r="http://schemas.openxmlformats.org/officeDocument/2006/relationships" xmlns:p="http://schemas.openxmlformats.org/presentationml/2006/main">
  <p:tag name="DRAFTSHAPETAG" val="DRAFTSHAPETA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公共">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2B2F57513A547879471749A2268C3" ma:contentTypeVersion="1" ma:contentTypeDescription="Create a new document." ma:contentTypeScope="" ma:versionID="187b2ccb4db15664d5e0eaca524ea8a3">
  <xsd:schema xmlns:xsd="http://www.w3.org/2001/XMLSchema" xmlns:p="http://schemas.microsoft.com/office/2006/metadata/properties" targetNamespace="http://schemas.microsoft.com/office/2006/metadata/properties" ma:root="true" ma:fieldsID="876b2bb4dfc2b028f5344ecdeae42f3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rca:RCAuthoringProperties xmlns:rca="urn:sharePointPublishingRcaProperties">
  <rca:Converter rca:guid="6dfdc5b4-2a28-4a06-b0c6-ad3901e3a807">
    <rca:property rca:type="InheritParentSettings">False</rca:property>
    <rca:property rca:type="SelectedPageLayout">24</rca:property>
    <rca:property rca:type="SelectedPageField">f55c4d88-1f2e-4ad9-aaa8-819af4ee7ee8</rca:property>
    <rca:property rca:type="SelectedStylesField">a932ec3f-94c1-48b1-b6dc-41aaa6eb7e54</rca:property>
    <rca:property rca:type="CreatePageWithSourceDocument">True</rca:property>
    <rca:property rca:type="AllowChangeLocationConfig">True</rca:property>
    <rca:property rca:type="ConfiguredPageLocation">http://it-network.bcg.com/SiteDirectory/Sharepoint_Platform/TeamSites09/FarmDeploy/iptest</rca:property>
    <rca:property rca:type="CreateSynchronously">False</rca:property>
    <rca:property rca:type="AllowChangeProcessingConfig">True</rca:property>
    <rca:property rca:type="ConverterSpecificSettings"/>
  </rca:Converter>
</rca:RCAuthoringProperties>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DB0175-C2BA-4739-B241-D8A48BED4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B87F45E-89F2-4F93-BA38-4E759A2983DE}">
  <ds:schemaRefs>
    <ds:schemaRef ds:uri="urn:sharePointPublishingRcaProperties"/>
  </ds:schemaRefs>
</ds:datastoreItem>
</file>

<file path=customXml/itemProps3.xml><?xml version="1.0" encoding="utf-8"?>
<ds:datastoreItem xmlns:ds="http://schemas.openxmlformats.org/officeDocument/2006/customXml" ds:itemID="{D2D2F14E-91D0-46BE-AF0B-03FA64177EC7}">
  <ds:schemaRefs>
    <ds:schemaRef ds:uri="http://schemas.openxmlformats.org/package/2006/metadata/core-properties"/>
    <ds:schemaRef ds:uri="http://purl.org/dc/elements/1.1/"/>
    <ds:schemaRef ds:uri="http://schemas.microsoft.com/office/2006/metadata/properties"/>
    <ds:schemaRef ds:uri="http://purl.org/dc/dcmitype/"/>
    <ds:schemaRef ds:uri="http://www.w3.org/XML/1998/namespace"/>
    <ds:schemaRef ds:uri="http://schemas.microsoft.com/office/2006/documentManagement/types"/>
    <ds:schemaRef ds:uri="http://purl.org/dc/terms/"/>
  </ds:schemaRefs>
</ds:datastoreItem>
</file>

<file path=customXml/itemProps4.xml><?xml version="1.0" encoding="utf-8"?>
<ds:datastoreItem xmlns:ds="http://schemas.openxmlformats.org/officeDocument/2006/customXml" ds:itemID="{7BF56AB9-1D7B-4EEB-B7B0-A85AED613A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BP</Template>
  <TotalTime>31308</TotalTime>
  <Words>586</Words>
  <Application>Microsoft Macintosh PowerPoint</Application>
  <PresentationFormat>Widescreen</PresentationFormat>
  <Paragraphs>104</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FangSong</vt:lpstr>
      <vt:lpstr>微软雅黑</vt:lpstr>
      <vt:lpstr>Arial</vt:lpstr>
      <vt:lpstr>Calibri</vt:lpstr>
      <vt:lpstr>公共</vt:lpstr>
      <vt:lpstr>think-cell Slide</vt:lpstr>
      <vt:lpstr>PowerPoint Presentation</vt:lpstr>
      <vt:lpstr>目录</vt:lpstr>
      <vt:lpstr>背景-区块链</vt:lpstr>
      <vt:lpstr>背景-问题</vt:lpstr>
      <vt:lpstr>超级账本Hyperledger</vt:lpstr>
      <vt:lpstr>Fabric</vt:lpstr>
      <vt:lpstr>Fabric 模型</vt:lpstr>
      <vt:lpstr>Fabric 网络动态扩张</vt:lpstr>
      <vt:lpstr>Fabric—架构</vt:lpstr>
      <vt:lpstr>Fabric—网络拓扑</vt:lpstr>
      <vt:lpstr>Fabric—交易流程</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Dell</dc:creator>
  <cp:lastModifiedBy>Alvin wang</cp:lastModifiedBy>
  <cp:revision>1869</cp:revision>
  <dcterms:created xsi:type="dcterms:W3CDTF">2015-11-23T07:38:28Z</dcterms:created>
  <dcterms:modified xsi:type="dcterms:W3CDTF">2021-12-24T15:52:16Z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20100310</vt:lpwstr>
  </property>
  <property fmtid="{D5CDD505-2E9C-101B-9397-08002B2CF9AE}" pid="3" name="Format Name">
    <vt:lpwstr>BCG Format</vt:lpwstr>
  </property>
  <property fmtid="{D5CDD505-2E9C-101B-9397-08002B2CF9AE}" pid="4" name="Template Name">
    <vt:lpwstr>A4</vt:lpwstr>
  </property>
  <property fmtid="{D5CDD505-2E9C-101B-9397-08002B2CF9AE}" pid="5" name="_NewReviewCycle">
    <vt:lpwstr/>
  </property>
  <property fmtid="{D5CDD505-2E9C-101B-9397-08002B2CF9AE}" pid="6" name="_new_ms_pID_72543">
    <vt:lpwstr>(3)2wwNRK9fzKVcBFXegjJzXkTacrt2ydC0LZtNliowbNQo5SvJPFYBSqR4T9vFKi9NcQDDUFaE
zA53ynD5kyF+8UXz+VJ+DJv5fuxGPZ1etQW2fBEvlTcyQ35nqQPDjaKFEO1ImdeFVaC41e8Z
hlch734qaYQPmX8FErNPqHyUQbRSQEcFfCuG7ubo1lJFd/V1hLDYrvnw74hjG67s9CmyR81o
zPBr3sFR1qS25EXd69</vt:lpwstr>
  </property>
  <property fmtid="{D5CDD505-2E9C-101B-9397-08002B2CF9AE}" pid="7" name="_new_ms_pID_725431">
    <vt:lpwstr>GFDngTFE1DbDSnsN4vPKW0DZd0twJQynfhGn7I0keK0wB2xsByTxqv
nZmwz5mVmFvOmPLyL/ZMUZMhOUkM9X2WH8t2LrSG1HYWjDQGkX2VHKqri3DAwDyMU5kYxfK2
foQvLavnh8YFyaCLbkOpvza+j2fRLQbdEEzZkvHdNXhxlp+7SQkeBdBlf3GBdIis22YZhAv4
dzTg2oxaOJafWH2OPSGpd0Hcfw/D8ApLmbW+</vt:lpwstr>
  </property>
  <property fmtid="{D5CDD505-2E9C-101B-9397-08002B2CF9AE}" pid="8" name="_new_ms_pID_725432">
    <vt:lpwstr>t8evuDCqxR/AG/JjMmxJ6P7jNZiABycMIiJ/
oZHIqtJ1ld161eoojQMMF+xWr5XSqxNLJ5KHNAbm7gFbieRNAiMCamjYFroIq/HTrCJ7CwKC
</vt:lpwstr>
  </property>
  <property fmtid="{D5CDD505-2E9C-101B-9397-08002B2CF9AE}" pid="9" name="sflag">
    <vt:lpwstr>1448428356</vt:lpwstr>
  </property>
</Properties>
</file>