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2" r:id="rId1"/>
  </p:sldMasterIdLst>
  <p:notesMasterIdLst>
    <p:notesMasterId r:id="rId5"/>
  </p:notesMasterIdLst>
  <p:sldIdLst>
    <p:sldId id="257" r:id="rId2"/>
    <p:sldId id="258" r:id="rId3"/>
    <p:sldId id="28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6327"/>
  </p:normalViewPr>
  <p:slideViewPr>
    <p:cSldViewPr snapToGrid="0" snapToObjects="1">
      <p:cViewPr varScale="1">
        <p:scale>
          <a:sx n="96" d="100"/>
          <a:sy n="96" d="100"/>
        </p:scale>
        <p:origin x="23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AF53-9AF2-214A-92A8-DA7D510607BF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57447-0CDB-8046-AA5B-E891C63F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7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5E21-2E43-E3F1-BE76-5C9FE34D6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3A8E7-6768-6585-7E6D-03F0B8A5D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09AFC-2843-7D53-CFFF-7239BC78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FDC4A-7696-4006-5216-788CA83A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26E64-3503-5599-1217-CF97397F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8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12A3-88AD-5EC5-7005-CA402FE5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2C258-7DDE-4DB7-00F7-7781D1F43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F60B4-6E97-0D44-3038-4E6DCF6E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1BC5-4A94-667E-7752-3EB84149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B61F-0933-28D6-83B3-BA5E96C9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3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462F4-B4FF-4E1A-E88E-9DA98E864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46B8-07D0-5ACF-7EE5-E4ECD1B36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CDB16-A63E-CFF1-29AE-95DC3B9E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ECA8-9677-0D8A-4C56-4FA5C6DB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DDED3-4319-0F4D-7513-532FC435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6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C58A-41CD-54D2-740D-8509FFF8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C7F09-E7C9-C8D2-2311-F9789B83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5B095-7BCB-D7E1-597C-65CC4A2B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F99AC-DC7A-E1EA-0D80-CAA01DFB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46EFC-7579-4190-B9EE-23510A1B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5BF3-F441-C02D-DD0F-AF932449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84869-2F07-F9E7-AB4E-88F4E846F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A3F-B5B7-3E3B-47E4-F954AD39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F649-4728-3CEB-3CA3-A493DD0A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E04A5-D3D8-38BA-A018-E5B14381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4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8548-3195-87F0-7B23-95FE63A7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B5E25-851F-4156-1880-388621991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3C181-D3FA-3A6B-8F43-BFF468042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19784-97D6-824E-E037-9F78464B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45A0-CDE0-BE7C-7E11-4A3E55E7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1D606-363F-FE17-8931-B8F2BADF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9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9B74-CE70-0D6E-3515-1C6EB637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7BFF-5EBE-65A5-3B06-880CABD72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1839C-D050-37F9-8203-C8F72399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58C44-E1DF-E481-AEB1-E86081F1E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A4ED3-A12D-D339-7592-1EA2BF739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DC28C-E2F9-25A8-EA30-BEAB60E8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755C0-2791-B59C-4DB1-46F88538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2E42E-F3DB-C1C1-8155-7C023C42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5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4EB3-B397-36F9-ADD9-0325FA0A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55F62-97BB-DBAC-5068-0A2208D8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34C57-74F6-9E4F-9201-4E0764D5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B0907-7E42-046A-5F95-7E3B04B9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6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27974-9599-3561-182A-F3EFEC90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7D710-C014-0B80-D62D-87C4EE03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B3D6F-1D7F-3863-7227-DAE0D019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0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50AA-A0C5-CAF6-4514-FB4EA8E9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5D41C-3E48-96A0-FC6B-8E113A10F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A4CF1-5CC3-7913-E10C-BA2E76030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6DB8C-01E5-BD26-94AE-5F14BE30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4F517-EFB4-F874-674E-0E2ABE98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67D0F-36D8-BCAB-F527-455E2D37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B91E-3F03-9F43-622F-3FE73087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2806E-363A-BC5E-D411-90E9FAD7D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F1A86-B492-1EB7-C934-3C603D921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A6C97-F47F-2859-1D69-BC1AA8C3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C170F-69BC-45A2-9000-7CFAA658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A8D7-18C1-3E3A-3E49-03D71DFE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2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904EB-840D-E120-7DD8-6814FAA4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B3758-AF2A-C596-345D-F55893DA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888B3-400E-7576-BA11-93F55CD9E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182DC-59D4-4680-F048-929DFCA3C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06EA5-FB99-9718-35D8-BAF002011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3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Day 1 - Intro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UMN CSS Workshop 2025</a:t>
            </a:r>
          </a:p>
          <a:p>
            <a:r>
              <a:rPr dirty="0"/>
              <a:t>Instructor: Alvin Zhou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Understand the logic behind basic text analysis</a:t>
            </a:r>
          </a:p>
          <a:p>
            <a:r>
              <a:rPr dirty="0"/>
              <a:t>Learn core techniques: preprocessing, dictionary methods, classification</a:t>
            </a:r>
          </a:p>
          <a:p>
            <a:r>
              <a:rPr dirty="0"/>
              <a:t>Recognize common pitfalls</a:t>
            </a:r>
          </a:p>
          <a:p>
            <a:r>
              <a:rPr dirty="0"/>
              <a:t>Interpret empirical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Started with R/Python</a:t>
            </a:r>
          </a:p>
          <a:p>
            <a:r>
              <a:rPr lang="en-US" dirty="0"/>
              <a:t>Debug</a:t>
            </a:r>
          </a:p>
          <a:p>
            <a:r>
              <a:rPr lang="en-US"/>
              <a:t>Install Add-On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48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Day 1 - Intro</vt:lpstr>
      <vt:lpstr>Learning Goals</vt:lpstr>
      <vt:lpstr>Lab Preview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Alvin Zhou</cp:lastModifiedBy>
  <cp:revision>172</cp:revision>
  <cp:lastPrinted>2025-05-21T05:58:57Z</cp:lastPrinted>
  <dcterms:created xsi:type="dcterms:W3CDTF">2013-01-27T09:14:16Z</dcterms:created>
  <dcterms:modified xsi:type="dcterms:W3CDTF">2025-05-21T06:20:35Z</dcterms:modified>
  <cp:category/>
</cp:coreProperties>
</file>