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8E4FE-C31F-4E51-A1F0-EA977DEF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84F449-BC9A-4FF0-8BB2-F5E333C96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64A50-C198-4376-9971-09EB1088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1266E-07C6-49D6-BD3D-CE438DCA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C0862-CE45-482E-B6EA-56514AF5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7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0686-EEDD-490A-A2DD-5903E5F3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F334C-70BA-45E0-87DC-FC0AAB89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2A4A7-F6E5-4E9D-9DF4-1BE421CE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852A4-E275-4241-A5A8-1CE8E86B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9CA37-1DED-4ABE-AEE8-E787BC4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11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70803-93B8-4F8B-B45E-C25F4FB4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E2DD3D-75ED-495B-8FFD-2CF7F1D5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8A366-C8CB-42C2-A2BF-FC191B5B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D3120-CAD5-4A37-B3E1-F9E038D4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79BA7-B3D0-4BC6-BECF-865C7C09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24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E617D-4ED9-4CA8-9B20-53271381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BEAF3-DAAD-48C6-A9FC-66BB6CA1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2DE65-A651-4E75-8300-A47C4E9E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54344-D0EA-4BC4-9D39-35957592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2FDE2-6B8B-41FB-9699-940E9804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D7345-5FE3-459F-897E-79329FF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5C3AF-2A51-42F8-A048-E2DB17EE2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B0623F-AD28-4D2C-9BCA-AF158B76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3E7AE-2D4E-4660-9CEE-43C6FF27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C7A2C6-B4EC-46AD-B12F-B064C9DA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F7AD-5286-4E44-BA4F-59099031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069771-33E3-4083-8C69-2942F91F8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B11273-844C-4827-96BA-F586C945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D54BD8-9586-42D2-8FF2-5679329B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17E92C-D816-4155-BB22-AC6FFCE5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1B310D-50FF-4081-90CD-4712A7BD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E69D9-A324-4F6B-B1AD-1297D533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A09C99-0055-4994-825D-35494192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63B6DC-56F6-47E2-B219-4D1C09F4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A514CC-D335-4324-A99B-D5494FA2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BCE8BC-4D37-4437-AEB5-A17A14305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B9EDD6-F877-4F37-BC26-B3926038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13D536-4812-4844-A505-90CE0C0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87FC61-1FE2-4136-BE12-4EEE2CB4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2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3D37-5D4D-437D-9F12-B3E6A77F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AC1DA9-4DBD-44F8-9D22-1D3323EC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E60BF-F23C-4B72-B023-813A4589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0CB391-ECC9-4C70-A7B0-5EC1F574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FFDC05-30D6-418C-A535-3046878E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40D7DA-D71F-431D-BA39-6C1FAF37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055E62-3249-4542-8715-3207E38E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6213E-EAB5-428D-90B7-BFA0A74B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85E585-7DD8-47A1-88A5-C9D2238F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6F8E0F-D078-416A-BFA0-CC670A909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AC79E-D82B-477D-9007-9ADB86FB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00F08F-46F8-42D5-812F-BA968C94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E8B7A-BC36-404F-80E6-BC6753CB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7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3835E-5C26-4284-B5E4-7D310781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7A645C-DF0D-4436-A715-D2DB29215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551E4F-6BBB-47BF-B1AF-9741E3D12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C4A246-3C22-4DD9-8A5B-A843AD9F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2950AC-C26A-452C-A180-F3DEE60E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004368-E85E-4C22-8988-F1E2F262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F3DA9F-3ECE-40BD-9D21-1C8F17D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FA82B-7B22-4A85-ACAD-8FFAF56C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1C7CD5-20FC-4A1C-9122-44BB057F1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DFA6-BDDF-4452-A044-CEF9A10F45E7}" type="datetimeFigureOut">
              <a:rPr lang="pt-BR" smtClean="0"/>
              <a:t>19/02/2022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9CB6D-B89B-4519-B1BF-BB5B58355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99CB2F-386B-4FC4-B89A-3B5F554AD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555C-1AF5-4D40-8072-63848BC70C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64DE-DEF5-4F85-8D23-9399324C2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9A591-0617-4FA0-A984-4D7969676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84C843-29E9-44EB-AF7D-9A52DFB9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28" y="0"/>
            <a:ext cx="9735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706193-9F9A-4475-9646-96F16A45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32863"/>
            <a:ext cx="9602540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59863A-A14F-469A-B6B7-34BE2F1E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242707"/>
            <a:ext cx="565864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9A8DFB-038B-44DE-BE21-44889210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19" y="476518"/>
            <a:ext cx="9723960" cy="5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A58621-D34E-4B52-ADA4-79F155B3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0"/>
            <a:ext cx="968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3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6FE9CB-C8E0-407A-81C9-638D55AD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6" y="0"/>
            <a:ext cx="952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1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E5A6D3-E85E-4859-B046-30C9F09E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75" y="0"/>
            <a:ext cx="9343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3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2D4D98-1DD9-4CA1-A137-1FE1F9C9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78" y="0"/>
            <a:ext cx="9469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66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Isaias</dc:creator>
  <cp:lastModifiedBy>Isaias</cp:lastModifiedBy>
  <cp:revision>1</cp:revision>
  <dcterms:created xsi:type="dcterms:W3CDTF">2022-02-19T18:48:48Z</dcterms:created>
  <dcterms:modified xsi:type="dcterms:W3CDTF">2022-02-19T18:49:28Z</dcterms:modified>
</cp:coreProperties>
</file>