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450A-1E4A-4B59-96A9-43F65CA3A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77D74-ADA8-4670-9501-86269EB9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466C9-1867-4B09-845E-9C5C985E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67D37-0B67-446E-B82E-66B4AD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D7B3C-1561-44C1-A221-6387FC18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5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339D-9087-4F97-B5DB-9FD618AF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27C1AD-2697-4FDF-9368-3EDDB69B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3994D-412F-4641-AE5D-B0F1D86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4C969-E6B1-43B6-8AE1-0EA6DE0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71481-AEC3-4389-A837-78BBCF0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952B1F-FD0A-4D10-9EC6-2294B3117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2B280C-35DE-4930-877D-B23CB50F5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1FC675-CB36-4907-8AB0-A7C67B36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73A37-0819-43DF-94A6-8AD72A33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DE1D2-4904-4BB8-B964-DB7D05F7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6B92E-6DF1-44D9-91AB-2B99E5A8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D9ED4-9053-486B-89DE-6842D1B3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267D7-38E2-45F7-8647-F4ED073F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BAC12-05F8-420A-B152-D893A090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AF36A-21E1-43D2-9D25-1373906F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CD46F-1337-4A91-B67C-0563C102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739C7-BF45-48F2-9B3C-51DD7025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CAD9A-7860-4B85-A43E-0A2F9B5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B8E83-789C-4DF1-AA3A-EB2B3A22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8375F-10E8-43CC-9B01-6300E842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3B7F-AE65-4CEE-96D8-6A67B630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4D9AE-DEBA-48E3-A48F-3F8101E7A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DE1423-8761-4A34-8DCF-6FCC3B2A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CF1807-7B45-4489-BDF5-B96C5B58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17A941-2E6B-4AF2-A280-CE8C8A9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2DA119-D8CC-4778-9563-AEB8F5A8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7CF7B-4721-4A63-B016-98A74DE2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977A7-28D1-4E34-985F-A28F571D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DF838A-EB47-4612-9EBE-EC1B3D9F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7F9656-3534-45F4-8FF7-293E277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AD4EEC-15B6-411E-B415-323DBD90C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043ED8-D470-481B-BC26-58021706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DCF482-A1EF-49DD-B748-5F3A0078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A00994-F595-4AAF-9115-1CEC6A5C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7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985F-458D-4D2F-A0E5-421B2B5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83FBC-835F-4B13-934B-36198B23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D88A1-57CA-439D-91A2-E018DB0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AECE4E-DFFA-4EC3-B848-7129B0A1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D2D0DF-4464-477A-881D-8EFDE307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E2D5BF-290B-4EE6-8C76-07FAD4C3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C3ED8-3716-4387-AB1B-ABFC40A4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C7F2A-787B-449B-87B0-34CCE530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C4954-1093-4E27-AEE7-113351A4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C3CC05-95A6-45DF-AD4C-BACCFB39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66BF9-6B78-4EE0-9F90-75A23B71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DD8ED-66AD-4B6C-827A-D95FD75E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7E4ADF-118A-4508-B1CF-592C332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4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2185-4568-4AA6-838D-09F674D8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05B400-21B0-49B5-BFCC-DD6304426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9055B-3C44-44E2-89D5-14D19563C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758D59-CFB6-49AE-B4BA-7D6E853E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191B9-4033-4458-848A-2297650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7C327-73B2-4DA6-AD2F-F9B7777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8A1C35-3BDC-44B5-B04F-56BEF5F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46AB3-C9A3-4C6E-9A5C-D3BF615E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79736-1A2F-44BC-B569-7ABFBD71D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0C4D-47E0-4F43-AE2D-CD90F5A095D5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C7BE4-A47C-42FC-8569-8F6388776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0579E-BCEC-4DC1-BE1D-72F01473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1896-D8DB-4EA3-8AEE-B99F2FC7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3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71294E-C8DF-4C76-86E0-28EACB25421C}"/>
              </a:ext>
            </a:extLst>
          </p:cNvPr>
          <p:cNvSpPr txBox="1"/>
          <p:nvPr/>
        </p:nvSpPr>
        <p:spPr>
          <a:xfrm>
            <a:off x="3643662" y="0"/>
            <a:ext cx="490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Abra o </a:t>
            </a:r>
            <a:r>
              <a:rPr lang="pt-BR" dirty="0" err="1"/>
              <a:t>VisualCode</a:t>
            </a:r>
            <a:r>
              <a:rPr lang="pt-BR" dirty="0"/>
              <a:t> e clique no ícone do </a:t>
            </a:r>
            <a:r>
              <a:rPr lang="pt-BR" dirty="0" err="1"/>
              <a:t>PlatformIO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80722D-64ED-492F-B626-C146152C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5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E18914-5D76-4750-A294-E7E22F1F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077"/>
            <a:ext cx="12192000" cy="65649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AD1F04B-FBEE-4FA4-A30C-13879A4A08B8}"/>
              </a:ext>
            </a:extLst>
          </p:cNvPr>
          <p:cNvSpPr txBox="1"/>
          <p:nvPr/>
        </p:nvSpPr>
        <p:spPr>
          <a:xfrm>
            <a:off x="3643662" y="0"/>
            <a:ext cx="362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em QUICK ACCESS -&gt; </a:t>
            </a:r>
            <a:r>
              <a:rPr lang="pt-BR" dirty="0" err="1"/>
              <a:t>Libraries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34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005F70-4625-449A-92E6-5B49D787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42900"/>
            <a:ext cx="10125075" cy="6515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9014A09-EF2B-401F-8878-181636C10421}"/>
              </a:ext>
            </a:extLst>
          </p:cNvPr>
          <p:cNvSpPr txBox="1"/>
          <p:nvPr/>
        </p:nvSpPr>
        <p:spPr>
          <a:xfrm>
            <a:off x="3643662" y="0"/>
            <a:ext cx="44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</a:t>
            </a:r>
            <a:r>
              <a:rPr lang="pt-BR" dirty="0" err="1"/>
              <a:t>blynk</a:t>
            </a:r>
            <a:r>
              <a:rPr lang="pt-BR" dirty="0"/>
              <a:t> na barra de pesquisa e de ENTER</a:t>
            </a:r>
          </a:p>
        </p:txBody>
      </p:sp>
    </p:spTree>
    <p:extLst>
      <p:ext uri="{BB962C8B-B14F-4D97-AF65-F5344CB8AC3E}">
        <p14:creationId xmlns:p14="http://schemas.microsoft.com/office/powerpoint/2010/main" val="38693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10D615-9A1E-444A-81E4-94BD069F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95300"/>
            <a:ext cx="10106025" cy="6362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C64C85-027A-48FC-8B30-A7A33F41A418}"/>
              </a:ext>
            </a:extLst>
          </p:cNvPr>
          <p:cNvSpPr txBox="1"/>
          <p:nvPr/>
        </p:nvSpPr>
        <p:spPr>
          <a:xfrm>
            <a:off x="3643662" y="0"/>
            <a:ext cx="352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Procure por </a:t>
            </a:r>
            <a:r>
              <a:rPr lang="pt-BR" dirty="0" err="1"/>
              <a:t>Blynk</a:t>
            </a:r>
            <a:r>
              <a:rPr lang="pt-BR" dirty="0"/>
              <a:t> e clique no nome</a:t>
            </a:r>
          </a:p>
        </p:txBody>
      </p:sp>
    </p:spTree>
    <p:extLst>
      <p:ext uri="{BB962C8B-B14F-4D97-AF65-F5344CB8AC3E}">
        <p14:creationId xmlns:p14="http://schemas.microsoft.com/office/powerpoint/2010/main" val="16246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A1A6E9-B3FF-453C-82F3-6CB53624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71437"/>
            <a:ext cx="100774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E07720-542F-48BD-A2C4-1E0D0673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0487"/>
            <a:ext cx="101155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C4474C-67CE-4741-B71B-B98554CD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8100"/>
            <a:ext cx="10096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769AD7-42A0-4435-A80C-112E6575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61912"/>
            <a:ext cx="101250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6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Isaias</dc:creator>
  <cp:lastModifiedBy>Isaias</cp:lastModifiedBy>
  <cp:revision>1</cp:revision>
  <dcterms:created xsi:type="dcterms:W3CDTF">2022-02-23T00:59:22Z</dcterms:created>
  <dcterms:modified xsi:type="dcterms:W3CDTF">2022-02-23T00:59:35Z</dcterms:modified>
</cp:coreProperties>
</file>