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8" r:id="rId8"/>
    <p:sldId id="266" r:id="rId9"/>
    <p:sldId id="261" r:id="rId10"/>
    <p:sldId id="267" r:id="rId11"/>
    <p:sldId id="262" r:id="rId12"/>
    <p:sldId id="263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wxazbUdZqd1Cr6/8d0eFg2rL9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BDD4EA-0511-4969-9ACE-C3B0C8865A17}">
  <a:tblStyle styleId="{D7BDD4EA-0511-4969-9ACE-C3B0C8865A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4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14900" y="1627325"/>
            <a:ext cx="8107500" cy="29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7600" b="1" dirty="0">
                <a:solidFill>
                  <a:schemeClr val="accent5"/>
                </a:solidFill>
              </a:rPr>
              <a:t>ASAP IDEA FEST</a:t>
            </a:r>
            <a:endParaRPr sz="7600" b="1" dirty="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solidFill>
                  <a:schemeClr val="accent6"/>
                </a:solidFill>
              </a:rPr>
              <a:t>MONTHLY IDEATHON SERIES</a:t>
            </a:r>
            <a:endParaRPr sz="2800" b="1" dirty="0">
              <a:solidFill>
                <a:schemeClr val="accent6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solidFill>
                  <a:schemeClr val="accent6"/>
                </a:solidFill>
              </a:rPr>
              <a:t>NOVEMBER 2024</a:t>
            </a:r>
            <a:endParaRPr sz="2800" b="1" dirty="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1700" b="1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049346" y="5747040"/>
            <a:ext cx="1696720" cy="9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Serenity Squad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275" y="0"/>
            <a:ext cx="1460724" cy="8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CC64-4CDD-90F3-B17F-21F43144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7CC8-7993-6197-8A5B-48A03AC09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6A48F-D645-83C2-7FD9-3380F02E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72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399075" y="26575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275" y="0"/>
            <a:ext cx="1460724" cy="8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DETAILS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275" y="0"/>
            <a:ext cx="1460724" cy="813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8"/>
          <p:cNvGraphicFramePr/>
          <p:nvPr>
            <p:extLst>
              <p:ext uri="{D42A27DB-BD31-4B8C-83A1-F6EECF244321}">
                <p14:modId xmlns:p14="http://schemas.microsoft.com/office/powerpoint/2010/main" val="2431092487"/>
              </p:ext>
            </p:extLst>
          </p:nvPr>
        </p:nvGraphicFramePr>
        <p:xfrm>
          <a:off x="213360" y="1667350"/>
          <a:ext cx="8829042" cy="3546700"/>
        </p:xfrm>
        <a:graphic>
          <a:graphicData uri="http://schemas.openxmlformats.org/drawingml/2006/table">
            <a:tbl>
              <a:tblPr>
                <a:noFill/>
                <a:tableStyleId>{D7BDD4EA-0511-4969-9ACE-C3B0C8865A17}</a:tableStyleId>
              </a:tblPr>
              <a:tblGrid>
                <a:gridCol w="104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8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SL.NO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MAIL ID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PHONE NUMBER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Alvira </a:t>
                      </a:r>
                      <a:r>
                        <a:rPr lang="en-US" dirty="0" err="1"/>
                        <a:t>Ruchbah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alviraruchbah123@gmail.com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9526942235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Farhana Afrin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farhana2005afrin@gmail.com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7034680329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Athira 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athira.mullacheri118@gmail.com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9747843057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Aneena</a:t>
                      </a:r>
                      <a:r>
                        <a:rPr lang="en-US" dirty="0"/>
                        <a:t> Chandran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aneenachandran179545@gmail.com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8921633735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Team-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Serenity Squads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Leader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Farhana Afrin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Alvira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Ruchbah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Athira M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Aneena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Chandran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Institution-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LBS College of Engineering Kasaragod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275" y="0"/>
            <a:ext cx="1460724" cy="8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2600" dirty="0"/>
              <a:t>Identify and address the key factors affecting the mental health of youth by developing solutions that promote emotional well-being, resilience, and access to mental health resources. The solution should focus on reducing stigma, providing support systems, and creating awareness about mental health challenges faced by young people in today’s fast-paced and digitally-driven world. 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275" y="0"/>
            <a:ext cx="1460724" cy="8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275" y="0"/>
            <a:ext cx="1460724" cy="8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3E5F36-15FB-8FDD-3ACC-F18401FF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813675"/>
            <a:ext cx="9144000" cy="62366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614B-A0A7-7779-E191-9D4AE6EF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1037-0704-4652-E973-940BE5A81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8371C-3800-0736-FFF8-56AFAC72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951" y="528319"/>
            <a:ext cx="9657184" cy="62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5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C99-0188-D2FB-F54E-7E82017E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BC3E2-8B2F-925C-5B9E-8E6DE3571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C7EF8-50C0-65AF-E99F-7DF5B446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564" y="477519"/>
            <a:ext cx="9498563" cy="59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8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6A8C-321D-3B1C-CD5C-35D8B6C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294EF-29C0-3537-9E60-9BADA0522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A0694-1480-18B7-1DC9-A9EF8D04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588" y="-1"/>
            <a:ext cx="9993086" cy="70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8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F905-34B0-2E04-D032-1BE60A08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E4AEE-EDBC-A5BC-EECB-05D8DF731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91370-5323-4888-185C-77991269F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571" y="354563"/>
            <a:ext cx="9741159" cy="59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Impact and Benefit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3275" y="0"/>
            <a:ext cx="1460724" cy="8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CA6C1-624E-4C02-0789-5D246270B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4604" y="1166327"/>
            <a:ext cx="9517224" cy="5337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147</Words>
  <Application>Microsoft Office PowerPoint</Application>
  <PresentationFormat>On-screen Show (4:3)</PresentationFormat>
  <Paragraphs>39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ASAP IDEA FEST MONTHLY IDEATHON SERIES NOVEMBER 2024 </vt:lpstr>
      <vt:lpstr>The Team- Serenity Squads</vt:lpstr>
      <vt:lpstr>Problem Statement</vt:lpstr>
      <vt:lpstr> </vt:lpstr>
      <vt:lpstr>PowerPoint Presentation</vt:lpstr>
      <vt:lpstr>PowerPoint Presentation</vt:lpstr>
      <vt:lpstr>PowerPoint Presentation</vt:lpstr>
      <vt:lpstr>PowerPoint Presentation</vt:lpstr>
      <vt:lpstr>Impact and Benefit</vt:lpstr>
      <vt:lpstr>PowerPoint Presentation</vt:lpstr>
      <vt:lpstr>THANK YOU </vt:lpstr>
      <vt:lpstr>TEAM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ASAP IDEA FEST MONTHLY IDEATHON SERIES  AUG 2024</dc:title>
  <dc:creator>Anju Mathew</dc:creator>
  <cp:lastModifiedBy>ALVIRA RUCHBAH</cp:lastModifiedBy>
  <cp:revision>8</cp:revision>
  <dcterms:created xsi:type="dcterms:W3CDTF">2013-01-27T09:14:16Z</dcterms:created>
  <dcterms:modified xsi:type="dcterms:W3CDTF">2024-12-16T06:48:01Z</dcterms:modified>
</cp:coreProperties>
</file>