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0FE"/>
    <a:srgbClr val="FFAFCC"/>
    <a:srgbClr val="FFC8DD"/>
    <a:srgbClr val="CDB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9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0794-1DE5-4FA8-3A10-D32BBC6A8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B48BC-C454-2AED-4211-778976D7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F546-A148-0A8C-2AF4-38171EA6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C85C8-A14E-B4CF-1BB4-65B14394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25AE-66F9-E69A-CB6C-0BD74052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52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6A60-E105-F6FE-0D32-68A73577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3158C-755E-9E94-DEFA-89971887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CEA3-08F1-F8FE-8EC7-D7B1B48A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989A-17CA-5656-ACB0-78E62196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C427-2040-6EFC-0730-566343E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0620B-AEDC-095B-9A7C-811C972B3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56206-1426-115A-8FDD-EB241AC30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0749-2DD8-65CA-9B57-8A9C47E7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E0E1-A0DD-7322-9CEE-CB4FCF97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45DF-F78B-9771-5B62-C458386C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D1E7-18EE-DDE5-52C8-57EFE0A7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4170-663C-A01F-4829-AF3E16D5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A430F-A31D-9A47-AF03-EFED1A54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41C3-A1C2-93F9-B725-AA0CE97F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4B26-1C5A-54BB-8BA7-A516C03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0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DE4C-E3A0-25F2-6938-DAF01E1C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64AA-7B78-8E1D-BF9C-373E2694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4D50-014A-6DBE-BD19-14F7329E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A708-AE4A-D391-3E34-15E350A0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9361-E8F1-BC34-A68B-7465941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8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8E07-401C-77F2-0641-A02E1B98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9434-415F-5790-0A4D-A9B3BE270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A9B7A-5CFB-DD30-A22D-17F03EA1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237F5-F361-1CEF-0FE7-904E82F8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9FAB-D700-5991-1A18-658B5204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40A4C-04C1-2546-A080-28C7E146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2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FF8F-8B32-01A4-7D06-35D1EB8A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8F37-EDD6-4E15-9D42-CB5E3DA9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C0FFB-EE39-1FEC-B1FD-86ED3A9E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1751-C6E6-F8E5-6748-AD0AC5D70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299FF-8C23-E391-A9F4-3541C48DF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BD10-8AA9-39CA-DAE2-628EAC56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668D8-F0ED-D75A-DAC5-6115D3B4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D050B-3623-6182-49A8-465ACBA5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7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BA71-0509-7D8B-7718-A7EE750F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2D5CF-7C99-3A80-E1AD-5B876597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A4A44-E31F-140E-3982-2666081A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3AEFE-BAFC-E9ED-7E7A-483796D1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7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79F06-6769-5CBB-1135-BA7B12BE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D683B-362D-CC5E-1BE3-B5E95198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BA79A-4762-FCB7-F4CE-0F00B226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1FF3-A9C5-548A-59C9-D1CB9807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A104-DD77-B010-7688-794EB0C6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B76B-7CD8-7014-9BFC-25852B6EB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6AA37-D181-9E93-9DC9-732A7B81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4073B-4CD6-9D38-27A6-2A48B561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547C2-9959-8CB9-A4AC-762F04E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21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612B-6538-4F01-579B-4630E863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B0377-B5FA-B09C-17C5-A49598B3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BCF4-46F4-3F3F-9F9F-E071EA78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0CC0E-4ADC-14B0-E520-C9285343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1B2F-75A1-2B79-90D4-FCBFA830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A27B-B206-C684-AAEC-C27EB94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9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E6DD2-8076-4310-7AF8-EACC6139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881D-504F-B1E1-FCE1-DCC9DC84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ABB4B-1516-6089-B590-CDE00493F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6BBC-5EBC-4EA5-BD73-042B19EE4879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437B5-5B28-92B6-62CE-474609451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6EBF-02AD-5667-30FB-41D6F255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EEE5-78E5-4A8B-A6CC-B91CA3366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5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slide" Target="slide5.xml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slide" Target="slide1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slide" Target="slide4.xm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8.svg"/><Relationship Id="rId1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7.png"/><Relationship Id="rId17" Type="http://schemas.openxmlformats.org/officeDocument/2006/relationships/image" Target="../media/image5.png"/><Relationship Id="rId2" Type="http://schemas.openxmlformats.org/officeDocument/2006/relationships/slide" Target="slide2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slide" Target="slide1.xml"/><Relationship Id="rId5" Type="http://schemas.openxmlformats.org/officeDocument/2006/relationships/slide" Target="slide4.xml"/><Relationship Id="rId1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1.png"/><Relationship Id="rId1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4.xml"/><Relationship Id="rId18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slide" Target="slide2.xml"/><Relationship Id="rId17" Type="http://schemas.openxmlformats.org/officeDocument/2006/relationships/slide" Target="slide1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8.svg"/><Relationship Id="rId1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slide" Target="slide2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1.xml"/><Relationship Id="rId5" Type="http://schemas.openxmlformats.org/officeDocument/2006/relationships/slide" Target="slide4.xm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57C251-4491-4127-8AA0-43C5392CE8C6}"/>
              </a:ext>
            </a:extLst>
          </p:cNvPr>
          <p:cNvSpPr/>
          <p:nvPr/>
        </p:nvSpPr>
        <p:spPr>
          <a:xfrm rot="10800000">
            <a:off x="0" y="-6049344"/>
            <a:ext cx="1299532" cy="13454575"/>
          </a:xfrm>
          <a:custGeom>
            <a:avLst/>
            <a:gdLst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027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0215" h="13454575">
                <a:moveTo>
                  <a:pt x="0" y="13454575"/>
                </a:moveTo>
                <a:lnTo>
                  <a:pt x="0" y="7631528"/>
                </a:lnTo>
                <a:cubicBezTo>
                  <a:pt x="125084" y="7055795"/>
                  <a:pt x="585447" y="7120141"/>
                  <a:pt x="588611" y="6727288"/>
                </a:cubicBezTo>
                <a:cubicBezTo>
                  <a:pt x="585447" y="6222675"/>
                  <a:pt x="53964" y="6408941"/>
                  <a:pt x="0" y="5955128"/>
                </a:cubicBezTo>
                <a:lnTo>
                  <a:pt x="0" y="0"/>
                </a:lnTo>
                <a:lnTo>
                  <a:pt x="1430215" y="0"/>
                </a:lnTo>
                <a:lnTo>
                  <a:pt x="1430215" y="13454575"/>
                </a:lnTo>
                <a:lnTo>
                  <a:pt x="0" y="1345457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AE1460-C134-484C-09A3-B1D7A6D09052}"/>
              </a:ext>
            </a:extLst>
          </p:cNvPr>
          <p:cNvGrpSpPr/>
          <p:nvPr/>
        </p:nvGrpSpPr>
        <p:grpSpPr>
          <a:xfrm>
            <a:off x="-1325880" y="267693"/>
            <a:ext cx="3015343" cy="6322614"/>
            <a:chOff x="441960" y="343592"/>
            <a:chExt cx="3015343" cy="6322614"/>
          </a:xfrm>
        </p:grpSpPr>
        <p:pic>
          <p:nvPicPr>
            <p:cNvPr id="6" name="Graphic 5" descr="Coffee with solid fill">
              <a:extLst>
                <a:ext uri="{FF2B5EF4-FFF2-40B4-BE49-F238E27FC236}">
                  <a16:creationId xmlns:a16="http://schemas.microsoft.com/office/drawing/2014/main" id="{22A3D8E2-E3A9-B801-5863-BBE2B0E7D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7" name="Graphic 6" descr="Users with solid fill">
              <a:extLst>
                <a:ext uri="{FF2B5EF4-FFF2-40B4-BE49-F238E27FC236}">
                  <a16:creationId xmlns:a16="http://schemas.microsoft.com/office/drawing/2014/main" id="{1D15D934-614A-3C17-FD69-D89B475C4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8" name="Graphic 7" descr="Lightbulb with solid fill">
              <a:extLst>
                <a:ext uri="{FF2B5EF4-FFF2-40B4-BE49-F238E27FC236}">
                  <a16:creationId xmlns:a16="http://schemas.microsoft.com/office/drawing/2014/main" id="{94DDCF52-DCD1-C745-1F4A-A7F89B02B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9" name="Graphic 8" descr="Bullseye with solid fill">
              <a:extLst>
                <a:ext uri="{FF2B5EF4-FFF2-40B4-BE49-F238E27FC236}">
                  <a16:creationId xmlns:a16="http://schemas.microsoft.com/office/drawing/2014/main" id="{3805E3DC-9BC7-73E2-E091-A642687AD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6800" y="343592"/>
              <a:ext cx="820503" cy="820503"/>
            </a:xfrm>
            <a:prstGeom prst="rect">
              <a:avLst/>
            </a:prstGeom>
          </p:spPr>
        </p:pic>
        <p:pic>
          <p:nvPicPr>
            <p:cNvPr id="10" name="Graphic 9" descr="Single gear with solid fill">
              <a:extLst>
                <a:ext uri="{FF2B5EF4-FFF2-40B4-BE49-F238E27FC236}">
                  <a16:creationId xmlns:a16="http://schemas.microsoft.com/office/drawing/2014/main" id="{2233720B-BADA-AED3-233C-38E2AAB0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DABF2D-76C7-F89C-AD57-C046E1D3470E}"/>
              </a:ext>
            </a:extLst>
          </p:cNvPr>
          <p:cNvGrpSpPr/>
          <p:nvPr/>
        </p:nvGrpSpPr>
        <p:grpSpPr>
          <a:xfrm>
            <a:off x="132080" y="267693"/>
            <a:ext cx="914400" cy="6322614"/>
            <a:chOff x="441960" y="343592"/>
            <a:chExt cx="914400" cy="6322614"/>
          </a:xfrm>
        </p:grpSpPr>
        <p:pic>
          <p:nvPicPr>
            <p:cNvPr id="12" name="Graphic 11" descr="Coffee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F7749F86-1CB2-8920-C993-C002ECA6C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13" name="Graphic 12" descr="Users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D5DDE21D-22C1-285E-C472-A14F873B5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14" name="Graphic 13" descr="Lightbulb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DBEBA5B5-B481-3BC0-1806-7AAE90F88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15" name="Graphic 14" descr="Bullseye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DB7D1235-0F4E-95F7-1D35-06979C02E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16" name="Graphic 15" descr="Single gear with solid fill">
              <a:hlinkClick r:id="rId17" action="ppaction://hlinksldjump"/>
              <a:extLst>
                <a:ext uri="{FF2B5EF4-FFF2-40B4-BE49-F238E27FC236}">
                  <a16:creationId xmlns:a16="http://schemas.microsoft.com/office/drawing/2014/main" id="{36CFDB3D-97F3-FC1E-354E-7EB203A94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14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033C37-0342-9B2C-9834-DAFC8F8B2759}"/>
              </a:ext>
            </a:extLst>
          </p:cNvPr>
          <p:cNvGrpSpPr/>
          <p:nvPr/>
        </p:nvGrpSpPr>
        <p:grpSpPr>
          <a:xfrm>
            <a:off x="-1325880" y="267693"/>
            <a:ext cx="3035664" cy="6322614"/>
            <a:chOff x="441960" y="343592"/>
            <a:chExt cx="3035664" cy="6322614"/>
          </a:xfrm>
        </p:grpSpPr>
        <p:pic>
          <p:nvPicPr>
            <p:cNvPr id="4" name="Graphic 3" descr="Coffee with solid fill">
              <a:extLst>
                <a:ext uri="{FF2B5EF4-FFF2-40B4-BE49-F238E27FC236}">
                  <a16:creationId xmlns:a16="http://schemas.microsoft.com/office/drawing/2014/main" id="{9A7C0760-13D2-593B-B843-6E377FDCE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57121" y="1695644"/>
              <a:ext cx="820503" cy="820503"/>
            </a:xfrm>
            <a:prstGeom prst="rect">
              <a:avLst/>
            </a:prstGeom>
          </p:spPr>
        </p:pic>
        <p:pic>
          <p:nvPicPr>
            <p:cNvPr id="5" name="Graphic 4" descr="Users with solid fill">
              <a:extLst>
                <a:ext uri="{FF2B5EF4-FFF2-40B4-BE49-F238E27FC236}">
                  <a16:creationId xmlns:a16="http://schemas.microsoft.com/office/drawing/2014/main" id="{16BD382E-80C9-01DA-52DC-529D7E0E2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6" name="Graphic 5" descr="Lightbulb with solid fill">
              <a:extLst>
                <a:ext uri="{FF2B5EF4-FFF2-40B4-BE49-F238E27FC236}">
                  <a16:creationId xmlns:a16="http://schemas.microsoft.com/office/drawing/2014/main" id="{ED194663-B38D-5DAF-AD50-A1BE4DD1A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F1BFF58F-B9B8-9227-6E3E-7D82A5EE4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13ABD49D-1595-2ED8-60BB-4220CA5E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5654EEB-FA22-E6DA-F90E-8FF051939B3D}"/>
              </a:ext>
            </a:extLst>
          </p:cNvPr>
          <p:cNvSpPr/>
          <p:nvPr/>
        </p:nvSpPr>
        <p:spPr>
          <a:xfrm rot="10800000">
            <a:off x="0" y="-4605850"/>
            <a:ext cx="1299532" cy="13454575"/>
          </a:xfrm>
          <a:custGeom>
            <a:avLst/>
            <a:gdLst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027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0215" h="13454575">
                <a:moveTo>
                  <a:pt x="0" y="13454575"/>
                </a:moveTo>
                <a:lnTo>
                  <a:pt x="0" y="7631528"/>
                </a:lnTo>
                <a:cubicBezTo>
                  <a:pt x="125084" y="7055795"/>
                  <a:pt x="585447" y="7120141"/>
                  <a:pt x="588611" y="6727288"/>
                </a:cubicBezTo>
                <a:cubicBezTo>
                  <a:pt x="585447" y="6222675"/>
                  <a:pt x="53964" y="6408941"/>
                  <a:pt x="0" y="5955128"/>
                </a:cubicBezTo>
                <a:lnTo>
                  <a:pt x="0" y="0"/>
                </a:lnTo>
                <a:lnTo>
                  <a:pt x="1430215" y="0"/>
                </a:lnTo>
                <a:lnTo>
                  <a:pt x="1430215" y="13454575"/>
                </a:lnTo>
                <a:lnTo>
                  <a:pt x="0" y="1345457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AB52CE-58B4-120B-B626-FDAAE3BE6675}"/>
              </a:ext>
            </a:extLst>
          </p:cNvPr>
          <p:cNvGrpSpPr/>
          <p:nvPr/>
        </p:nvGrpSpPr>
        <p:grpSpPr>
          <a:xfrm>
            <a:off x="116840" y="267693"/>
            <a:ext cx="914400" cy="6322614"/>
            <a:chOff x="441960" y="343592"/>
            <a:chExt cx="914400" cy="6322614"/>
          </a:xfrm>
        </p:grpSpPr>
        <p:pic>
          <p:nvPicPr>
            <p:cNvPr id="11" name="Graphic 10" descr="Coffee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D0F85C7A-20F7-F310-6D4F-11248096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12" name="Graphic 11" descr="Users with solid fill">
              <a:hlinkClick r:id="rId15" action="ppaction://hlinksldjump"/>
              <a:extLst>
                <a:ext uri="{FF2B5EF4-FFF2-40B4-BE49-F238E27FC236}">
                  <a16:creationId xmlns:a16="http://schemas.microsoft.com/office/drawing/2014/main" id="{193D1DE0-1560-F170-F48F-1D6BE86A2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13" name="Graphic 12" descr="Lightbulb with solid fill">
              <a:hlinkClick r:id="rId16" action="ppaction://hlinksldjump"/>
              <a:extLst>
                <a:ext uri="{FF2B5EF4-FFF2-40B4-BE49-F238E27FC236}">
                  <a16:creationId xmlns:a16="http://schemas.microsoft.com/office/drawing/2014/main" id="{51A1FCD6-7AB4-D389-879E-16D84266F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14" name="Graphic 13" descr="Bullseye with solid fill">
              <a:hlinkClick r:id="rId17" action="ppaction://hlinksldjump"/>
              <a:extLst>
                <a:ext uri="{FF2B5EF4-FFF2-40B4-BE49-F238E27FC236}">
                  <a16:creationId xmlns:a16="http://schemas.microsoft.com/office/drawing/2014/main" id="{6150C48E-BE30-2C48-E4E8-F7B38B7FF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15" name="Graphic 14" descr="Single gear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DD40B437-BFE4-6F33-E0A1-8F345FF89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303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B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3817C05-3F69-26FE-D66C-078C515ED59F}"/>
              </a:ext>
            </a:extLst>
          </p:cNvPr>
          <p:cNvSpPr/>
          <p:nvPr/>
        </p:nvSpPr>
        <p:spPr>
          <a:xfrm rot="10800000">
            <a:off x="-1" y="-3489716"/>
            <a:ext cx="1299532" cy="13454575"/>
          </a:xfrm>
          <a:custGeom>
            <a:avLst/>
            <a:gdLst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027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0215" h="13454575">
                <a:moveTo>
                  <a:pt x="0" y="13454575"/>
                </a:moveTo>
                <a:lnTo>
                  <a:pt x="0" y="7631528"/>
                </a:lnTo>
                <a:cubicBezTo>
                  <a:pt x="125084" y="7055795"/>
                  <a:pt x="585447" y="7120141"/>
                  <a:pt x="588611" y="6727288"/>
                </a:cubicBezTo>
                <a:cubicBezTo>
                  <a:pt x="585447" y="6222675"/>
                  <a:pt x="53964" y="6408941"/>
                  <a:pt x="0" y="5955128"/>
                </a:cubicBezTo>
                <a:lnTo>
                  <a:pt x="0" y="0"/>
                </a:lnTo>
                <a:lnTo>
                  <a:pt x="1430215" y="0"/>
                </a:lnTo>
                <a:lnTo>
                  <a:pt x="1430215" y="13454575"/>
                </a:lnTo>
                <a:lnTo>
                  <a:pt x="0" y="1345457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3C818-5EB6-E386-4C2A-F2ACA31C6AD2}"/>
              </a:ext>
            </a:extLst>
          </p:cNvPr>
          <p:cNvGrpSpPr/>
          <p:nvPr/>
        </p:nvGrpSpPr>
        <p:grpSpPr>
          <a:xfrm>
            <a:off x="127224" y="267693"/>
            <a:ext cx="914401" cy="6322614"/>
            <a:chOff x="441959" y="343592"/>
            <a:chExt cx="914401" cy="6322614"/>
          </a:xfrm>
        </p:grpSpPr>
        <p:pic>
          <p:nvPicPr>
            <p:cNvPr id="3" name="Graphic 2" descr="Coffe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CD19116C-ECB5-37A4-5CEE-2AC6471DF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5" name="Graphic 4" descr="Users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40FDD406-A974-5FD6-C09C-C8BA6B1BA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7" name="Graphic 6" descr="Lightbulb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480A38AB-A73C-B130-D9B1-1D9872C49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1959" y="3047698"/>
              <a:ext cx="820503" cy="820503"/>
            </a:xfrm>
            <a:prstGeom prst="rect">
              <a:avLst/>
            </a:prstGeom>
          </p:spPr>
        </p:pic>
        <p:pic>
          <p:nvPicPr>
            <p:cNvPr id="9" name="Graphic 8" descr="Bullseye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1ED0D63E-9547-9AEB-E082-5B9EBEC08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17" name="Graphic 16" descr="Single gear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D52242FD-68C3-77A0-D72D-887FAFE5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399B46-9CE2-30A1-293C-4A71FA619EE3}"/>
              </a:ext>
            </a:extLst>
          </p:cNvPr>
          <p:cNvGrpSpPr/>
          <p:nvPr/>
        </p:nvGrpSpPr>
        <p:grpSpPr>
          <a:xfrm>
            <a:off x="-1325880" y="267693"/>
            <a:ext cx="3035663" cy="6322614"/>
            <a:chOff x="441960" y="343592"/>
            <a:chExt cx="3035663" cy="6322614"/>
          </a:xfrm>
        </p:grpSpPr>
        <p:pic>
          <p:nvPicPr>
            <p:cNvPr id="28" name="Graphic 27" descr="Coffee with solid fill">
              <a:extLst>
                <a:ext uri="{FF2B5EF4-FFF2-40B4-BE49-F238E27FC236}">
                  <a16:creationId xmlns:a16="http://schemas.microsoft.com/office/drawing/2014/main" id="{B687DEEE-CA59-32A8-225C-C41F5D6F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29" name="Graphic 28" descr="Users with solid fill">
              <a:extLst>
                <a:ext uri="{FF2B5EF4-FFF2-40B4-BE49-F238E27FC236}">
                  <a16:creationId xmlns:a16="http://schemas.microsoft.com/office/drawing/2014/main" id="{36B0CD66-8F39-BFA0-5714-02A594A8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30" name="Graphic 29" descr="Lightbulb with solid fill">
              <a:extLst>
                <a:ext uri="{FF2B5EF4-FFF2-40B4-BE49-F238E27FC236}">
                  <a16:creationId xmlns:a16="http://schemas.microsoft.com/office/drawing/2014/main" id="{9C115146-E359-A1CA-EF5E-84A3DCDB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657120" y="2903221"/>
              <a:ext cx="820503" cy="820503"/>
            </a:xfrm>
            <a:prstGeom prst="rect">
              <a:avLst/>
            </a:prstGeom>
          </p:spPr>
        </p:pic>
        <p:pic>
          <p:nvPicPr>
            <p:cNvPr id="31" name="Graphic 30" descr="Bullseye with solid fill">
              <a:extLst>
                <a:ext uri="{FF2B5EF4-FFF2-40B4-BE49-F238E27FC236}">
                  <a16:creationId xmlns:a16="http://schemas.microsoft.com/office/drawing/2014/main" id="{3763F6A4-4950-010E-BD1B-D725C5E0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32" name="Graphic 31" descr="Single gear with solid fill">
              <a:extLst>
                <a:ext uri="{FF2B5EF4-FFF2-40B4-BE49-F238E27FC236}">
                  <a16:creationId xmlns:a16="http://schemas.microsoft.com/office/drawing/2014/main" id="{84BEFAA2-ADA2-1A66-C840-19AD0E537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6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0D82C7-C02F-46FC-1C02-92A1A3CF81AE}"/>
              </a:ext>
            </a:extLst>
          </p:cNvPr>
          <p:cNvGrpSpPr/>
          <p:nvPr/>
        </p:nvGrpSpPr>
        <p:grpSpPr>
          <a:xfrm>
            <a:off x="-1325880" y="267693"/>
            <a:ext cx="3037054" cy="6322614"/>
            <a:chOff x="441960" y="343592"/>
            <a:chExt cx="3037054" cy="6322614"/>
          </a:xfrm>
        </p:grpSpPr>
        <p:pic>
          <p:nvPicPr>
            <p:cNvPr id="4" name="Graphic 3" descr="Coffee with solid fill">
              <a:extLst>
                <a:ext uri="{FF2B5EF4-FFF2-40B4-BE49-F238E27FC236}">
                  <a16:creationId xmlns:a16="http://schemas.microsoft.com/office/drawing/2014/main" id="{8AE81E0D-5ED1-F803-4641-9DA64810D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5" name="Graphic 4" descr="Users with solid fill">
              <a:extLst>
                <a:ext uri="{FF2B5EF4-FFF2-40B4-BE49-F238E27FC236}">
                  <a16:creationId xmlns:a16="http://schemas.microsoft.com/office/drawing/2014/main" id="{3C60F001-AB2F-7978-1C5D-08EE0896E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58511" y="4399754"/>
              <a:ext cx="820503" cy="820503"/>
            </a:xfrm>
            <a:prstGeom prst="rect">
              <a:avLst/>
            </a:prstGeom>
          </p:spPr>
        </p:pic>
        <p:pic>
          <p:nvPicPr>
            <p:cNvPr id="6" name="Graphic 5" descr="Lightbulb with solid fill">
              <a:extLst>
                <a:ext uri="{FF2B5EF4-FFF2-40B4-BE49-F238E27FC236}">
                  <a16:creationId xmlns:a16="http://schemas.microsoft.com/office/drawing/2014/main" id="{D7D452D6-6366-138D-13EE-85D20FDF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BEB3BD09-E174-D908-E9A7-4AE6FE55D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8" name="Graphic 7" descr="Single gear with solid fill">
              <a:extLst>
                <a:ext uri="{FF2B5EF4-FFF2-40B4-BE49-F238E27FC236}">
                  <a16:creationId xmlns:a16="http://schemas.microsoft.com/office/drawing/2014/main" id="{95012293-5F2A-7804-47C3-3053C9B5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74F58C-303E-B710-EEEF-E2C7517D10F8}"/>
              </a:ext>
            </a:extLst>
          </p:cNvPr>
          <p:cNvSpPr/>
          <p:nvPr/>
        </p:nvSpPr>
        <p:spPr>
          <a:xfrm rot="10800000">
            <a:off x="0" y="-2040130"/>
            <a:ext cx="1299532" cy="13454575"/>
          </a:xfrm>
          <a:custGeom>
            <a:avLst/>
            <a:gdLst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027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0215" h="13454575">
                <a:moveTo>
                  <a:pt x="0" y="13454575"/>
                </a:moveTo>
                <a:lnTo>
                  <a:pt x="0" y="7631528"/>
                </a:lnTo>
                <a:cubicBezTo>
                  <a:pt x="125084" y="7055795"/>
                  <a:pt x="585447" y="7120141"/>
                  <a:pt x="588611" y="6727288"/>
                </a:cubicBezTo>
                <a:cubicBezTo>
                  <a:pt x="585447" y="6222675"/>
                  <a:pt x="53964" y="6408941"/>
                  <a:pt x="0" y="5955128"/>
                </a:cubicBezTo>
                <a:lnTo>
                  <a:pt x="0" y="0"/>
                </a:lnTo>
                <a:lnTo>
                  <a:pt x="1430215" y="0"/>
                </a:lnTo>
                <a:lnTo>
                  <a:pt x="1430215" y="13454575"/>
                </a:lnTo>
                <a:lnTo>
                  <a:pt x="0" y="1345457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AE5F2-13C7-3416-99D9-9CB88A9B670C}"/>
              </a:ext>
            </a:extLst>
          </p:cNvPr>
          <p:cNvGrpSpPr/>
          <p:nvPr/>
        </p:nvGrpSpPr>
        <p:grpSpPr>
          <a:xfrm>
            <a:off x="93896" y="220745"/>
            <a:ext cx="914400" cy="6322614"/>
            <a:chOff x="441960" y="343592"/>
            <a:chExt cx="914400" cy="6322614"/>
          </a:xfrm>
        </p:grpSpPr>
        <p:pic>
          <p:nvPicPr>
            <p:cNvPr id="11" name="Graphic 10" descr="Coffee with solid fill">
              <a:hlinkClick r:id="rId12" action="ppaction://hlinksldjump"/>
              <a:extLst>
                <a:ext uri="{FF2B5EF4-FFF2-40B4-BE49-F238E27FC236}">
                  <a16:creationId xmlns:a16="http://schemas.microsoft.com/office/drawing/2014/main" id="{D1E83AD9-11ED-52AD-F870-E50F43BF5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12" name="Graphic 11" descr="Users with solid fill">
              <a:hlinkClick r:id="rId13" action="ppaction://hlinksldjump"/>
              <a:extLst>
                <a:ext uri="{FF2B5EF4-FFF2-40B4-BE49-F238E27FC236}">
                  <a16:creationId xmlns:a16="http://schemas.microsoft.com/office/drawing/2014/main" id="{E5E24AE0-9F23-90EB-FD78-C8BA1B4A8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13" name="Graphic 12" descr="Lightbulb with solid fill">
              <a:hlinkClick r:id="rId16" action="ppaction://hlinksldjump"/>
              <a:extLst>
                <a:ext uri="{FF2B5EF4-FFF2-40B4-BE49-F238E27FC236}">
                  <a16:creationId xmlns:a16="http://schemas.microsoft.com/office/drawing/2014/main" id="{CF2DC8CE-6627-F3CA-D44F-5515894F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14" name="Graphic 13" descr="Bullseye with solid fill">
              <a:hlinkClick r:id="rId17" action="ppaction://hlinksldjump"/>
              <a:extLst>
                <a:ext uri="{FF2B5EF4-FFF2-40B4-BE49-F238E27FC236}">
                  <a16:creationId xmlns:a16="http://schemas.microsoft.com/office/drawing/2014/main" id="{BD00F724-0365-D036-A9E2-959A52A10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15" name="Graphic 14" descr="Single gear with solid fill">
              <a:hlinkClick r:id="rId18" action="ppaction://hlinksldjump"/>
              <a:extLst>
                <a:ext uri="{FF2B5EF4-FFF2-40B4-BE49-F238E27FC236}">
                  <a16:creationId xmlns:a16="http://schemas.microsoft.com/office/drawing/2014/main" id="{94E1C4BC-C37D-0D50-F410-C92818471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08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3071C29-706B-8254-BCA4-10A7B50BE985}"/>
              </a:ext>
            </a:extLst>
          </p:cNvPr>
          <p:cNvSpPr/>
          <p:nvPr/>
        </p:nvSpPr>
        <p:spPr>
          <a:xfrm rot="10800000">
            <a:off x="0" y="-641129"/>
            <a:ext cx="1299532" cy="13454575"/>
          </a:xfrm>
          <a:custGeom>
            <a:avLst/>
            <a:gdLst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2304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8027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  <a:gd name="connsiteX0" fmla="*/ 0 w 1430215"/>
              <a:gd name="connsiteY0" fmla="*/ 13454575 h 13454575"/>
              <a:gd name="connsiteX1" fmla="*/ 0 w 1430215"/>
              <a:gd name="connsiteY1" fmla="*/ 7631528 h 13454575"/>
              <a:gd name="connsiteX2" fmla="*/ 588611 w 1430215"/>
              <a:gd name="connsiteY2" fmla="*/ 6727288 h 13454575"/>
              <a:gd name="connsiteX3" fmla="*/ 0 w 1430215"/>
              <a:gd name="connsiteY3" fmla="*/ 5955128 h 13454575"/>
              <a:gd name="connsiteX4" fmla="*/ 0 w 1430215"/>
              <a:gd name="connsiteY4" fmla="*/ 0 h 13454575"/>
              <a:gd name="connsiteX5" fmla="*/ 1430215 w 1430215"/>
              <a:gd name="connsiteY5" fmla="*/ 0 h 13454575"/>
              <a:gd name="connsiteX6" fmla="*/ 1430215 w 1430215"/>
              <a:gd name="connsiteY6" fmla="*/ 13454575 h 13454575"/>
              <a:gd name="connsiteX7" fmla="*/ 0 w 1430215"/>
              <a:gd name="connsiteY7" fmla="*/ 13454575 h 1345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0215" h="13454575">
                <a:moveTo>
                  <a:pt x="0" y="13454575"/>
                </a:moveTo>
                <a:lnTo>
                  <a:pt x="0" y="7631528"/>
                </a:lnTo>
                <a:cubicBezTo>
                  <a:pt x="125084" y="7055795"/>
                  <a:pt x="585447" y="7120141"/>
                  <a:pt x="588611" y="6727288"/>
                </a:cubicBezTo>
                <a:cubicBezTo>
                  <a:pt x="585447" y="6222675"/>
                  <a:pt x="53964" y="6408941"/>
                  <a:pt x="0" y="5955128"/>
                </a:cubicBezTo>
                <a:lnTo>
                  <a:pt x="0" y="0"/>
                </a:lnTo>
                <a:lnTo>
                  <a:pt x="1430215" y="0"/>
                </a:lnTo>
                <a:lnTo>
                  <a:pt x="1430215" y="13454575"/>
                </a:lnTo>
                <a:lnTo>
                  <a:pt x="0" y="1345457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E7F765-7B15-9707-8C68-ED30C3E3DA2E}"/>
              </a:ext>
            </a:extLst>
          </p:cNvPr>
          <p:cNvGrpSpPr/>
          <p:nvPr/>
        </p:nvGrpSpPr>
        <p:grpSpPr>
          <a:xfrm>
            <a:off x="93896" y="220745"/>
            <a:ext cx="914400" cy="6322614"/>
            <a:chOff x="441960" y="343592"/>
            <a:chExt cx="914400" cy="6322614"/>
          </a:xfrm>
        </p:grpSpPr>
        <p:pic>
          <p:nvPicPr>
            <p:cNvPr id="6" name="Graphic 5" descr="Coffee with solid fill">
              <a:hlinkClick r:id="rId2" action="ppaction://hlinksldjump"/>
              <a:extLst>
                <a:ext uri="{FF2B5EF4-FFF2-40B4-BE49-F238E27FC236}">
                  <a16:creationId xmlns:a16="http://schemas.microsoft.com/office/drawing/2014/main" id="{7A73746B-40ED-2708-1897-E8F7C0138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7" name="Graphic 6" descr="Users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EE4CDA1C-E323-4218-401A-102BD226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8" name="Graphic 7" descr="Lightbulb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B12448FF-65D8-F9B2-1AFA-F588E4E97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9" name="Graphic 8" descr="Bullseye with solid fill">
              <a:hlinkClick r:id="rId11" action="ppaction://hlinksldjump"/>
              <a:extLst>
                <a:ext uri="{FF2B5EF4-FFF2-40B4-BE49-F238E27FC236}">
                  <a16:creationId xmlns:a16="http://schemas.microsoft.com/office/drawing/2014/main" id="{79E38EB5-62E5-EA2B-0DB6-879AD074D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10" name="Graphic 9" descr="Single gear with solid fill">
              <a:hlinkClick r:id="rId14" action="ppaction://hlinksldjump"/>
              <a:extLst>
                <a:ext uri="{FF2B5EF4-FFF2-40B4-BE49-F238E27FC236}">
                  <a16:creationId xmlns:a16="http://schemas.microsoft.com/office/drawing/2014/main" id="{12E44B52-AA05-B4B1-FA1B-2D2CAA959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1960" y="5751806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FE0244-A9B2-9CC7-C102-9EA860A2E3F8}"/>
              </a:ext>
            </a:extLst>
          </p:cNvPr>
          <p:cNvGrpSpPr/>
          <p:nvPr/>
        </p:nvGrpSpPr>
        <p:grpSpPr>
          <a:xfrm>
            <a:off x="-914400" y="267693"/>
            <a:ext cx="2671133" cy="6285115"/>
            <a:chOff x="441960" y="343592"/>
            <a:chExt cx="2671133" cy="6285115"/>
          </a:xfrm>
        </p:grpSpPr>
        <p:pic>
          <p:nvPicPr>
            <p:cNvPr id="12" name="Graphic 11" descr="Coffee with solid fill">
              <a:extLst>
                <a:ext uri="{FF2B5EF4-FFF2-40B4-BE49-F238E27FC236}">
                  <a16:creationId xmlns:a16="http://schemas.microsoft.com/office/drawing/2014/main" id="{30CB4315-820F-3A9F-DDB6-208C5E7A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960" y="1695646"/>
              <a:ext cx="820503" cy="820503"/>
            </a:xfrm>
            <a:prstGeom prst="rect">
              <a:avLst/>
            </a:prstGeom>
          </p:spPr>
        </p:pic>
        <p:pic>
          <p:nvPicPr>
            <p:cNvPr id="13" name="Graphic 12" descr="Users with solid fill">
              <a:extLst>
                <a:ext uri="{FF2B5EF4-FFF2-40B4-BE49-F238E27FC236}">
                  <a16:creationId xmlns:a16="http://schemas.microsoft.com/office/drawing/2014/main" id="{5A722584-C8AB-CE8D-7C96-752D9E436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1960" y="4399754"/>
              <a:ext cx="820503" cy="820503"/>
            </a:xfrm>
            <a:prstGeom prst="rect">
              <a:avLst/>
            </a:prstGeom>
          </p:spPr>
        </p:pic>
        <p:pic>
          <p:nvPicPr>
            <p:cNvPr id="14" name="Graphic 13" descr="Lightbulb with solid fill">
              <a:extLst>
                <a:ext uri="{FF2B5EF4-FFF2-40B4-BE49-F238E27FC236}">
                  <a16:creationId xmlns:a16="http://schemas.microsoft.com/office/drawing/2014/main" id="{A5D18CA1-F7C8-64CE-2BDD-1349192B8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1960" y="3047700"/>
              <a:ext cx="820503" cy="820503"/>
            </a:xfrm>
            <a:prstGeom prst="rect">
              <a:avLst/>
            </a:prstGeom>
          </p:spPr>
        </p:pic>
        <p:pic>
          <p:nvPicPr>
            <p:cNvPr id="15" name="Graphic 14" descr="Bullseye with solid fill">
              <a:extLst>
                <a:ext uri="{FF2B5EF4-FFF2-40B4-BE49-F238E27FC236}">
                  <a16:creationId xmlns:a16="http://schemas.microsoft.com/office/drawing/2014/main" id="{45D258CE-0CA2-2E6C-77CD-4DB73C36A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1960" y="343592"/>
              <a:ext cx="820503" cy="820503"/>
            </a:xfrm>
            <a:prstGeom prst="rect">
              <a:avLst/>
            </a:prstGeom>
          </p:spPr>
        </p:pic>
        <p:pic>
          <p:nvPicPr>
            <p:cNvPr id="16" name="Graphic 15" descr="Single gear with solid fill">
              <a:extLst>
                <a:ext uri="{FF2B5EF4-FFF2-40B4-BE49-F238E27FC236}">
                  <a16:creationId xmlns:a16="http://schemas.microsoft.com/office/drawing/2014/main" id="{6AA16BE2-EEFA-C263-7BDC-E28F09B41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98693" y="571430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76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Alvish Vekariya</dc:creator>
  <cp:lastModifiedBy>Alvish Vekariya</cp:lastModifiedBy>
  <cp:revision>1</cp:revision>
  <dcterms:created xsi:type="dcterms:W3CDTF">2022-12-26T13:00:18Z</dcterms:created>
  <dcterms:modified xsi:type="dcterms:W3CDTF">2022-12-26T13:32:15Z</dcterms:modified>
</cp:coreProperties>
</file>