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49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DB51-7CEC-0FC0-E320-A82631F38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9FF80-545C-F858-299A-EFDB27EAB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C198-DBA5-E39A-4DC1-8B823681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9AC7-536A-BE69-FFAF-91EE703C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67FD-DC54-0145-C00B-040A317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44A-11DF-A536-E84B-DF9F0253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860F6-F6EE-0A88-C968-4F85FD760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A4DA-A9E5-FD0D-4BE4-B6B3EC58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66F7-6512-4012-BA6D-C45C080C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058A-0439-7BA9-B085-9628C91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1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6C1D1-C569-496D-2F8C-E9A029175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09CE6-E58D-482C-70E3-7404AB89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5012-6CE6-86AD-4289-A36C16B0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7DA6-61D2-FF39-0E5E-6EF7A40E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BD86-16E3-84B9-C657-E10D31D3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C863-C1C5-DE4A-1093-84835C6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2CB1-BC1B-A79D-0FEB-C3C57C52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7BB3-5DC7-5355-D70F-D70D731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9EAA-B81E-39FA-B1F8-4EEE7C8C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1058-F9B1-7D9D-F55C-1B5B420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082-8413-7726-D627-87FD096E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A503C-41FF-538F-CCCE-8F794A21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CBDB-239B-02C0-08C4-B7FBDE8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10E3-5FD3-7C63-CABE-B890B3C2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DB4E-1B44-3116-EEB7-59171CB9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E6D5-1CD9-2FA9-412D-1EBD9179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6CD9-FF8D-5D1B-76F5-846BBFA0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36F3-93AE-E971-611F-FD4BF168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D167-FB08-26E4-031F-D369401D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48F5-5A43-4223-E367-1E411EC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26AC-11AF-0413-E6A9-3B32C127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C79E-4D00-F8DD-7770-68C6E334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6258-B6B0-27E0-8AC3-A62EBD345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0C355-5990-4CFD-EB74-3FAA3EAF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451E0-863B-2C4D-129B-53198903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08E17-AEA5-79E2-0902-2C93B65F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DBFB5-F656-A224-E92C-16BC17BC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43C3-51B6-7EDB-3EDD-821E0B92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2BAA9-44C5-0B37-2B82-EB81581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4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F8EC-DD5C-2D9E-1823-2EFD9469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45E82-A8A9-163C-0E8B-94B568A7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12E85-A701-39AF-77F3-754030D8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D03A-239F-D748-62E2-5B9C77D9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4943D-E906-9670-7727-2104022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D4CCA-353F-014F-CAB3-6BA771E5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C93F-0312-B95C-A8DC-F1593497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097D-E1B4-019E-C172-060E9CCF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7B87-7326-7905-96AE-54FF2BD0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9840-6922-9AEB-AFC8-6A9E111A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968A-1AF4-AE94-9A3B-39A282A4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C0FD9-9882-C284-5059-910100A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951E-388E-A3E4-8523-240FCCEF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7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FA61-23B7-E7AE-18D0-C22CAEDB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502C3-F5E0-F694-B982-811BCE49A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30E7F-F97B-579A-F2C7-DBFAA1C4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5A0A-4AA3-868B-C23F-6BDEAE7E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AB0DC-BAFF-9DA0-724C-465889F0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C0AC-3858-A2BA-888E-55FFF2F7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C758C-5DA8-A557-4C34-D06CC8E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25530-B97F-8F35-701C-4AE603AE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0827-5BBA-CD49-0F41-B7AC8826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A955-FA40-4692-A059-9C947103A0A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0D92-E33D-9B57-8AE3-4FE6FF349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F800-FF6B-6BB7-0D4D-96AE08BBD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EA04-FE8D-4015-802A-E034A73E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6A81532-86B7-D279-D6FA-21BC6913193D}"/>
              </a:ext>
            </a:extLst>
          </p:cNvPr>
          <p:cNvSpPr txBox="1"/>
          <p:nvPr/>
        </p:nvSpPr>
        <p:spPr>
          <a:xfrm>
            <a:off x="3162300" y="210556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Wally of Soul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2C69976-E444-9CAA-5E93-2682BC11811F}"/>
              </a:ext>
            </a:extLst>
          </p:cNvPr>
          <p:cNvSpPr/>
          <p:nvPr/>
        </p:nvSpPr>
        <p:spPr>
          <a:xfrm>
            <a:off x="0" y="0"/>
            <a:ext cx="6224968" cy="6858000"/>
          </a:xfrm>
          <a:custGeom>
            <a:avLst/>
            <a:gdLst>
              <a:gd name="connsiteX0" fmla="*/ 0 w 6224968"/>
              <a:gd name="connsiteY0" fmla="*/ 0 h 6858000"/>
              <a:gd name="connsiteX1" fmla="*/ 6224968 w 6224968"/>
              <a:gd name="connsiteY1" fmla="*/ 0 h 6858000"/>
              <a:gd name="connsiteX2" fmla="*/ 2727948 w 6224968"/>
              <a:gd name="connsiteY2" fmla="*/ 6858000 h 6858000"/>
              <a:gd name="connsiteX3" fmla="*/ 0 w 622496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968" h="6858000">
                <a:moveTo>
                  <a:pt x="0" y="0"/>
                </a:moveTo>
                <a:lnTo>
                  <a:pt x="6224968" y="0"/>
                </a:lnTo>
                <a:lnTo>
                  <a:pt x="272794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254000" dist="203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19ADB6A-9CB4-1BD6-6515-0C717B0D10A0}"/>
              </a:ext>
            </a:extLst>
          </p:cNvPr>
          <p:cNvSpPr/>
          <p:nvPr/>
        </p:nvSpPr>
        <p:spPr>
          <a:xfrm>
            <a:off x="1" y="0"/>
            <a:ext cx="5093815" cy="6858000"/>
          </a:xfrm>
          <a:custGeom>
            <a:avLst/>
            <a:gdLst>
              <a:gd name="connsiteX0" fmla="*/ 0 w 5093815"/>
              <a:gd name="connsiteY0" fmla="*/ 0 h 6858000"/>
              <a:gd name="connsiteX1" fmla="*/ 5093815 w 5093815"/>
              <a:gd name="connsiteY1" fmla="*/ 0 h 6858000"/>
              <a:gd name="connsiteX2" fmla="*/ 2328991 w 5093815"/>
              <a:gd name="connsiteY2" fmla="*/ 6858000 h 6858000"/>
              <a:gd name="connsiteX3" fmla="*/ 0 w 5093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815" h="6858000">
                <a:moveTo>
                  <a:pt x="0" y="0"/>
                </a:moveTo>
                <a:lnTo>
                  <a:pt x="5093815" y="0"/>
                </a:lnTo>
                <a:lnTo>
                  <a:pt x="232899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254000" dist="203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0750701-AD9D-D5BA-8FB5-9856B9198435}"/>
              </a:ext>
            </a:extLst>
          </p:cNvPr>
          <p:cNvSpPr/>
          <p:nvPr/>
        </p:nvSpPr>
        <p:spPr>
          <a:xfrm>
            <a:off x="5462990" y="0"/>
            <a:ext cx="6729010" cy="6858000"/>
          </a:xfrm>
          <a:custGeom>
            <a:avLst/>
            <a:gdLst>
              <a:gd name="connsiteX0" fmla="*/ 3497020 w 6729010"/>
              <a:gd name="connsiteY0" fmla="*/ 0 h 6858000"/>
              <a:gd name="connsiteX1" fmla="*/ 6729010 w 6729010"/>
              <a:gd name="connsiteY1" fmla="*/ 0 h 6858000"/>
              <a:gd name="connsiteX2" fmla="*/ 6729010 w 6729010"/>
              <a:gd name="connsiteY2" fmla="*/ 6858000 h 6858000"/>
              <a:gd name="connsiteX3" fmla="*/ 0 w 67290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9010" h="6858000">
                <a:moveTo>
                  <a:pt x="3497020" y="0"/>
                </a:moveTo>
                <a:lnTo>
                  <a:pt x="6729010" y="0"/>
                </a:lnTo>
                <a:lnTo>
                  <a:pt x="67290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254000" dist="203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64EC410-BA82-1A8B-ACFF-408195F13B3A}"/>
              </a:ext>
            </a:extLst>
          </p:cNvPr>
          <p:cNvSpPr/>
          <p:nvPr/>
        </p:nvSpPr>
        <p:spPr>
          <a:xfrm>
            <a:off x="7286692" y="0"/>
            <a:ext cx="4905309" cy="6858000"/>
          </a:xfrm>
          <a:custGeom>
            <a:avLst/>
            <a:gdLst>
              <a:gd name="connsiteX0" fmla="*/ 2179372 w 4905309"/>
              <a:gd name="connsiteY0" fmla="*/ 0 h 6858000"/>
              <a:gd name="connsiteX1" fmla="*/ 4905309 w 4905309"/>
              <a:gd name="connsiteY1" fmla="*/ 0 h 6858000"/>
              <a:gd name="connsiteX2" fmla="*/ 4905309 w 4905309"/>
              <a:gd name="connsiteY2" fmla="*/ 6858000 h 6858000"/>
              <a:gd name="connsiteX3" fmla="*/ 0 w 49053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09" h="6858000">
                <a:moveTo>
                  <a:pt x="2179372" y="0"/>
                </a:moveTo>
                <a:lnTo>
                  <a:pt x="4905309" y="0"/>
                </a:lnTo>
                <a:lnTo>
                  <a:pt x="490530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254000" dist="203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01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5000" decel="25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6" dur="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accel="50000" de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repeatCount="indefinite" accel="50000" decel="5000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25000" autoRev="1" fill="hold" grpId="1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25000">
                                          <p:cBhvr>
                                            <p:cTn id="12" dur="54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5000" decel="25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4" dur="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25000" autoRev="1" fill="hold" grpId="1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25000">
                                          <p:cBhvr>
                                            <p:cTn id="16" dur="54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28" grpId="0" animBg="1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5000" decel="25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6" dur="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accel="50000" de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repeatCount="indefinite" accel="50000" decel="5000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2500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54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5000" decel="25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4" dur="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2500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4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28" grpId="0" animBg="1"/>
          <p:bldP spid="30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Alvish Vekariya</dc:creator>
  <cp:lastModifiedBy>Alvish Vekariya</cp:lastModifiedBy>
  <cp:revision>2</cp:revision>
  <dcterms:created xsi:type="dcterms:W3CDTF">2022-12-26T18:48:15Z</dcterms:created>
  <dcterms:modified xsi:type="dcterms:W3CDTF">2022-12-26T19:23:12Z</dcterms:modified>
</cp:coreProperties>
</file>