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65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0" y="2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1152-708A-0FC5-3509-A60AB0F3A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292A6-D734-6AA6-7A64-FD9661E02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8C568-228B-BA32-060A-7BB08F3B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D336-70D5-42F2-8EB3-0455778CB31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B8E5F-2776-8E7B-08E5-EA94D744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5FAD0-606A-15CC-BBE5-6F7F2E4F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1F22-DA70-466F-B6E3-1654FE9CF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65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7715-12D0-A3CC-2ACD-D35C647D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7DB00-C39D-2F09-121A-2B1D615EB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F6951-EE72-8EBC-BA67-1549C8B9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D336-70D5-42F2-8EB3-0455778CB31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7D328-778F-A83F-09A9-79539A1F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13827-9D26-6A70-0E39-4FD51C74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1F22-DA70-466F-B6E3-1654FE9CF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77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43B19-7833-9D43-DAC2-CC6B7BEAE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4A252-E314-22BD-B0FA-F8047EDD3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8315-FC7A-7175-C1C5-7392738C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D336-70D5-42F2-8EB3-0455778CB31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E71B-EA17-22AE-CDDC-DD1172C4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CC9F-5E1F-BDEE-88EF-B87DAE39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1F22-DA70-466F-B6E3-1654FE9CF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41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773E-82D1-F5F1-8C39-7B4A8487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3BA4-3E4C-C863-D896-3B675421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A5C7-ECA9-8CE1-9D42-4C8C9E0E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D336-70D5-42F2-8EB3-0455778CB31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4F2A-AF97-5EFD-4244-C4211BEB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2DE89-0A74-E473-9F3B-D447EAA6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1F22-DA70-466F-B6E3-1654FE9CF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4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39F8-DD86-CF48-4D11-E78397BF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32F2-60CF-5E0E-24FD-CB42ACAA9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31C30-0163-7080-5064-8BBDD806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D336-70D5-42F2-8EB3-0455778CB31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09F00-D8B1-D490-69B4-288AB13B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1126-D049-2A0D-14E6-3CDDD35D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1F22-DA70-466F-B6E3-1654FE9CF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30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E922-8001-A6C6-8D78-D199DA75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8EC6E-1D18-C215-6D51-07F08EED8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B4A9D-2302-F0A8-823F-B9EE81E0F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E34C7-04F8-FDD5-BC2C-51E0488F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D336-70D5-42F2-8EB3-0455778CB31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5BC5F-19A2-D06C-A256-93761B1B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0638D-96D0-BB58-817E-1CDAB384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1F22-DA70-466F-B6E3-1654FE9CF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15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2925-66FF-962D-41DB-47CFE2C2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32342-4342-F7C6-F24E-365B7DB33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F08BF-DDF9-FAA2-711E-984AEF9CA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4116C-FFCE-173D-5DE1-4E6323DA2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62428-049F-C2A3-B00D-A9059138D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0B249-6CF5-6453-1846-756ABF00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D336-70D5-42F2-8EB3-0455778CB31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4D458-1F73-480A-1D57-4D2F5E6B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D05AF-461C-BD3B-067E-BB39A1FC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1F22-DA70-466F-B6E3-1654FE9CF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1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6B76-FBD6-19B3-3162-94E00682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C5CCE-7C42-EF72-9FB7-BCD21991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D336-70D5-42F2-8EB3-0455778CB31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6149E-C95D-A8BD-E420-7F1153EF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32A62-59CF-4ADC-F83C-7CDB5DCD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1F22-DA70-466F-B6E3-1654FE9CF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0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95E99-698E-29CE-F009-F8360CAD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D336-70D5-42F2-8EB3-0455778CB31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66262-B4DD-502C-057F-4BE7FB35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7C2FC-B41E-1F2E-3FEE-0BDEF7FC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1F22-DA70-466F-B6E3-1654FE9CF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18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ED75-972D-1E09-55DC-8BD22AC4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E4F5-8614-C18D-7D99-EF5CBD9C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EDFA2-2EAE-95AA-4887-E4D888E3A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14397-B4DD-956E-DBBE-F3022350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D336-70D5-42F2-8EB3-0455778CB31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7821A-480D-0D62-8DC7-2FC5EF80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6331F-0804-4290-6128-1517C7CE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1F22-DA70-466F-B6E3-1654FE9CF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69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C96B-2957-BCAD-5222-4A7A59AB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8AB07-4528-724C-F23D-DA41AB4F0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C061B-ECCF-CBAF-9E67-27FF3953B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F5C29-7BB1-51A2-4547-F3696DFE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D336-70D5-42F2-8EB3-0455778CB31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4D9F7-9226-24AD-E3B7-0B7A17F6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A3A08-9B68-B7C0-59D7-95AC3489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1F22-DA70-466F-B6E3-1654FE9CF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3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70DD7-3BDE-9675-58CC-776859B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0D4A4-457E-D652-42EF-EFE2435AE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FF30-A9B3-624C-4CC5-3FAA37AF7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ED336-70D5-42F2-8EB3-0455778CB31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C7C1A-AA14-7CAD-7D8E-BA068CB2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345C9-4D94-A8B2-7925-02F1031A7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1F22-DA70-466F-B6E3-1654FE9CF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3.xml"/><Relationship Id="rId5" Type="http://schemas.openxmlformats.org/officeDocument/2006/relationships/image" Target="../media/image3.png"/><Relationship Id="rId10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4.xml"/><Relationship Id="rId5" Type="http://schemas.openxmlformats.org/officeDocument/2006/relationships/image" Target="../media/image3.png"/><Relationship Id="rId10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3.xml"/><Relationship Id="rId5" Type="http://schemas.openxmlformats.org/officeDocument/2006/relationships/image" Target="../media/image3.png"/><Relationship Id="rId10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1C289-D735-046A-82AC-8FEDAF552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8" r="27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92D9A7E-CF0A-9A62-7FD1-E7732807F95A}"/>
              </a:ext>
            </a:extLst>
          </p:cNvPr>
          <p:cNvGrpSpPr/>
          <p:nvPr/>
        </p:nvGrpSpPr>
        <p:grpSpPr>
          <a:xfrm>
            <a:off x="4574704" y="2571750"/>
            <a:ext cx="13555488" cy="1714500"/>
            <a:chOff x="1465744" y="2864259"/>
            <a:chExt cx="13555488" cy="1714500"/>
          </a:xfrm>
          <a:effectLst>
            <a:reflection blurRad="6350" stA="52000" endA="300" endPos="35000" dir="5400000" sy="-100000" algn="bl" rotWithShape="0"/>
          </a:effectLst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" name="Slide Zoom 4">
                  <a:extLst>
                    <a:ext uri="{FF2B5EF4-FFF2-40B4-BE49-F238E27FC236}">
                      <a16:creationId xmlns:a16="http://schemas.microsoft.com/office/drawing/2014/main" id="{70824BCE-4899-8D03-6300-BC01EDAE06C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34630762"/>
                    </p:ext>
                  </p:extLst>
                </p:nvPr>
              </p:nvGraphicFramePr>
              <p:xfrm>
                <a:off x="1465744" y="2864259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9" cId="2520085660">
                      <pslz:zmPr id="{E423AD8B-3570-4BD5-90C3-77B1AD7EC5AB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0000" endA="300" endPos="38500" dist="508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" name="Slide Zoom 4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70824BCE-4899-8D03-6300-BC01EDAE06C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7470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0000" endA="300" endPos="38500" dist="508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7" name="Slide Zoom 6">
                  <a:extLst>
                    <a:ext uri="{FF2B5EF4-FFF2-40B4-BE49-F238E27FC236}">
                      <a16:creationId xmlns:a16="http://schemas.microsoft.com/office/drawing/2014/main" id="{30BA4973-DE96-8B80-7ADC-74E3475F367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41498612"/>
                    </p:ext>
                  </p:extLst>
                </p:nvPr>
              </p:nvGraphicFramePr>
              <p:xfrm>
                <a:off x="4968240" y="2864259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0" cId="2044276379">
                      <pslz:zmPr id="{48B9A5FE-1A2B-4AF4-A2A2-3BD00F8DFBC5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0000" endA="300" endPos="38500" dist="508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7" name="Slide Zoom 6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30BA4973-DE96-8B80-7ADC-74E3475F367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720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0000" endA="300" endPos="38500" dist="508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66C3C24E-3BD0-4964-6B53-64E46532958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11124647"/>
                    </p:ext>
                  </p:extLst>
                </p:nvPr>
              </p:nvGraphicFramePr>
              <p:xfrm>
                <a:off x="8470736" y="2864259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1" cId="3858510955">
                      <pslz:zmPr id="{59471917-17D7-4842-BB0F-121C424ADEC8}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0000" endA="300" endPos="38500" dist="508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Slide Zoom 8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66C3C24E-3BD0-4964-6B53-64E46532958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57969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0000" endA="300" endPos="38500" dist="508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BB6B5482-0708-E59D-8877-D3C9F0854C1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34585376"/>
                    </p:ext>
                  </p:extLst>
                </p:nvPr>
              </p:nvGraphicFramePr>
              <p:xfrm>
                <a:off x="11973232" y="2864259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2" cId="3049694607">
                      <pslz:zmPr id="{77AF95A5-0772-4D7E-9201-18E6CD928638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0000" endA="300" endPos="38500" dist="508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1" name="Slide Zoom 10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BB6B5482-0708-E59D-8877-D3C9F0854C1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08219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0000" endA="300" endPos="38500" dist="50800" dir="5400000" sy="-100000" algn="bl" rotWithShape="0"/>
                </a:effectLst>
              </p:spPr>
            </p:pic>
          </mc:Fallback>
        </mc:AlternateContent>
      </p:grpSp>
      <p:sp>
        <p:nvSpPr>
          <p:cNvPr id="13" name="Arrow: Chevron 12">
            <a:hlinkClick r:id="rId11" action="ppaction://hlinksldjump"/>
            <a:extLst>
              <a:ext uri="{FF2B5EF4-FFF2-40B4-BE49-F238E27FC236}">
                <a16:creationId xmlns:a16="http://schemas.microsoft.com/office/drawing/2014/main" id="{5ED8571C-3238-70B2-F3A6-B94566B2802C}"/>
              </a:ext>
            </a:extLst>
          </p:cNvPr>
          <p:cNvSpPr/>
          <p:nvPr/>
        </p:nvSpPr>
        <p:spPr>
          <a:xfrm>
            <a:off x="10553700" y="3063240"/>
            <a:ext cx="513244" cy="701040"/>
          </a:xfrm>
          <a:prstGeom prst="chevron">
            <a:avLst>
              <a:gd name="adj" fmla="val 678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71F38781-3A19-D088-88C4-5F853EF91815}"/>
              </a:ext>
            </a:extLst>
          </p:cNvPr>
          <p:cNvSpPr/>
          <p:nvPr/>
        </p:nvSpPr>
        <p:spPr>
          <a:xfrm flipH="1">
            <a:off x="-997114" y="3063240"/>
            <a:ext cx="513244" cy="701040"/>
          </a:xfrm>
          <a:prstGeom prst="chevron">
            <a:avLst>
              <a:gd name="adj" fmla="val 678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Oval 14">
            <a:hlinkClick r:id="rId12" action="ppaction://hlinksldjump"/>
            <a:extLst>
              <a:ext uri="{FF2B5EF4-FFF2-40B4-BE49-F238E27FC236}">
                <a16:creationId xmlns:a16="http://schemas.microsoft.com/office/drawing/2014/main" id="{55781D7E-6E2C-81E9-2575-611CBD3F9428}"/>
              </a:ext>
            </a:extLst>
          </p:cNvPr>
          <p:cNvSpPr/>
          <p:nvPr/>
        </p:nvSpPr>
        <p:spPr>
          <a:xfrm>
            <a:off x="5814060" y="5196840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hlinkClick r:id="rId13" action="ppaction://hlinksldjump"/>
            <a:extLst>
              <a:ext uri="{FF2B5EF4-FFF2-40B4-BE49-F238E27FC236}">
                <a16:creationId xmlns:a16="http://schemas.microsoft.com/office/drawing/2014/main" id="{1389C290-67BE-95A7-1AB2-20FBB0F3591F}"/>
              </a:ext>
            </a:extLst>
          </p:cNvPr>
          <p:cNvSpPr/>
          <p:nvPr/>
        </p:nvSpPr>
        <p:spPr>
          <a:xfrm>
            <a:off x="6233942" y="5196840"/>
            <a:ext cx="144000" cy="14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593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1C289-D735-046A-82AC-8FEDAF552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8" r="27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92D9A7E-CF0A-9A62-7FD1-E7732807F95A}"/>
              </a:ext>
            </a:extLst>
          </p:cNvPr>
          <p:cNvGrpSpPr/>
          <p:nvPr/>
        </p:nvGrpSpPr>
        <p:grpSpPr>
          <a:xfrm>
            <a:off x="1054264" y="2571750"/>
            <a:ext cx="13555488" cy="1714500"/>
            <a:chOff x="1465744" y="2864259"/>
            <a:chExt cx="13555488" cy="1714500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" name="Slide Zoom 4">
                  <a:extLst>
                    <a:ext uri="{FF2B5EF4-FFF2-40B4-BE49-F238E27FC236}">
                      <a16:creationId xmlns:a16="http://schemas.microsoft.com/office/drawing/2014/main" id="{70824BCE-4899-8D03-6300-BC01EDAE06C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7948418"/>
                    </p:ext>
                  </p:extLst>
                </p:nvPr>
              </p:nvGraphicFramePr>
              <p:xfrm>
                <a:off x="1465744" y="2864259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9" cId="2520085660">
                      <pslz:zmPr id="{E423AD8B-3570-4BD5-90C3-77B1AD7EC5AB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0000" endA="300" endPos="38500" dist="508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" name="Slide Zoom 4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70824BCE-4899-8D03-6300-BC01EDAE06C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4264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0000" endA="300" endPos="38500" dist="508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7" name="Slide Zoom 6">
                  <a:extLst>
                    <a:ext uri="{FF2B5EF4-FFF2-40B4-BE49-F238E27FC236}">
                      <a16:creationId xmlns:a16="http://schemas.microsoft.com/office/drawing/2014/main" id="{30BA4973-DE96-8B80-7ADC-74E3475F367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0338022"/>
                    </p:ext>
                  </p:extLst>
                </p:nvPr>
              </p:nvGraphicFramePr>
              <p:xfrm>
                <a:off x="4968240" y="2864259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0" cId="2044276379">
                      <pslz:zmPr id="{48B9A5FE-1A2B-4AF4-A2A2-3BD00F8DFBC5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0000" endA="300" endPos="38500" dist="508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7" name="Slide Zoom 6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30BA4973-DE96-8B80-7ADC-74E3475F367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5676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0000" endA="300" endPos="38500" dist="508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66C3C24E-3BD0-4964-6B53-64E46532958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79322052"/>
                    </p:ext>
                  </p:extLst>
                </p:nvPr>
              </p:nvGraphicFramePr>
              <p:xfrm>
                <a:off x="8470736" y="2864259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1" cId="3858510955">
                      <pslz:zmPr id="{59471917-17D7-4842-BB0F-121C424ADEC8}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0000" endA="300" endPos="38500" dist="508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Slide Zoom 8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66C3C24E-3BD0-4964-6B53-64E46532958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5925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0000" endA="300" endPos="38500" dist="508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BB6B5482-0708-E59D-8877-D3C9F0854C1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08538131"/>
                    </p:ext>
                  </p:extLst>
                </p:nvPr>
              </p:nvGraphicFramePr>
              <p:xfrm>
                <a:off x="11973232" y="2864259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2" cId="3049694607">
                      <pslz:zmPr id="{77AF95A5-0772-4D7E-9201-18E6CD928638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0000" endA="300" endPos="38500" dist="508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1" name="Slide Zoom 10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BB6B5482-0708-E59D-8877-D3C9F0854C1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56175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0000" endA="300" endPos="38500" dist="50800" dir="5400000" sy="-100000" algn="bl" rotWithShape="0"/>
                </a:effectLst>
              </p:spPr>
            </p:pic>
          </mc:Fallback>
        </mc:AlternateContent>
      </p:grpSp>
      <p:sp>
        <p:nvSpPr>
          <p:cNvPr id="2" name="Arrow: Chevron 1">
            <a:hlinkClick r:id="rId11" action="ppaction://hlinksldjump"/>
            <a:extLst>
              <a:ext uri="{FF2B5EF4-FFF2-40B4-BE49-F238E27FC236}">
                <a16:creationId xmlns:a16="http://schemas.microsoft.com/office/drawing/2014/main" id="{B0722BBC-0110-A661-258E-D78384521EF2}"/>
              </a:ext>
            </a:extLst>
          </p:cNvPr>
          <p:cNvSpPr/>
          <p:nvPr/>
        </p:nvSpPr>
        <p:spPr>
          <a:xfrm>
            <a:off x="10553700" y="3063240"/>
            <a:ext cx="513244" cy="701040"/>
          </a:xfrm>
          <a:prstGeom prst="chevron">
            <a:avLst>
              <a:gd name="adj" fmla="val 678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Arrow: Chevron 3">
            <a:hlinkClick r:id="rId12" action="ppaction://hlinksldjump"/>
            <a:extLst>
              <a:ext uri="{FF2B5EF4-FFF2-40B4-BE49-F238E27FC236}">
                <a16:creationId xmlns:a16="http://schemas.microsoft.com/office/drawing/2014/main" id="{CAA88E41-B6A3-E9E4-F73E-0C52B5D3BC97}"/>
              </a:ext>
            </a:extLst>
          </p:cNvPr>
          <p:cNvSpPr/>
          <p:nvPr/>
        </p:nvSpPr>
        <p:spPr>
          <a:xfrm flipH="1">
            <a:off x="757330" y="3078480"/>
            <a:ext cx="513244" cy="701040"/>
          </a:xfrm>
          <a:prstGeom prst="chevron">
            <a:avLst>
              <a:gd name="adj" fmla="val 678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Oval 5">
            <a:hlinkClick r:id="rId11" action="ppaction://hlinksldjump"/>
            <a:extLst>
              <a:ext uri="{FF2B5EF4-FFF2-40B4-BE49-F238E27FC236}">
                <a16:creationId xmlns:a16="http://schemas.microsoft.com/office/drawing/2014/main" id="{C13D63A0-D84D-F641-C05E-B1DC1B357F4C}"/>
              </a:ext>
            </a:extLst>
          </p:cNvPr>
          <p:cNvSpPr/>
          <p:nvPr/>
        </p:nvSpPr>
        <p:spPr>
          <a:xfrm>
            <a:off x="6233942" y="5196840"/>
            <a:ext cx="144000" cy="14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hlinkClick r:id="rId12" action="ppaction://hlinksldjump"/>
            <a:extLst>
              <a:ext uri="{FF2B5EF4-FFF2-40B4-BE49-F238E27FC236}">
                <a16:creationId xmlns:a16="http://schemas.microsoft.com/office/drawing/2014/main" id="{D2CF03B6-1187-B90C-0171-A67BCA2B4FE8}"/>
              </a:ext>
            </a:extLst>
          </p:cNvPr>
          <p:cNvSpPr/>
          <p:nvPr/>
        </p:nvSpPr>
        <p:spPr>
          <a:xfrm>
            <a:off x="5814060" y="5196840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98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1C289-D735-046A-82AC-8FEDAF552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8" r="27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92D9A7E-CF0A-9A62-7FD1-E7732807F95A}"/>
              </a:ext>
            </a:extLst>
          </p:cNvPr>
          <p:cNvGrpSpPr/>
          <p:nvPr/>
        </p:nvGrpSpPr>
        <p:grpSpPr>
          <a:xfrm>
            <a:off x="-2435696" y="2571750"/>
            <a:ext cx="13555488" cy="1714500"/>
            <a:chOff x="1465744" y="2864259"/>
            <a:chExt cx="13555488" cy="1714500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" name="Slide Zoom 4">
                  <a:extLst>
                    <a:ext uri="{FF2B5EF4-FFF2-40B4-BE49-F238E27FC236}">
                      <a16:creationId xmlns:a16="http://schemas.microsoft.com/office/drawing/2014/main" id="{70824BCE-4899-8D03-6300-BC01EDAE06C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71655721"/>
                    </p:ext>
                  </p:extLst>
                </p:nvPr>
              </p:nvGraphicFramePr>
              <p:xfrm>
                <a:off x="1465744" y="2864259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9" cId="2520085660">
                      <pslz:zmPr id="{E423AD8B-3570-4BD5-90C3-77B1AD7EC5AB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0000" endA="300" endPos="38500" dist="508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" name="Slide Zoom 4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70824BCE-4899-8D03-6300-BC01EDAE06C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243569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0000" endA="300" endPos="38500" dist="508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7" name="Slide Zoom 6">
                  <a:extLst>
                    <a:ext uri="{FF2B5EF4-FFF2-40B4-BE49-F238E27FC236}">
                      <a16:creationId xmlns:a16="http://schemas.microsoft.com/office/drawing/2014/main" id="{30BA4973-DE96-8B80-7ADC-74E3475F367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7052395"/>
                    </p:ext>
                  </p:extLst>
                </p:nvPr>
              </p:nvGraphicFramePr>
              <p:xfrm>
                <a:off x="4968240" y="2864259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0" cId="2044276379">
                      <pslz:zmPr id="{48B9A5FE-1A2B-4AF4-A2A2-3BD00F8DFBC5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0000" endA="300" endPos="38500" dist="508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7" name="Slide Zoom 6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30BA4973-DE96-8B80-7ADC-74E3475F367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680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0000" endA="300" endPos="38500" dist="508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66C3C24E-3BD0-4964-6B53-64E46532958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98203804"/>
                    </p:ext>
                  </p:extLst>
                </p:nvPr>
              </p:nvGraphicFramePr>
              <p:xfrm>
                <a:off x="8470736" y="2864259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1" cId="3858510955">
                      <pslz:zmPr id="{59471917-17D7-4842-BB0F-121C424ADEC8}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0000" endA="300" endPos="38500" dist="508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Slide Zoom 8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66C3C24E-3BD0-4964-6B53-64E46532958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6929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0000" endA="300" endPos="38500" dist="508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BB6B5482-0708-E59D-8877-D3C9F0854C1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94605603"/>
                    </p:ext>
                  </p:extLst>
                </p:nvPr>
              </p:nvGraphicFramePr>
              <p:xfrm>
                <a:off x="11973232" y="2864259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2" cId="3049694607">
                      <pslz:zmPr id="{77AF95A5-0772-4D7E-9201-18E6CD928638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0000" endA="300" endPos="38500" dist="508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1" name="Slide Zoom 10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BB6B5482-0708-E59D-8877-D3C9F0854C1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7179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0000" endA="300" endPos="38500" dist="50800" dir="5400000" sy="-100000" algn="bl" rotWithShape="0"/>
                </a:effectLst>
              </p:spPr>
            </p:pic>
          </mc:Fallback>
        </mc:AlternateContent>
      </p:grpSp>
      <p:sp>
        <p:nvSpPr>
          <p:cNvPr id="2" name="Arrow: Chevron 1">
            <a:hlinkClick r:id="rId11" action="ppaction://hlinksldjump"/>
            <a:extLst>
              <a:ext uri="{FF2B5EF4-FFF2-40B4-BE49-F238E27FC236}">
                <a16:creationId xmlns:a16="http://schemas.microsoft.com/office/drawing/2014/main" id="{7EF3499C-FCA3-1C78-113C-1DFD33ACCD39}"/>
              </a:ext>
            </a:extLst>
          </p:cNvPr>
          <p:cNvSpPr/>
          <p:nvPr/>
        </p:nvSpPr>
        <p:spPr>
          <a:xfrm>
            <a:off x="10553700" y="3063240"/>
            <a:ext cx="513244" cy="701040"/>
          </a:xfrm>
          <a:prstGeom prst="chevron">
            <a:avLst>
              <a:gd name="adj" fmla="val 678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Arrow: Chevron 5">
            <a:hlinkClick r:id="rId12" action="ppaction://hlinksldjump"/>
            <a:extLst>
              <a:ext uri="{FF2B5EF4-FFF2-40B4-BE49-F238E27FC236}">
                <a16:creationId xmlns:a16="http://schemas.microsoft.com/office/drawing/2014/main" id="{1040EB61-0F34-861C-5FC7-35AE7B6769F8}"/>
              </a:ext>
            </a:extLst>
          </p:cNvPr>
          <p:cNvSpPr/>
          <p:nvPr/>
        </p:nvSpPr>
        <p:spPr>
          <a:xfrm flipH="1">
            <a:off x="757330" y="3078480"/>
            <a:ext cx="513244" cy="701040"/>
          </a:xfrm>
          <a:prstGeom prst="chevron">
            <a:avLst>
              <a:gd name="adj" fmla="val 678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Oval 7">
            <a:hlinkClick r:id="rId13" action="ppaction://hlinksldjump"/>
            <a:extLst>
              <a:ext uri="{FF2B5EF4-FFF2-40B4-BE49-F238E27FC236}">
                <a16:creationId xmlns:a16="http://schemas.microsoft.com/office/drawing/2014/main" id="{9DB42B90-C635-A72B-6BCF-EFDA5698B570}"/>
              </a:ext>
            </a:extLst>
          </p:cNvPr>
          <p:cNvSpPr/>
          <p:nvPr/>
        </p:nvSpPr>
        <p:spPr>
          <a:xfrm>
            <a:off x="5814060" y="5196840"/>
            <a:ext cx="144000" cy="14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hlinkClick r:id="rId13" action="ppaction://hlinksldjump"/>
            <a:extLst>
              <a:ext uri="{FF2B5EF4-FFF2-40B4-BE49-F238E27FC236}">
                <a16:creationId xmlns:a16="http://schemas.microsoft.com/office/drawing/2014/main" id="{469D0139-2261-B592-78BB-8C3D37DF5CAF}"/>
              </a:ext>
            </a:extLst>
          </p:cNvPr>
          <p:cNvSpPr/>
          <p:nvPr/>
        </p:nvSpPr>
        <p:spPr>
          <a:xfrm>
            <a:off x="6233942" y="5196840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582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1C289-D735-046A-82AC-8FEDAF552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8" r="27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92D9A7E-CF0A-9A62-7FD1-E7732807F95A}"/>
              </a:ext>
            </a:extLst>
          </p:cNvPr>
          <p:cNvGrpSpPr/>
          <p:nvPr/>
        </p:nvGrpSpPr>
        <p:grpSpPr>
          <a:xfrm>
            <a:off x="-5879936" y="2571750"/>
            <a:ext cx="13555488" cy="1714500"/>
            <a:chOff x="1465744" y="2864259"/>
            <a:chExt cx="13555488" cy="1714500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" name="Slide Zoom 4">
                  <a:extLst>
                    <a:ext uri="{FF2B5EF4-FFF2-40B4-BE49-F238E27FC236}">
                      <a16:creationId xmlns:a16="http://schemas.microsoft.com/office/drawing/2014/main" id="{70824BCE-4899-8D03-6300-BC01EDAE06C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71151461"/>
                    </p:ext>
                  </p:extLst>
                </p:nvPr>
              </p:nvGraphicFramePr>
              <p:xfrm>
                <a:off x="1465744" y="2864259"/>
                <a:ext cx="3048000" cy="1714500"/>
              </p:xfrm>
              <a:graphic>
                <a:graphicData uri="http://schemas.microsoft.com/office/powerpoint/2016/slidezoom">
                  <pslz:sldZm>
                    <pslz:sldZmObj sldId="259" cId="2520085660">
                      <pslz:zmPr id="{E423AD8B-3570-4BD5-90C3-77B1AD7EC5AB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0000" endA="300" endPos="38500" dist="508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" name="Slide Zoom 4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70824BCE-4899-8D03-6300-BC01EDAE06C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587993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0000" endA="300" endPos="38500" dist="508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7" name="Slide Zoom 6">
                  <a:extLst>
                    <a:ext uri="{FF2B5EF4-FFF2-40B4-BE49-F238E27FC236}">
                      <a16:creationId xmlns:a16="http://schemas.microsoft.com/office/drawing/2014/main" id="{30BA4973-DE96-8B80-7ADC-74E3475F367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25295640"/>
                    </p:ext>
                  </p:extLst>
                </p:nvPr>
              </p:nvGraphicFramePr>
              <p:xfrm>
                <a:off x="4968240" y="2864259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0" cId="2044276379">
                      <pslz:zmPr id="{48B9A5FE-1A2B-4AF4-A2A2-3BD00F8DFBC5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0000" endA="300" endPos="38500" dist="508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7" name="Slide Zoom 6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30BA4973-DE96-8B80-7ADC-74E3475F367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237744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0000" endA="300" endPos="38500" dist="508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66C3C24E-3BD0-4964-6B53-64E46532958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66968453"/>
                    </p:ext>
                  </p:extLst>
                </p:nvPr>
              </p:nvGraphicFramePr>
              <p:xfrm>
                <a:off x="8470736" y="2864259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1" cId="3858510955">
                      <pslz:zmPr id="{59471917-17D7-4842-BB0F-121C424ADEC8}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0000" endA="300" endPos="38500" dist="508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Slide Zoom 8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66C3C24E-3BD0-4964-6B53-64E46532958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5056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0000" endA="300" endPos="38500" dist="508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BB6B5482-0708-E59D-8877-D3C9F0854C1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86750559"/>
                    </p:ext>
                  </p:extLst>
                </p:nvPr>
              </p:nvGraphicFramePr>
              <p:xfrm>
                <a:off x="11973232" y="2864259"/>
                <a:ext cx="3048000" cy="1714500"/>
              </p:xfrm>
              <a:graphic>
                <a:graphicData uri="http://schemas.microsoft.com/office/powerpoint/2016/slidezoom">
                  <pslz:sldZm>
                    <pslz:sldZmObj sldId="262" cId="3049694607">
                      <pslz:zmPr id="{77AF95A5-0772-4D7E-9201-18E6CD928638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reflection blurRad="6350" stA="50000" endA="300" endPos="38500" dist="508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1" name="Slide Zoom 10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BB6B5482-0708-E59D-8877-D3C9F0854C1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27552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reflection blurRad="6350" stA="50000" endA="300" endPos="38500" dist="50800" dir="5400000" sy="-100000" algn="bl" rotWithShape="0"/>
                </a:effectLst>
              </p:spPr>
            </p:pic>
          </mc:Fallback>
        </mc:AlternateContent>
      </p:grp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EA97233A-225D-BCB0-4B89-3B6EE91D78FD}"/>
              </a:ext>
            </a:extLst>
          </p:cNvPr>
          <p:cNvSpPr/>
          <p:nvPr/>
        </p:nvSpPr>
        <p:spPr>
          <a:xfrm>
            <a:off x="12559726" y="3078480"/>
            <a:ext cx="513244" cy="701040"/>
          </a:xfrm>
          <a:prstGeom prst="chevron">
            <a:avLst>
              <a:gd name="adj" fmla="val 678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hlinkClick r:id="rId11" action="ppaction://hlinksldjump"/>
            <a:extLst>
              <a:ext uri="{FF2B5EF4-FFF2-40B4-BE49-F238E27FC236}">
                <a16:creationId xmlns:a16="http://schemas.microsoft.com/office/drawing/2014/main" id="{23D2649A-AABD-2550-71F7-5EE4A30955BB}"/>
              </a:ext>
            </a:extLst>
          </p:cNvPr>
          <p:cNvSpPr/>
          <p:nvPr/>
        </p:nvSpPr>
        <p:spPr>
          <a:xfrm flipH="1">
            <a:off x="757330" y="3078480"/>
            <a:ext cx="513244" cy="701040"/>
          </a:xfrm>
          <a:prstGeom prst="chevron">
            <a:avLst>
              <a:gd name="adj" fmla="val 678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Oval 17">
            <a:hlinkClick r:id="rId11" action="ppaction://hlinksldjump"/>
            <a:extLst>
              <a:ext uri="{FF2B5EF4-FFF2-40B4-BE49-F238E27FC236}">
                <a16:creationId xmlns:a16="http://schemas.microsoft.com/office/drawing/2014/main" id="{49B03B73-1252-0B83-CAA1-BEE4D612CA05}"/>
              </a:ext>
            </a:extLst>
          </p:cNvPr>
          <p:cNvSpPr/>
          <p:nvPr/>
        </p:nvSpPr>
        <p:spPr>
          <a:xfrm>
            <a:off x="5814060" y="5196840"/>
            <a:ext cx="144000" cy="14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hlinkClick r:id="rId12" action="ppaction://hlinksldjump"/>
            <a:extLst>
              <a:ext uri="{FF2B5EF4-FFF2-40B4-BE49-F238E27FC236}">
                <a16:creationId xmlns:a16="http://schemas.microsoft.com/office/drawing/2014/main" id="{76677696-FFEC-AC2F-98C4-EE3A861A2095}"/>
              </a:ext>
            </a:extLst>
          </p:cNvPr>
          <p:cNvSpPr/>
          <p:nvPr/>
        </p:nvSpPr>
        <p:spPr>
          <a:xfrm>
            <a:off x="6233942" y="5196840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61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08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7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51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69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Alvish Vekariya</dc:creator>
  <cp:lastModifiedBy>Alvish Vekariya</cp:lastModifiedBy>
  <cp:revision>1</cp:revision>
  <dcterms:created xsi:type="dcterms:W3CDTF">2022-12-26T18:29:39Z</dcterms:created>
  <dcterms:modified xsi:type="dcterms:W3CDTF">2022-12-26T18:47:44Z</dcterms:modified>
</cp:coreProperties>
</file>