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021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743E-4259-9EC4-5902-E6D1A671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1CE03-B250-FD49-9F13-437D8E781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538C8-4469-97BE-DF6D-EED1BF76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B1F2-1656-12D8-5BE7-65A6FCAB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33CB-683C-3CC1-23D1-8E8647BD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6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CFF5-3D9E-6C8D-4D20-3262C6E6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96517-1216-ABEB-C4F0-C6B3609F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702E-3FA8-F772-1B89-87F4503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0276-3C67-E8D5-A565-D4205DB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229F-569F-97EA-DE20-F03F9D9C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230A5-12F1-F217-17F3-0E9DDEE96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B6F65-973A-63AD-ED1C-4C1BE9425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84B8-C380-240D-73C1-E4577973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A16B-E637-778B-19B1-EF1E2B74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DD25-EA75-E5F1-D3D6-E92D44ED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9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9C62-9758-1205-9182-A1C92948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0E56-9C05-1AEE-517F-F40FF8AC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F072-EF7B-4334-9001-468D61EC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6C8C2-560B-DE8E-393F-C0F2BB0E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5862-DA65-4B9C-0EF1-A3CA3C83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C185-1F6F-1545-6B31-79FDBA64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3F7DD-B394-1B92-71B5-E48366DA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EB38-B537-3A08-9B89-E33EA44D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76C6D-D08F-6BFF-C522-3DF16003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2FE-AC80-D1CF-7406-B00F5DE5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9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17C3-B7A7-4E54-E77A-405C59A2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8F89-2FB9-8551-019C-17371244D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5E121-1AEF-CDB7-DB89-E03FCDC45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0909-A0C6-F08B-C06C-5A02CAE5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47ABE-DD44-49BD-BAA3-F5E9393E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C0E83-D960-C8D3-E4A0-1EA88E33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5885-5B5C-9869-E4BB-D8B2E56A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8D440-D0EE-EC63-7894-A6C0F26C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D0C36-8E6D-9006-E64A-3303E03AD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2277C-A8E3-5FD6-AE87-12BCD9DB0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A8DE5-E747-9601-B803-16E4A4728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C1337-C2CE-9132-151B-1BC76C1D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29EEF-08E9-2EA4-C5FB-66B20763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AD57-13FA-1536-0D7F-25CA515F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4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40D4-10C9-21FE-0ED4-02F291D1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DA22A-795D-3F44-B4FE-0532335F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150C2-6452-1B45-0CE3-F5721A1D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E145-CF5E-6065-A313-EF911020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7F6CD-B276-C20B-592E-D6945A27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7A33B-C50E-4E11-7B5F-3DF3617A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F6FEF-521E-42BB-7F9C-63CEC5E7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69AC-565F-5C66-629D-C3AD9A5B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F17E-2578-8FD1-105C-426C261F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80BBD-7764-E531-5F32-3FAF43A6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8D18B-2D1F-5A41-8E90-5D439428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A2096-D487-97CF-DF13-04B0AA31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6C5D4-B15C-ABFE-C089-1743429E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45F8-CF39-9077-7954-47839790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43557-6002-5B69-3EB2-6F4F27370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5D16A-6FAB-200D-1A25-7E51A80E7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411B0-225E-43ED-5D00-C24F5F2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856B6-5FAE-1A2A-198B-A6B400C2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C399-6AAC-1ED4-8AE5-BEC28F1C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0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F1566-33DC-01C9-E64B-032A92EF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E85D-3023-4934-9B55-6BFBBD3C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072E-92C2-2DEB-0825-BF708DD7D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16A5-93DA-4EBE-BD30-2A371588B70D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B17A-F88C-4401-AB12-D3271E072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CB77B-55D3-5351-11FB-E046E7AE4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2B60-20C0-49D5-871D-687C12D9A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22009A-EA49-CF6A-763F-3E51FAA8C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118515" y="-4445978"/>
            <a:ext cx="15849600" cy="15749955"/>
          </a:xfrm>
          <a:custGeom>
            <a:avLst/>
            <a:gdLst>
              <a:gd name="connsiteX0" fmla="*/ 7924800 w 15849600"/>
              <a:gd name="connsiteY0" fmla="*/ 0 h 15749955"/>
              <a:gd name="connsiteX1" fmla="*/ 15849600 w 15849600"/>
              <a:gd name="connsiteY1" fmla="*/ 7874978 h 15749955"/>
              <a:gd name="connsiteX2" fmla="*/ 8332610 w 15849600"/>
              <a:gd name="connsiteY2" fmla="*/ 15739709 h 15749955"/>
              <a:gd name="connsiteX3" fmla="*/ 7924838 w 15849600"/>
              <a:gd name="connsiteY3" fmla="*/ 15749955 h 15749955"/>
              <a:gd name="connsiteX4" fmla="*/ 7924763 w 15849600"/>
              <a:gd name="connsiteY4" fmla="*/ 15749955 h 15749955"/>
              <a:gd name="connsiteX5" fmla="*/ 7516991 w 15849600"/>
              <a:gd name="connsiteY5" fmla="*/ 15739709 h 15749955"/>
              <a:gd name="connsiteX6" fmla="*/ 0 w 15849600"/>
              <a:gd name="connsiteY6" fmla="*/ 7874978 h 15749955"/>
              <a:gd name="connsiteX7" fmla="*/ 7924800 w 15849600"/>
              <a:gd name="connsiteY7" fmla="*/ 0 h 1574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9600" h="15749955">
                <a:moveTo>
                  <a:pt x="7924800" y="0"/>
                </a:moveTo>
                <a:cubicBezTo>
                  <a:pt x="12301546" y="0"/>
                  <a:pt x="15849600" y="3525748"/>
                  <a:pt x="15849600" y="7874978"/>
                </a:cubicBezTo>
                <a:cubicBezTo>
                  <a:pt x="15849600" y="12088295"/>
                  <a:pt x="12519834" y="15528793"/>
                  <a:pt x="8332610" y="15739709"/>
                </a:cubicBezTo>
                <a:lnTo>
                  <a:pt x="7924838" y="15749955"/>
                </a:lnTo>
                <a:lnTo>
                  <a:pt x="7924763" y="15749955"/>
                </a:lnTo>
                <a:lnTo>
                  <a:pt x="7516991" y="15739709"/>
                </a:lnTo>
                <a:cubicBezTo>
                  <a:pt x="3329766" y="15528793"/>
                  <a:pt x="0" y="12088295"/>
                  <a:pt x="0" y="7874978"/>
                </a:cubicBezTo>
                <a:cubicBezTo>
                  <a:pt x="0" y="3525748"/>
                  <a:pt x="3548054" y="0"/>
                  <a:pt x="79248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19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Alvish Vekariya</dc:creator>
  <cp:lastModifiedBy>Alvish Vekariya</cp:lastModifiedBy>
  <cp:revision>1</cp:revision>
  <dcterms:created xsi:type="dcterms:W3CDTF">2022-12-26T13:42:09Z</dcterms:created>
  <dcterms:modified xsi:type="dcterms:W3CDTF">2022-12-26T13:51:36Z</dcterms:modified>
</cp:coreProperties>
</file>