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Work Sa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WorkSansMedium-bold.fntdata"/><Relationship Id="rId16" Type="http://schemas.openxmlformats.org/officeDocument/2006/relationships/font" Target="fonts/WorkSansMedium-regular.fntdata"/><Relationship Id="rId19" Type="http://schemas.openxmlformats.org/officeDocument/2006/relationships/font" Target="fonts/WorkSansMedium-boldItalic.fntdata"/><Relationship Id="rId18" Type="http://schemas.openxmlformats.org/officeDocument/2006/relationships/font" Target="fonts/Work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3e9498ea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3e9498ea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3e9498eaa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33e9498eaa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3e9498eaa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3e9498eaa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3e9498eaa2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3e9498eaa2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3e9498eaa2_0_9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3e9498eaa2_0_9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3e9498eaa2_0_9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3e9498eaa2_0_9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3e9498eaa2_0_9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3e9498eaa2_0_9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3e9498eaa2_0_9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3e9498eaa2_0_9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e9498eaa2_0_9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3e9498eaa2_0_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3e9498eaa2_0_9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3e9498eaa2_0_9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>
            <p:ph idx="2" type="pic"/>
          </p:nvPr>
        </p:nvSpPr>
        <p:spPr>
          <a:xfrm>
            <a:off x="6655200" y="2571900"/>
            <a:ext cx="2488800" cy="2580900"/>
          </a:xfrm>
          <a:prstGeom prst="rect">
            <a:avLst/>
          </a:prstGeom>
          <a:noFill/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0" y="0"/>
            <a:ext cx="6655200" cy="323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5200" y="0"/>
            <a:ext cx="2488800" cy="257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3234000"/>
            <a:ext cx="6655200" cy="190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solidFill>
                <a:schemeClr val="accent4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774850" y="0"/>
            <a:ext cx="2369100" cy="19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0" y="0"/>
            <a:ext cx="6655200" cy="32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31700" y="3950550"/>
            <a:ext cx="29643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1"/>
          <p:cNvSpPr txBox="1"/>
          <p:nvPr>
            <p:ph type="title"/>
          </p:nvPr>
        </p:nvSpPr>
        <p:spPr>
          <a:xfrm>
            <a:off x="747500" y="-10775"/>
            <a:ext cx="4358700" cy="14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747600" y="1714500"/>
            <a:ext cx="45978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747600" y="3429000"/>
            <a:ext cx="4597800" cy="171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7" name="Google Shape;117;p11"/>
          <p:cNvSpPr txBox="1"/>
          <p:nvPr>
            <p:ph idx="2" type="title"/>
          </p:nvPr>
        </p:nvSpPr>
        <p:spPr>
          <a:xfrm>
            <a:off x="747600" y="1714500"/>
            <a:ext cx="4597800" cy="15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8" name="Google Shape;118;p11"/>
          <p:cNvSpPr txBox="1"/>
          <p:nvPr>
            <p:ph idx="3" type="title"/>
          </p:nvPr>
        </p:nvSpPr>
        <p:spPr>
          <a:xfrm>
            <a:off x="747600" y="3439475"/>
            <a:ext cx="4597800" cy="15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19" name="Google Shape;119;p1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4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22" name="Google Shape;122;p11"/>
          <p:cNvSpPr/>
          <p:nvPr/>
        </p:nvSpPr>
        <p:spPr>
          <a:xfrm>
            <a:off x="5345400" y="1714500"/>
            <a:ext cx="3798600" cy="3429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3" name="Google Shape;123;p11"/>
          <p:cNvSpPr txBox="1"/>
          <p:nvPr>
            <p:ph idx="5" type="title"/>
          </p:nvPr>
        </p:nvSpPr>
        <p:spPr>
          <a:xfrm>
            <a:off x="5345425" y="1714500"/>
            <a:ext cx="3798600" cy="16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24" name="Google Shape;124;p11"/>
          <p:cNvSpPr txBox="1"/>
          <p:nvPr>
            <p:ph idx="6" type="subTitle"/>
          </p:nvPr>
        </p:nvSpPr>
        <p:spPr>
          <a:xfrm>
            <a:off x="743700" y="890725"/>
            <a:ext cx="4597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7" type="subTitle"/>
          </p:nvPr>
        </p:nvSpPr>
        <p:spPr>
          <a:xfrm>
            <a:off x="747600" y="2605775"/>
            <a:ext cx="4597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None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1"/>
          <p:cNvSpPr txBox="1"/>
          <p:nvPr>
            <p:ph idx="8" type="subTitle"/>
          </p:nvPr>
        </p:nvSpPr>
        <p:spPr>
          <a:xfrm>
            <a:off x="743700" y="4320825"/>
            <a:ext cx="45978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9" type="subTitle"/>
          </p:nvPr>
        </p:nvSpPr>
        <p:spPr>
          <a:xfrm>
            <a:off x="5341500" y="4320825"/>
            <a:ext cx="3802500" cy="8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chart">
  <p:cSld name="TITLE_1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1" name="Google Shape;131;p12"/>
          <p:cNvSpPr/>
          <p:nvPr/>
        </p:nvSpPr>
        <p:spPr>
          <a:xfrm>
            <a:off x="3892827" y="739300"/>
            <a:ext cx="5105700" cy="66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34" name="Google Shape;134;p12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35" name="Google Shape;135;p12"/>
          <p:cNvSpPr txBox="1"/>
          <p:nvPr>
            <p:ph idx="3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136" name="Google Shape;136;p12"/>
          <p:cNvSpPr/>
          <p:nvPr/>
        </p:nvSpPr>
        <p:spPr>
          <a:xfrm>
            <a:off x="1057551" y="1400900"/>
            <a:ext cx="7940700" cy="35970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7" name="Google Shape;137;p12"/>
          <p:cNvSpPr txBox="1"/>
          <p:nvPr>
            <p:ph type="title"/>
          </p:nvPr>
        </p:nvSpPr>
        <p:spPr>
          <a:xfrm>
            <a:off x="1167250" y="1400900"/>
            <a:ext cx="16386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8" name="Google Shape;138;p12"/>
          <p:cNvCxnSpPr/>
          <p:nvPr/>
        </p:nvCxnSpPr>
        <p:spPr>
          <a:xfrm>
            <a:off x="1057550" y="2600100"/>
            <a:ext cx="794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2"/>
          <p:cNvCxnSpPr/>
          <p:nvPr/>
        </p:nvCxnSpPr>
        <p:spPr>
          <a:xfrm>
            <a:off x="1057550" y="3799000"/>
            <a:ext cx="7940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2"/>
          <p:cNvSpPr txBox="1"/>
          <p:nvPr>
            <p:ph idx="4" type="title"/>
          </p:nvPr>
        </p:nvSpPr>
        <p:spPr>
          <a:xfrm>
            <a:off x="1167250" y="2600100"/>
            <a:ext cx="16386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2"/>
          <p:cNvSpPr txBox="1"/>
          <p:nvPr>
            <p:ph idx="5" type="title"/>
          </p:nvPr>
        </p:nvSpPr>
        <p:spPr>
          <a:xfrm>
            <a:off x="1167250" y="3799000"/>
            <a:ext cx="16386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 sz="14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2"/>
          <p:cNvSpPr txBox="1"/>
          <p:nvPr>
            <p:ph idx="6" type="body"/>
          </p:nvPr>
        </p:nvSpPr>
        <p:spPr>
          <a:xfrm>
            <a:off x="3892825" y="1401350"/>
            <a:ext cx="19530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3" name="Google Shape;143;p12"/>
          <p:cNvSpPr txBox="1"/>
          <p:nvPr>
            <p:ph idx="7" type="body"/>
          </p:nvPr>
        </p:nvSpPr>
        <p:spPr>
          <a:xfrm>
            <a:off x="6655050" y="1401350"/>
            <a:ext cx="21975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4" name="Google Shape;144;p12"/>
          <p:cNvSpPr txBox="1"/>
          <p:nvPr>
            <p:ph idx="8" type="body"/>
          </p:nvPr>
        </p:nvSpPr>
        <p:spPr>
          <a:xfrm>
            <a:off x="3892825" y="2600000"/>
            <a:ext cx="19530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5" name="Google Shape;145;p12"/>
          <p:cNvSpPr txBox="1"/>
          <p:nvPr>
            <p:ph idx="9" type="body"/>
          </p:nvPr>
        </p:nvSpPr>
        <p:spPr>
          <a:xfrm>
            <a:off x="6655050" y="2600000"/>
            <a:ext cx="21975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6" name="Google Shape;146;p12"/>
          <p:cNvSpPr txBox="1"/>
          <p:nvPr>
            <p:ph idx="13" type="body"/>
          </p:nvPr>
        </p:nvSpPr>
        <p:spPr>
          <a:xfrm>
            <a:off x="3892825" y="3799200"/>
            <a:ext cx="19530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7" name="Google Shape;147;p12"/>
          <p:cNvSpPr txBox="1"/>
          <p:nvPr>
            <p:ph idx="14" type="body"/>
          </p:nvPr>
        </p:nvSpPr>
        <p:spPr>
          <a:xfrm>
            <a:off x="6655050" y="3799200"/>
            <a:ext cx="2197500" cy="1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●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○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Work Sans Medium"/>
              <a:buChar char="■"/>
              <a:defRPr sz="8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48" name="Google Shape;148;p12"/>
          <p:cNvSpPr txBox="1"/>
          <p:nvPr>
            <p:ph idx="15" type="title"/>
          </p:nvPr>
        </p:nvSpPr>
        <p:spPr>
          <a:xfrm>
            <a:off x="3892825" y="749650"/>
            <a:ext cx="19530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2"/>
          <p:cNvSpPr txBox="1"/>
          <p:nvPr>
            <p:ph idx="16" type="title"/>
          </p:nvPr>
        </p:nvSpPr>
        <p:spPr>
          <a:xfrm>
            <a:off x="6655050" y="749650"/>
            <a:ext cx="18480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 sz="14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2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photo slide">
  <p:cSld name="TITLE_1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3" name="Google Shape;153;p1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54" name="Google Shape;154;p1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55" name="Google Shape;155;p13"/>
          <p:cNvSpPr/>
          <p:nvPr/>
        </p:nvSpPr>
        <p:spPr>
          <a:xfrm>
            <a:off x="747725" y="0"/>
            <a:ext cx="6563100" cy="147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13"/>
          <p:cNvSpPr/>
          <p:nvPr/>
        </p:nvSpPr>
        <p:spPr>
          <a:xfrm>
            <a:off x="747600" y="1477825"/>
            <a:ext cx="6563100" cy="3665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7310825" y="25"/>
            <a:ext cx="1833300" cy="1477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80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sp>
        <p:nvSpPr>
          <p:cNvPr id="158" name="Google Shape;158;p13"/>
          <p:cNvSpPr/>
          <p:nvPr>
            <p:ph idx="3" type="pic"/>
          </p:nvPr>
        </p:nvSpPr>
        <p:spPr>
          <a:xfrm>
            <a:off x="7315700" y="1477825"/>
            <a:ext cx="1833300" cy="36657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905800" y="130725"/>
            <a:ext cx="62517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4" type="body"/>
          </p:nvPr>
        </p:nvSpPr>
        <p:spPr>
          <a:xfrm>
            <a:off x="905800" y="1586250"/>
            <a:ext cx="62517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TITLE_14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65" name="Google Shape;165;p14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66" name="Google Shape;166;p14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4"/>
          <p:cNvSpPr txBox="1"/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68" name="Google Shape;168;p14"/>
          <p:cNvSpPr txBox="1"/>
          <p:nvPr>
            <p:ph idx="3" type="subTitle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4"/>
          <p:cNvSpPr/>
          <p:nvPr/>
        </p:nvSpPr>
        <p:spPr>
          <a:xfrm>
            <a:off x="5259900" y="50"/>
            <a:ext cx="3884100" cy="1285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"/>
          <p:cNvSpPr/>
          <p:nvPr/>
        </p:nvSpPr>
        <p:spPr>
          <a:xfrm>
            <a:off x="5259900" y="1285925"/>
            <a:ext cx="3884100" cy="12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14"/>
          <p:cNvSpPr/>
          <p:nvPr/>
        </p:nvSpPr>
        <p:spPr>
          <a:xfrm>
            <a:off x="5259900" y="2571800"/>
            <a:ext cx="3884100" cy="128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5263450" y="3857675"/>
            <a:ext cx="3884100" cy="1285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73" name="Google Shape;173;p14"/>
          <p:cNvSpPr txBox="1"/>
          <p:nvPr>
            <p:ph idx="4" type="title"/>
          </p:nvPr>
        </p:nvSpPr>
        <p:spPr>
          <a:xfrm>
            <a:off x="5259900" y="-100"/>
            <a:ext cx="3876300" cy="12861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14"/>
          <p:cNvSpPr txBox="1"/>
          <p:nvPr>
            <p:ph idx="5" type="title"/>
          </p:nvPr>
        </p:nvSpPr>
        <p:spPr>
          <a:xfrm>
            <a:off x="5259850" y="1285775"/>
            <a:ext cx="38841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4"/>
          <p:cNvSpPr txBox="1"/>
          <p:nvPr>
            <p:ph idx="6" type="title"/>
          </p:nvPr>
        </p:nvSpPr>
        <p:spPr>
          <a:xfrm>
            <a:off x="5259900" y="2571800"/>
            <a:ext cx="35391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4"/>
          <p:cNvSpPr txBox="1"/>
          <p:nvPr>
            <p:ph idx="7" type="title"/>
          </p:nvPr>
        </p:nvSpPr>
        <p:spPr>
          <a:xfrm>
            <a:off x="5266966" y="3857975"/>
            <a:ext cx="3876300" cy="12861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4"/>
          <p:cNvSpPr txBox="1"/>
          <p:nvPr>
            <p:ph idx="8" type="body"/>
          </p:nvPr>
        </p:nvSpPr>
        <p:spPr>
          <a:xfrm>
            <a:off x="5263450" y="683550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78" name="Google Shape;178;p14"/>
          <p:cNvSpPr txBox="1"/>
          <p:nvPr>
            <p:ph idx="9" type="body"/>
          </p:nvPr>
        </p:nvSpPr>
        <p:spPr>
          <a:xfrm>
            <a:off x="5263800" y="1969325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79" name="Google Shape;179;p14"/>
          <p:cNvSpPr txBox="1"/>
          <p:nvPr>
            <p:ph idx="13" type="body"/>
          </p:nvPr>
        </p:nvSpPr>
        <p:spPr>
          <a:xfrm>
            <a:off x="5256000" y="3229925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80" name="Google Shape;180;p14"/>
          <p:cNvSpPr txBox="1"/>
          <p:nvPr>
            <p:ph idx="14" type="body"/>
          </p:nvPr>
        </p:nvSpPr>
        <p:spPr>
          <a:xfrm>
            <a:off x="5263450" y="4541675"/>
            <a:ext cx="38841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Work Sans"/>
              <a:buChar char="■"/>
              <a:defRPr sz="800"/>
            </a:lvl9pPr>
          </a:lstStyle>
          <a:p/>
        </p:txBody>
      </p:sp>
      <p:sp>
        <p:nvSpPr>
          <p:cNvPr id="181" name="Google Shape;181;p14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">
  <p:cSld name="TITLE_19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85" name="Google Shape;185;p15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86" name="Google Shape;186;p15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5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15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15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15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15"/>
          <p:cNvSpPr txBox="1"/>
          <p:nvPr>
            <p:ph idx="3" type="subTitle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6" name="Google Shape;196;p15"/>
          <p:cNvSpPr txBox="1"/>
          <p:nvPr>
            <p:ph idx="4" type="subTitle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7" name="Google Shape;197;p15"/>
          <p:cNvSpPr txBox="1"/>
          <p:nvPr>
            <p:ph idx="5" type="subTitle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8" name="Google Shape;198;p15"/>
          <p:cNvSpPr txBox="1"/>
          <p:nvPr>
            <p:ph idx="6" type="subTitle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199" name="Google Shape;199;p15"/>
          <p:cNvSpPr txBox="1"/>
          <p:nvPr>
            <p:ph idx="7" type="subTitle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0" name="Google Shape;200;p15"/>
          <p:cNvSpPr txBox="1"/>
          <p:nvPr>
            <p:ph idx="8" type="subTitle"/>
          </p:nvPr>
        </p:nvSpPr>
        <p:spPr>
          <a:xfrm>
            <a:off x="7975750" y="192460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1" name="Google Shape;201;p15"/>
          <p:cNvSpPr txBox="1"/>
          <p:nvPr>
            <p:ph idx="9" type="subTitle"/>
          </p:nvPr>
        </p:nvSpPr>
        <p:spPr>
          <a:xfrm>
            <a:off x="7978093" y="256310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2" name="Google Shape;202;p15"/>
          <p:cNvSpPr txBox="1"/>
          <p:nvPr>
            <p:ph idx="13" type="subTitle"/>
          </p:nvPr>
        </p:nvSpPr>
        <p:spPr>
          <a:xfrm>
            <a:off x="7975750" y="320465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3" name="Google Shape;203;p15"/>
          <p:cNvSpPr txBox="1"/>
          <p:nvPr>
            <p:ph idx="14" type="subTitle"/>
          </p:nvPr>
        </p:nvSpPr>
        <p:spPr>
          <a:xfrm>
            <a:off x="7975750" y="385190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4" name="Google Shape;204;p15"/>
          <p:cNvSpPr txBox="1"/>
          <p:nvPr>
            <p:ph idx="15" type="subTitle"/>
          </p:nvPr>
        </p:nvSpPr>
        <p:spPr>
          <a:xfrm>
            <a:off x="7975750" y="4499150"/>
            <a:ext cx="11904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5" name="Google Shape;205;p15"/>
          <p:cNvSpPr txBox="1"/>
          <p:nvPr>
            <p:ph idx="16" type="subTitle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6" name="Google Shape;206;p15"/>
          <p:cNvSpPr txBox="1"/>
          <p:nvPr>
            <p:ph idx="17" type="subTitle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7" name="Google Shape;207;p15"/>
          <p:cNvSpPr txBox="1"/>
          <p:nvPr>
            <p:ph idx="18" type="subTitle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8" name="Google Shape;208;p15"/>
          <p:cNvSpPr txBox="1"/>
          <p:nvPr>
            <p:ph idx="19" type="subTitle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209" name="Google Shape;209;p15"/>
          <p:cNvSpPr txBox="1"/>
          <p:nvPr>
            <p:ph idx="20" type="subTitle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cxnSp>
        <p:nvCxnSpPr>
          <p:cNvPr id="210" name="Google Shape;210;p15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5"/>
          <p:cNvSpPr txBox="1"/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12" name="Google Shape;212;p15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pecific Priorities">
  <p:cSld name="CUSTOM_1"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17" name="Google Shape;217;p16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18" name="Google Shape;218;p16"/>
          <p:cNvSpPr/>
          <p:nvPr/>
        </p:nvSpPr>
        <p:spPr>
          <a:xfrm>
            <a:off x="743700" y="3017138"/>
            <a:ext cx="4202700" cy="212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>
            <a:off x="4941425" y="3017138"/>
            <a:ext cx="4202700" cy="212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6"/>
          <p:cNvSpPr/>
          <p:nvPr/>
        </p:nvSpPr>
        <p:spPr>
          <a:xfrm>
            <a:off x="743700" y="890725"/>
            <a:ext cx="4202700" cy="212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"/>
          <p:cNvSpPr/>
          <p:nvPr/>
        </p:nvSpPr>
        <p:spPr>
          <a:xfrm>
            <a:off x="4941425" y="890725"/>
            <a:ext cx="4202700" cy="212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5061113" y="995275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3" name="Google Shape;223;p16"/>
          <p:cNvSpPr txBox="1"/>
          <p:nvPr>
            <p:ph idx="3" type="body"/>
          </p:nvPr>
        </p:nvSpPr>
        <p:spPr>
          <a:xfrm>
            <a:off x="5057363" y="1653400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24" name="Google Shape;224;p16"/>
          <p:cNvCxnSpPr/>
          <p:nvPr/>
        </p:nvCxnSpPr>
        <p:spPr>
          <a:xfrm>
            <a:off x="4946400" y="-10950"/>
            <a:ext cx="0" cy="5154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" name="Google Shape;225;p16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6"/>
          <p:cNvSpPr txBox="1"/>
          <p:nvPr>
            <p:ph idx="4" type="title"/>
          </p:nvPr>
        </p:nvSpPr>
        <p:spPr>
          <a:xfrm>
            <a:off x="860913" y="995275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7" name="Google Shape;227;p16"/>
          <p:cNvSpPr txBox="1"/>
          <p:nvPr>
            <p:ph idx="5" type="body"/>
          </p:nvPr>
        </p:nvSpPr>
        <p:spPr>
          <a:xfrm>
            <a:off x="857163" y="1653400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28" name="Google Shape;228;p16"/>
          <p:cNvSpPr txBox="1"/>
          <p:nvPr>
            <p:ph idx="6" type="title"/>
          </p:nvPr>
        </p:nvSpPr>
        <p:spPr>
          <a:xfrm>
            <a:off x="860900" y="3151200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16"/>
          <p:cNvSpPr txBox="1"/>
          <p:nvPr>
            <p:ph idx="7" type="body"/>
          </p:nvPr>
        </p:nvSpPr>
        <p:spPr>
          <a:xfrm>
            <a:off x="857150" y="3809325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30" name="Google Shape;230;p16"/>
          <p:cNvSpPr txBox="1"/>
          <p:nvPr>
            <p:ph idx="8" type="title"/>
          </p:nvPr>
        </p:nvSpPr>
        <p:spPr>
          <a:xfrm>
            <a:off x="5061113" y="3151200"/>
            <a:ext cx="3876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16"/>
          <p:cNvSpPr txBox="1"/>
          <p:nvPr>
            <p:ph idx="9" type="body"/>
          </p:nvPr>
        </p:nvSpPr>
        <p:spPr>
          <a:xfrm>
            <a:off x="5057363" y="3809325"/>
            <a:ext cx="39708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32" name="Google Shape;232;p16"/>
          <p:cNvSpPr txBox="1"/>
          <p:nvPr>
            <p:ph idx="13" type="subTitle"/>
          </p:nvPr>
        </p:nvSpPr>
        <p:spPr>
          <a:xfrm>
            <a:off x="747600" y="50"/>
            <a:ext cx="41862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" name="Google Shape;233;p16"/>
          <p:cNvSpPr txBox="1"/>
          <p:nvPr>
            <p:ph idx="14" type="subTitle"/>
          </p:nvPr>
        </p:nvSpPr>
        <p:spPr>
          <a:xfrm>
            <a:off x="4957925" y="1350"/>
            <a:ext cx="4186200" cy="8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p/Roadmap">
  <p:cSld name="CUSTOM_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37" name="Google Shape;237;p17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38" name="Google Shape;238;p17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1441200" y="2646083"/>
            <a:ext cx="1888200" cy="1199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7"/>
          <p:cNvSpPr/>
          <p:nvPr/>
        </p:nvSpPr>
        <p:spPr>
          <a:xfrm>
            <a:off x="6562425" y="2646083"/>
            <a:ext cx="1888200" cy="119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1" name="Google Shape;241;p17"/>
          <p:cNvCxnSpPr/>
          <p:nvPr/>
        </p:nvCxnSpPr>
        <p:spPr>
          <a:xfrm>
            <a:off x="3329400" y="3245608"/>
            <a:ext cx="323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17"/>
          <p:cNvCxnSpPr>
            <a:endCxn id="243" idx="0"/>
          </p:cNvCxnSpPr>
          <p:nvPr/>
        </p:nvCxnSpPr>
        <p:spPr>
          <a:xfrm>
            <a:off x="4945950" y="3246950"/>
            <a:ext cx="0" cy="78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17"/>
          <p:cNvSpPr/>
          <p:nvPr/>
        </p:nvSpPr>
        <p:spPr>
          <a:xfrm>
            <a:off x="3967650" y="211710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3967650" y="4035350"/>
            <a:ext cx="1956600" cy="3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45" name="Google Shape;245;p17"/>
          <p:cNvCxnSpPr>
            <a:stCxn id="244" idx="1"/>
          </p:cNvCxnSpPr>
          <p:nvPr/>
        </p:nvCxnSpPr>
        <p:spPr>
          <a:xfrm flipH="1">
            <a:off x="2390250" y="2286450"/>
            <a:ext cx="1577400" cy="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7"/>
          <p:cNvCxnSpPr/>
          <p:nvPr/>
        </p:nvCxnSpPr>
        <p:spPr>
          <a:xfrm rot="10800000">
            <a:off x="5924300" y="2286450"/>
            <a:ext cx="1576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7"/>
          <p:cNvCxnSpPr/>
          <p:nvPr/>
        </p:nvCxnSpPr>
        <p:spPr>
          <a:xfrm>
            <a:off x="2385375" y="22825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7"/>
          <p:cNvCxnSpPr/>
          <p:nvPr/>
        </p:nvCxnSpPr>
        <p:spPr>
          <a:xfrm>
            <a:off x="7506525" y="2282525"/>
            <a:ext cx="0" cy="36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17"/>
          <p:cNvSpPr/>
          <p:nvPr/>
        </p:nvSpPr>
        <p:spPr>
          <a:xfrm>
            <a:off x="4906777" y="3206438"/>
            <a:ext cx="78300" cy="78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7"/>
          <p:cNvSpPr/>
          <p:nvPr/>
        </p:nvSpPr>
        <p:spPr>
          <a:xfrm>
            <a:off x="747600" y="50"/>
            <a:ext cx="8396700" cy="1819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"/>
          <p:cNvSpPr txBox="1"/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2" name="Google Shape;252;p17"/>
          <p:cNvSpPr txBox="1"/>
          <p:nvPr>
            <p:ph idx="3" type="body"/>
          </p:nvPr>
        </p:nvSpPr>
        <p:spPr>
          <a:xfrm>
            <a:off x="1441193" y="3845125"/>
            <a:ext cx="1888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253" name="Google Shape;253;p17"/>
          <p:cNvSpPr txBox="1"/>
          <p:nvPr>
            <p:ph idx="4" type="body"/>
          </p:nvPr>
        </p:nvSpPr>
        <p:spPr>
          <a:xfrm>
            <a:off x="6562493" y="3845125"/>
            <a:ext cx="1888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254" name="Google Shape;254;p17"/>
          <p:cNvSpPr txBox="1"/>
          <p:nvPr>
            <p:ph idx="5" type="body"/>
          </p:nvPr>
        </p:nvSpPr>
        <p:spPr>
          <a:xfrm>
            <a:off x="4001850" y="4374050"/>
            <a:ext cx="1888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255" name="Google Shape;255;p17"/>
          <p:cNvSpPr txBox="1"/>
          <p:nvPr>
            <p:ph idx="6" type="title"/>
          </p:nvPr>
        </p:nvSpPr>
        <p:spPr>
          <a:xfrm>
            <a:off x="1441225" y="2783925"/>
            <a:ext cx="188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17"/>
          <p:cNvSpPr txBox="1"/>
          <p:nvPr>
            <p:ph idx="7" type="title"/>
          </p:nvPr>
        </p:nvSpPr>
        <p:spPr>
          <a:xfrm>
            <a:off x="6562425" y="2783925"/>
            <a:ext cx="18882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7" name="Google Shape;257;p17"/>
          <p:cNvSpPr txBox="1"/>
          <p:nvPr>
            <p:ph idx="8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8" name="Google Shape;258;p17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17"/>
          <p:cNvSpPr txBox="1"/>
          <p:nvPr>
            <p:ph idx="9" type="subTitle"/>
          </p:nvPr>
        </p:nvSpPr>
        <p:spPr>
          <a:xfrm>
            <a:off x="3979750" y="2131325"/>
            <a:ext cx="19566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7"/>
          <p:cNvSpPr txBox="1"/>
          <p:nvPr>
            <p:ph idx="13" type="subTitle"/>
          </p:nvPr>
        </p:nvSpPr>
        <p:spPr>
          <a:xfrm>
            <a:off x="3967650" y="4042400"/>
            <a:ext cx="1956600" cy="3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wners — 3 Images">
  <p:cSld name="CUSTOM_2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64" name="Google Shape;264;p18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65" name="Google Shape;265;p18"/>
          <p:cNvSpPr/>
          <p:nvPr/>
        </p:nvSpPr>
        <p:spPr>
          <a:xfrm>
            <a:off x="747600" y="25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5217300" y="2091600"/>
            <a:ext cx="39264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7" name="Google Shape;267;p18"/>
          <p:cNvSpPr/>
          <p:nvPr/>
        </p:nvSpPr>
        <p:spPr>
          <a:xfrm>
            <a:off x="5217300" y="4663450"/>
            <a:ext cx="1982100" cy="48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7199400" y="4663450"/>
            <a:ext cx="19557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9" name="Google Shape;269;p18"/>
          <p:cNvSpPr txBox="1"/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70" name="Google Shape;270;p18"/>
          <p:cNvSpPr/>
          <p:nvPr>
            <p:ph idx="3" type="pic"/>
          </p:nvPr>
        </p:nvSpPr>
        <p:spPr>
          <a:xfrm>
            <a:off x="5217700" y="50"/>
            <a:ext cx="39264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18"/>
          <p:cNvSpPr/>
          <p:nvPr>
            <p:ph idx="4" type="pic"/>
          </p:nvPr>
        </p:nvSpPr>
        <p:spPr>
          <a:xfrm>
            <a:off x="7199400" y="2571950"/>
            <a:ext cx="19557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18"/>
          <p:cNvSpPr/>
          <p:nvPr>
            <p:ph idx="5" type="pic"/>
          </p:nvPr>
        </p:nvSpPr>
        <p:spPr>
          <a:xfrm>
            <a:off x="5217300" y="2571950"/>
            <a:ext cx="1982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18"/>
          <p:cNvSpPr txBox="1"/>
          <p:nvPr>
            <p:ph idx="6" type="subTitle"/>
          </p:nvPr>
        </p:nvSpPr>
        <p:spPr>
          <a:xfrm>
            <a:off x="5345450" y="2173100"/>
            <a:ext cx="20451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4" name="Google Shape;274;p18"/>
          <p:cNvSpPr txBox="1"/>
          <p:nvPr>
            <p:ph idx="7" type="subTitle"/>
          </p:nvPr>
        </p:nvSpPr>
        <p:spPr>
          <a:xfrm>
            <a:off x="5345450" y="4745000"/>
            <a:ext cx="16413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5" name="Google Shape;275;p18"/>
          <p:cNvSpPr txBox="1"/>
          <p:nvPr>
            <p:ph idx="8" type="subTitle"/>
          </p:nvPr>
        </p:nvSpPr>
        <p:spPr>
          <a:xfrm>
            <a:off x="7263150" y="4745000"/>
            <a:ext cx="18540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6" name="Google Shape;276;p18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wners — 2 Images">
  <p:cSld name="CUSTOM_2_1_1">
    <p:bg>
      <p:bgPr>
        <a:solidFill>
          <a:schemeClr val="accent3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80" name="Google Shape;280;p19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81" name="Google Shape;281;p19"/>
          <p:cNvSpPr/>
          <p:nvPr/>
        </p:nvSpPr>
        <p:spPr>
          <a:xfrm>
            <a:off x="5270900" y="4663450"/>
            <a:ext cx="3884100" cy="48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19"/>
          <p:cNvSpPr txBox="1"/>
          <p:nvPr>
            <p:ph type="title"/>
          </p:nvPr>
        </p:nvSpPr>
        <p:spPr>
          <a:xfrm>
            <a:off x="957900" y="3370175"/>
            <a:ext cx="40839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83" name="Google Shape;283;p19"/>
          <p:cNvSpPr txBox="1"/>
          <p:nvPr>
            <p:ph idx="3" type="subTitle"/>
          </p:nvPr>
        </p:nvSpPr>
        <p:spPr>
          <a:xfrm>
            <a:off x="957900" y="2912525"/>
            <a:ext cx="20451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19"/>
          <p:cNvSpPr/>
          <p:nvPr>
            <p:ph idx="4" type="pic"/>
          </p:nvPr>
        </p:nvSpPr>
        <p:spPr>
          <a:xfrm>
            <a:off x="5270875" y="50"/>
            <a:ext cx="3873000" cy="21123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9"/>
          <p:cNvSpPr/>
          <p:nvPr>
            <p:ph idx="5" type="pic"/>
          </p:nvPr>
        </p:nvSpPr>
        <p:spPr>
          <a:xfrm>
            <a:off x="5270900" y="2571950"/>
            <a:ext cx="3884100" cy="20916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19"/>
          <p:cNvSpPr txBox="1"/>
          <p:nvPr>
            <p:ph idx="6" type="subTitle"/>
          </p:nvPr>
        </p:nvSpPr>
        <p:spPr>
          <a:xfrm>
            <a:off x="5345450" y="4745000"/>
            <a:ext cx="36531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287" name="Google Shape;287;p19"/>
          <p:cNvSpPr/>
          <p:nvPr/>
        </p:nvSpPr>
        <p:spPr>
          <a:xfrm>
            <a:off x="5270900" y="2091625"/>
            <a:ext cx="3873000" cy="48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8" name="Google Shape;288;p19"/>
          <p:cNvSpPr txBox="1"/>
          <p:nvPr>
            <p:ph idx="7" type="subTitle"/>
          </p:nvPr>
        </p:nvSpPr>
        <p:spPr>
          <a:xfrm>
            <a:off x="5345450" y="2173100"/>
            <a:ext cx="3653100" cy="31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289" name="Google Shape;289;p19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>
  <p:cSld name="CUSTOM_2_1_1_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/>
          <p:nvPr>
            <p:ph type="title"/>
          </p:nvPr>
        </p:nvSpPr>
        <p:spPr>
          <a:xfrm>
            <a:off x="8807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2" name="Google Shape;292;p20"/>
          <p:cNvSpPr txBox="1"/>
          <p:nvPr>
            <p:ph idx="2" type="title"/>
          </p:nvPr>
        </p:nvSpPr>
        <p:spPr>
          <a:xfrm>
            <a:off x="28132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3" name="Google Shape;293;p20"/>
          <p:cNvSpPr txBox="1"/>
          <p:nvPr>
            <p:ph idx="3" type="title"/>
          </p:nvPr>
        </p:nvSpPr>
        <p:spPr>
          <a:xfrm>
            <a:off x="47457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4" name="Google Shape;294;p20"/>
          <p:cNvSpPr txBox="1"/>
          <p:nvPr>
            <p:ph idx="4" type="title"/>
          </p:nvPr>
        </p:nvSpPr>
        <p:spPr>
          <a:xfrm>
            <a:off x="6678200" y="327200"/>
            <a:ext cx="1799400" cy="8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 Medium"/>
              <a:buNone/>
              <a:defRPr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95" name="Google Shape;295;p20"/>
          <p:cNvSpPr txBox="1"/>
          <p:nvPr>
            <p:ph idx="1" type="subTitle"/>
          </p:nvPr>
        </p:nvSpPr>
        <p:spPr>
          <a:xfrm>
            <a:off x="957900" y="145525"/>
            <a:ext cx="2534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296" name="Google Shape;296;p2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 txBox="1"/>
          <p:nvPr>
            <p:ph idx="5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98" name="Google Shape;298;p20"/>
          <p:cNvSpPr txBox="1"/>
          <p:nvPr>
            <p:ph idx="6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99" name="Google Shape;299;p20"/>
          <p:cNvSpPr/>
          <p:nvPr/>
        </p:nvSpPr>
        <p:spPr>
          <a:xfrm>
            <a:off x="1003250" y="1399650"/>
            <a:ext cx="1634400" cy="338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00" name="Google Shape;300;p20"/>
          <p:cNvSpPr/>
          <p:nvPr/>
        </p:nvSpPr>
        <p:spPr>
          <a:xfrm>
            <a:off x="2921858" y="1399650"/>
            <a:ext cx="1634400" cy="338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1" name="Google Shape;301;p20"/>
          <p:cNvSpPr/>
          <p:nvPr/>
        </p:nvSpPr>
        <p:spPr>
          <a:xfrm>
            <a:off x="4840467" y="1399650"/>
            <a:ext cx="1634400" cy="33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2" name="Google Shape;302;p20"/>
          <p:cNvSpPr/>
          <p:nvPr/>
        </p:nvSpPr>
        <p:spPr>
          <a:xfrm>
            <a:off x="6759075" y="1399650"/>
            <a:ext cx="1634400" cy="33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03" name="Google Shape;303;p20"/>
          <p:cNvSpPr txBox="1"/>
          <p:nvPr>
            <p:ph idx="7" type="subTitle"/>
          </p:nvPr>
        </p:nvSpPr>
        <p:spPr>
          <a:xfrm>
            <a:off x="1000275" y="1410300"/>
            <a:ext cx="1634400" cy="31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04" name="Google Shape;304;p20"/>
          <p:cNvSpPr txBox="1"/>
          <p:nvPr>
            <p:ph idx="8" type="subTitle"/>
          </p:nvPr>
        </p:nvSpPr>
        <p:spPr>
          <a:xfrm>
            <a:off x="2921875" y="1410300"/>
            <a:ext cx="1634400" cy="317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5" name="Google Shape;305;p20"/>
          <p:cNvSpPr txBox="1"/>
          <p:nvPr>
            <p:ph idx="9" type="subTitle"/>
          </p:nvPr>
        </p:nvSpPr>
        <p:spPr>
          <a:xfrm>
            <a:off x="4840475" y="1410300"/>
            <a:ext cx="1634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20"/>
          <p:cNvSpPr txBox="1"/>
          <p:nvPr>
            <p:ph idx="13" type="subTitle"/>
          </p:nvPr>
        </p:nvSpPr>
        <p:spPr>
          <a:xfrm>
            <a:off x="6759075" y="1410300"/>
            <a:ext cx="16344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7" name="Google Shape;307;p20"/>
          <p:cNvSpPr txBox="1"/>
          <p:nvPr>
            <p:ph idx="14" type="body"/>
          </p:nvPr>
        </p:nvSpPr>
        <p:spPr>
          <a:xfrm>
            <a:off x="942043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08" name="Google Shape;308;p20"/>
          <p:cNvSpPr txBox="1"/>
          <p:nvPr>
            <p:ph idx="15" type="body"/>
          </p:nvPr>
        </p:nvSpPr>
        <p:spPr>
          <a:xfrm>
            <a:off x="2874543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09" name="Google Shape;309;p20"/>
          <p:cNvSpPr txBox="1"/>
          <p:nvPr>
            <p:ph idx="16" type="body"/>
          </p:nvPr>
        </p:nvSpPr>
        <p:spPr>
          <a:xfrm>
            <a:off x="4819318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10" name="Google Shape;310;p20"/>
          <p:cNvSpPr txBox="1"/>
          <p:nvPr>
            <p:ph idx="17" type="body"/>
          </p:nvPr>
        </p:nvSpPr>
        <p:spPr>
          <a:xfrm>
            <a:off x="6764093" y="1811100"/>
            <a:ext cx="16767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311" name="Google Shape;311;p20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sk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6055500" y="3408425"/>
            <a:ext cx="3088500" cy="173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747600" y="0"/>
            <a:ext cx="5307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23" name="Google Shape;23;p3"/>
          <p:cNvSpPr/>
          <p:nvPr>
            <p:ph idx="3" type="pic"/>
          </p:nvPr>
        </p:nvSpPr>
        <p:spPr>
          <a:xfrm>
            <a:off x="6055500" y="0"/>
            <a:ext cx="3088500" cy="34083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6059050" y="4398400"/>
            <a:ext cx="14304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type="title"/>
          </p:nvPr>
        </p:nvSpPr>
        <p:spPr>
          <a:xfrm>
            <a:off x="1064600" y="1401375"/>
            <a:ext cx="34392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5" type="title"/>
          </p:nvPr>
        </p:nvSpPr>
        <p:spPr>
          <a:xfrm>
            <a:off x="6055500" y="3408300"/>
            <a:ext cx="18114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6" type="body"/>
          </p:nvPr>
        </p:nvSpPr>
        <p:spPr>
          <a:xfrm>
            <a:off x="1064600" y="2668225"/>
            <a:ext cx="4464600" cy="21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">
  <p:cSld name="CUSTOM_5">
    <p:bg>
      <p:bgPr>
        <a:solidFill>
          <a:schemeClr val="accent3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"/>
          <p:cNvSpPr txBox="1"/>
          <p:nvPr>
            <p:ph type="title"/>
          </p:nvPr>
        </p:nvSpPr>
        <p:spPr>
          <a:xfrm>
            <a:off x="938600" y="462925"/>
            <a:ext cx="46608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1" type="body"/>
          </p:nvPr>
        </p:nvSpPr>
        <p:spPr>
          <a:xfrm>
            <a:off x="938604" y="1328775"/>
            <a:ext cx="2902200" cy="6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1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>
            <p:ph idx="2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3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cxnSp>
        <p:nvCxnSpPr>
          <p:cNvPr id="318" name="Google Shape;318;p21"/>
          <p:cNvCxnSpPr/>
          <p:nvPr/>
        </p:nvCxnSpPr>
        <p:spPr>
          <a:xfrm>
            <a:off x="4021350" y="2826475"/>
            <a:ext cx="51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1"/>
          <p:cNvCxnSpPr/>
          <p:nvPr/>
        </p:nvCxnSpPr>
        <p:spPr>
          <a:xfrm>
            <a:off x="4021350" y="3483325"/>
            <a:ext cx="51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1"/>
          <p:cNvCxnSpPr/>
          <p:nvPr/>
        </p:nvCxnSpPr>
        <p:spPr>
          <a:xfrm>
            <a:off x="4021350" y="4143650"/>
            <a:ext cx="51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1"/>
          <p:cNvSpPr txBox="1"/>
          <p:nvPr>
            <p:ph idx="4" type="subTitle"/>
          </p:nvPr>
        </p:nvSpPr>
        <p:spPr>
          <a:xfrm>
            <a:off x="4038600" y="2273300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21"/>
          <p:cNvSpPr txBox="1"/>
          <p:nvPr>
            <p:ph idx="5" type="subTitle"/>
          </p:nvPr>
        </p:nvSpPr>
        <p:spPr>
          <a:xfrm>
            <a:off x="4038600" y="2942800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21"/>
          <p:cNvSpPr txBox="1"/>
          <p:nvPr>
            <p:ph idx="6" type="subTitle"/>
          </p:nvPr>
        </p:nvSpPr>
        <p:spPr>
          <a:xfrm>
            <a:off x="4038600" y="3601388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4" name="Google Shape;324;p21"/>
          <p:cNvSpPr txBox="1"/>
          <p:nvPr>
            <p:ph idx="7" type="subTitle"/>
          </p:nvPr>
        </p:nvSpPr>
        <p:spPr>
          <a:xfrm>
            <a:off x="4038600" y="4261688"/>
            <a:ext cx="3768300" cy="4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21"/>
          <p:cNvSpPr txBox="1"/>
          <p:nvPr>
            <p:ph idx="8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21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_4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2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30" name="Google Shape;330;p22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31" name="Google Shape;331;p22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6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35" name="Google Shape;335;p2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36" name="Google Shape;336;p23"/>
          <p:cNvSpPr txBox="1"/>
          <p:nvPr>
            <p:ph type="title"/>
          </p:nvPr>
        </p:nvSpPr>
        <p:spPr>
          <a:xfrm>
            <a:off x="1037175" y="145525"/>
            <a:ext cx="3852900" cy="15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 sz="12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7" name="Google Shape;337;p23"/>
          <p:cNvSpPr/>
          <p:nvPr/>
        </p:nvSpPr>
        <p:spPr>
          <a:xfrm>
            <a:off x="5225650" y="0"/>
            <a:ext cx="3918600" cy="197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3"/>
          <p:cNvSpPr txBox="1"/>
          <p:nvPr>
            <p:ph idx="3" type="title"/>
          </p:nvPr>
        </p:nvSpPr>
        <p:spPr>
          <a:xfrm>
            <a:off x="5225650" y="50"/>
            <a:ext cx="3918600" cy="17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39" name="Google Shape;339;p23"/>
          <p:cNvSpPr/>
          <p:nvPr/>
        </p:nvSpPr>
        <p:spPr>
          <a:xfrm>
            <a:off x="5225650" y="1971000"/>
            <a:ext cx="3918600" cy="317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340" name="Google Shape;340;p2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44" name="Google Shape;344;p24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45" name="Google Shape;345;p24"/>
          <p:cNvSpPr/>
          <p:nvPr/>
        </p:nvSpPr>
        <p:spPr>
          <a:xfrm>
            <a:off x="1983450" y="19188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4"/>
          <p:cNvSpPr/>
          <p:nvPr/>
        </p:nvSpPr>
        <p:spPr>
          <a:xfrm>
            <a:off x="1983450" y="256313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4"/>
          <p:cNvSpPr/>
          <p:nvPr/>
        </p:nvSpPr>
        <p:spPr>
          <a:xfrm>
            <a:off x="1983450" y="320755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/>
          <p:nvPr/>
        </p:nvSpPr>
        <p:spPr>
          <a:xfrm>
            <a:off x="1983450" y="3851888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1983450" y="4496300"/>
            <a:ext cx="7160400" cy="6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" name="Google Shape;350;p24"/>
          <p:cNvCxnSpPr/>
          <p:nvPr/>
        </p:nvCxnSpPr>
        <p:spPr>
          <a:xfrm>
            <a:off x="743700" y="25632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24"/>
          <p:cNvCxnSpPr/>
          <p:nvPr/>
        </p:nvCxnSpPr>
        <p:spPr>
          <a:xfrm>
            <a:off x="743700" y="32075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743700" y="385195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/>
          <p:nvPr/>
        </p:nvCxnSpPr>
        <p:spPr>
          <a:xfrm>
            <a:off x="743700" y="44905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4" name="Google Shape;354;p24"/>
          <p:cNvSpPr txBox="1"/>
          <p:nvPr>
            <p:ph idx="3" type="subTitle"/>
          </p:nvPr>
        </p:nvSpPr>
        <p:spPr>
          <a:xfrm>
            <a:off x="2290275" y="19187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5" name="Google Shape;355;p24"/>
          <p:cNvSpPr txBox="1"/>
          <p:nvPr>
            <p:ph idx="4" type="subTitle"/>
          </p:nvPr>
        </p:nvSpPr>
        <p:spPr>
          <a:xfrm>
            <a:off x="2290275" y="25632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6" name="Google Shape;356;p24"/>
          <p:cNvSpPr txBox="1"/>
          <p:nvPr>
            <p:ph idx="5" type="subTitle"/>
          </p:nvPr>
        </p:nvSpPr>
        <p:spPr>
          <a:xfrm>
            <a:off x="2290275" y="32075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7" name="Google Shape;357;p24"/>
          <p:cNvSpPr txBox="1"/>
          <p:nvPr>
            <p:ph idx="6" type="subTitle"/>
          </p:nvPr>
        </p:nvSpPr>
        <p:spPr>
          <a:xfrm>
            <a:off x="2290275" y="385195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8" name="Google Shape;358;p24"/>
          <p:cNvSpPr txBox="1"/>
          <p:nvPr>
            <p:ph idx="7" type="subTitle"/>
          </p:nvPr>
        </p:nvSpPr>
        <p:spPr>
          <a:xfrm>
            <a:off x="2290275" y="4490500"/>
            <a:ext cx="33498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59" name="Google Shape;359;p24"/>
          <p:cNvSpPr txBox="1"/>
          <p:nvPr>
            <p:ph idx="8" type="subTitle"/>
          </p:nvPr>
        </p:nvSpPr>
        <p:spPr>
          <a:xfrm>
            <a:off x="747600" y="19187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0" name="Google Shape;360;p24"/>
          <p:cNvSpPr txBox="1"/>
          <p:nvPr>
            <p:ph idx="9" type="subTitle"/>
          </p:nvPr>
        </p:nvSpPr>
        <p:spPr>
          <a:xfrm>
            <a:off x="747600" y="25632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1" name="Google Shape;361;p24"/>
          <p:cNvSpPr txBox="1"/>
          <p:nvPr>
            <p:ph idx="13" type="subTitle"/>
          </p:nvPr>
        </p:nvSpPr>
        <p:spPr>
          <a:xfrm>
            <a:off x="747600" y="32075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2" name="Google Shape;362;p24"/>
          <p:cNvSpPr txBox="1"/>
          <p:nvPr>
            <p:ph idx="14" type="subTitle"/>
          </p:nvPr>
        </p:nvSpPr>
        <p:spPr>
          <a:xfrm>
            <a:off x="747600" y="385197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sp>
        <p:nvSpPr>
          <p:cNvPr id="363" name="Google Shape;363;p24"/>
          <p:cNvSpPr txBox="1"/>
          <p:nvPr>
            <p:ph idx="15" type="subTitle"/>
          </p:nvPr>
        </p:nvSpPr>
        <p:spPr>
          <a:xfrm>
            <a:off x="747600" y="4490525"/>
            <a:ext cx="1236000" cy="6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 sz="2400"/>
            </a:lvl9pPr>
          </a:lstStyle>
          <a:p/>
        </p:txBody>
      </p:sp>
      <p:cxnSp>
        <p:nvCxnSpPr>
          <p:cNvPr id="364" name="Google Shape;364;p24"/>
          <p:cNvCxnSpPr/>
          <p:nvPr/>
        </p:nvCxnSpPr>
        <p:spPr>
          <a:xfrm>
            <a:off x="743700" y="5134900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24"/>
          <p:cNvCxnSpPr/>
          <p:nvPr/>
        </p:nvCxnSpPr>
        <p:spPr>
          <a:xfrm>
            <a:off x="743700" y="1919475"/>
            <a:ext cx="8400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24"/>
          <p:cNvSpPr txBox="1"/>
          <p:nvPr>
            <p:ph type="title"/>
          </p:nvPr>
        </p:nvSpPr>
        <p:spPr>
          <a:xfrm>
            <a:off x="938600" y="50"/>
            <a:ext cx="5001900" cy="191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24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STEL">
  <p:cSld name="CUSTOM_8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5"/>
          <p:cNvSpPr/>
          <p:nvPr/>
        </p:nvSpPr>
        <p:spPr>
          <a:xfrm>
            <a:off x="747600" y="0"/>
            <a:ext cx="8403000" cy="191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5"/>
          <p:cNvSpPr txBox="1"/>
          <p:nvPr>
            <p:ph type="title"/>
          </p:nvPr>
        </p:nvSpPr>
        <p:spPr>
          <a:xfrm>
            <a:off x="743700" y="-20525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1" name="Google Shape;371;p25"/>
          <p:cNvSpPr txBox="1"/>
          <p:nvPr>
            <p:ph idx="2" type="title"/>
          </p:nvPr>
        </p:nvSpPr>
        <p:spPr>
          <a:xfrm>
            <a:off x="214505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2" name="Google Shape;372;p25"/>
          <p:cNvSpPr txBox="1"/>
          <p:nvPr>
            <p:ph idx="3" type="title"/>
          </p:nvPr>
        </p:nvSpPr>
        <p:spPr>
          <a:xfrm>
            <a:off x="3546225" y="-20525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3" name="Google Shape;373;p25"/>
          <p:cNvSpPr txBox="1"/>
          <p:nvPr>
            <p:ph idx="4" type="title"/>
          </p:nvPr>
        </p:nvSpPr>
        <p:spPr>
          <a:xfrm>
            <a:off x="494740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4" name="Google Shape;374;p25"/>
          <p:cNvSpPr txBox="1"/>
          <p:nvPr>
            <p:ph idx="5" type="title"/>
          </p:nvPr>
        </p:nvSpPr>
        <p:spPr>
          <a:xfrm>
            <a:off x="634840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5" name="Google Shape;375;p25"/>
          <p:cNvSpPr txBox="1"/>
          <p:nvPr>
            <p:ph idx="6" type="title"/>
          </p:nvPr>
        </p:nvSpPr>
        <p:spPr>
          <a:xfrm>
            <a:off x="7749750" y="0"/>
            <a:ext cx="1401000" cy="19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76" name="Google Shape;376;p2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25"/>
          <p:cNvCxnSpPr/>
          <p:nvPr/>
        </p:nvCxnSpPr>
        <p:spPr>
          <a:xfrm>
            <a:off x="2154825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5"/>
          <p:cNvCxnSpPr/>
          <p:nvPr/>
        </p:nvCxnSpPr>
        <p:spPr>
          <a:xfrm>
            <a:off x="354605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5"/>
          <p:cNvCxnSpPr/>
          <p:nvPr/>
        </p:nvCxnSpPr>
        <p:spPr>
          <a:xfrm>
            <a:off x="494740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5"/>
          <p:cNvCxnSpPr/>
          <p:nvPr/>
        </p:nvCxnSpPr>
        <p:spPr>
          <a:xfrm>
            <a:off x="634875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5"/>
          <p:cNvCxnSpPr/>
          <p:nvPr/>
        </p:nvCxnSpPr>
        <p:spPr>
          <a:xfrm>
            <a:off x="7749750" y="2108000"/>
            <a:ext cx="0" cy="304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383" name="Google Shape;383;p25"/>
          <p:cNvSpPr txBox="1"/>
          <p:nvPr>
            <p:ph idx="7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384" name="Google Shape;384;p25"/>
          <p:cNvSpPr txBox="1"/>
          <p:nvPr>
            <p:ph idx="8" type="subTitle"/>
          </p:nvPr>
        </p:nvSpPr>
        <p:spPr>
          <a:xfrm>
            <a:off x="743825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5" name="Google Shape;385;p25"/>
          <p:cNvSpPr txBox="1"/>
          <p:nvPr>
            <p:ph idx="9" type="subTitle"/>
          </p:nvPr>
        </p:nvSpPr>
        <p:spPr>
          <a:xfrm>
            <a:off x="2145150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6" name="Google Shape;386;p25"/>
          <p:cNvSpPr txBox="1"/>
          <p:nvPr>
            <p:ph idx="13" type="subTitle"/>
          </p:nvPr>
        </p:nvSpPr>
        <p:spPr>
          <a:xfrm>
            <a:off x="3546375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7" name="Google Shape;387;p25"/>
          <p:cNvSpPr txBox="1"/>
          <p:nvPr>
            <p:ph idx="14" type="subTitle"/>
          </p:nvPr>
        </p:nvSpPr>
        <p:spPr>
          <a:xfrm>
            <a:off x="4947400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8" name="Google Shape;388;p25"/>
          <p:cNvSpPr txBox="1"/>
          <p:nvPr>
            <p:ph idx="15" type="subTitle"/>
          </p:nvPr>
        </p:nvSpPr>
        <p:spPr>
          <a:xfrm>
            <a:off x="6348500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89" name="Google Shape;389;p25"/>
          <p:cNvSpPr txBox="1"/>
          <p:nvPr>
            <p:ph idx="16" type="subTitle"/>
          </p:nvPr>
        </p:nvSpPr>
        <p:spPr>
          <a:xfrm>
            <a:off x="7749825" y="2108000"/>
            <a:ext cx="14010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 Medium"/>
              <a:buNone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90" name="Google Shape;390;p25"/>
          <p:cNvSpPr txBox="1"/>
          <p:nvPr>
            <p:ph idx="17" type="body"/>
          </p:nvPr>
        </p:nvSpPr>
        <p:spPr>
          <a:xfrm>
            <a:off x="744150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1" name="Google Shape;391;p25"/>
          <p:cNvSpPr txBox="1"/>
          <p:nvPr>
            <p:ph idx="18" type="body"/>
          </p:nvPr>
        </p:nvSpPr>
        <p:spPr>
          <a:xfrm>
            <a:off x="2147000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2" name="Google Shape;392;p25"/>
          <p:cNvSpPr txBox="1"/>
          <p:nvPr>
            <p:ph idx="19" type="body"/>
          </p:nvPr>
        </p:nvSpPr>
        <p:spPr>
          <a:xfrm>
            <a:off x="3551275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3" name="Google Shape;393;p25"/>
          <p:cNvSpPr txBox="1"/>
          <p:nvPr>
            <p:ph idx="20" type="body"/>
          </p:nvPr>
        </p:nvSpPr>
        <p:spPr>
          <a:xfrm>
            <a:off x="4948375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4" name="Google Shape;394;p25"/>
          <p:cNvSpPr txBox="1"/>
          <p:nvPr>
            <p:ph idx="21" type="body"/>
          </p:nvPr>
        </p:nvSpPr>
        <p:spPr>
          <a:xfrm>
            <a:off x="6350350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5" name="Google Shape;395;p25"/>
          <p:cNvSpPr txBox="1"/>
          <p:nvPr>
            <p:ph idx="22" type="body"/>
          </p:nvPr>
        </p:nvSpPr>
        <p:spPr>
          <a:xfrm>
            <a:off x="7752325" y="2748200"/>
            <a:ext cx="14010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Work Sans"/>
              <a:buChar char="■"/>
              <a:defRPr sz="1000"/>
            </a:lvl9pPr>
          </a:lstStyle>
          <a:p/>
        </p:txBody>
      </p:sp>
      <p:sp>
        <p:nvSpPr>
          <p:cNvPr id="396" name="Google Shape;396;p2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3" name="Google Shape;40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1" name="Google Shape;411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>
            <p:ph idx="2" type="pic"/>
          </p:nvPr>
        </p:nvSpPr>
        <p:spPr>
          <a:xfrm>
            <a:off x="7008875" y="0"/>
            <a:ext cx="2135100" cy="22152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4"/>
          <p:cNvSpPr/>
          <p:nvPr>
            <p:ph idx="3" type="pic"/>
          </p:nvPr>
        </p:nvSpPr>
        <p:spPr>
          <a:xfrm>
            <a:off x="4791600" y="2215125"/>
            <a:ext cx="2215200" cy="292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/>
        </p:nvSpPr>
        <p:spPr>
          <a:xfrm>
            <a:off x="0" y="0"/>
            <a:ext cx="7662600" cy="22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0" y="2215125"/>
            <a:ext cx="4791600" cy="292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" name="Google Shape;34;p4"/>
          <p:cNvSpPr/>
          <p:nvPr/>
        </p:nvSpPr>
        <p:spPr>
          <a:xfrm>
            <a:off x="7008875" y="2215200"/>
            <a:ext cx="2135100" cy="2928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145500" y="3929025"/>
            <a:ext cx="2215200" cy="12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145500" y="-100"/>
            <a:ext cx="4791600" cy="8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Work Sans"/>
              <a:buNone/>
              <a:defRPr sz="15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2" name="Google Shape;42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6" name="Google Shape;426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7" name="Google Shape;427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1" name="Google Shape;43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5" name="Google Shape;43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6" name="Google Shape;446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0" name="Google Shape;450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4" name="Google Shape;454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5" name="Google Shape;455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6" name="Google Shape;456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8" name="Google Shape;458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3" name="Google Shape;463;p4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4" name="Google Shape;464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5" name="Google Shape;465;p4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6" name="Google Shape;466;p4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7" name="Google Shape;467;p4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747600" y="0"/>
            <a:ext cx="45123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5259825" y="0"/>
            <a:ext cx="3888000" cy="2571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" name="Google Shape;40;p5"/>
          <p:cNvSpPr/>
          <p:nvPr/>
        </p:nvSpPr>
        <p:spPr>
          <a:xfrm>
            <a:off x="5259900" y="2571750"/>
            <a:ext cx="1947300" cy="257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" name="Google Shape;41;p5"/>
          <p:cNvSpPr/>
          <p:nvPr/>
        </p:nvSpPr>
        <p:spPr>
          <a:xfrm>
            <a:off x="7210800" y="3857775"/>
            <a:ext cx="1947300" cy="1286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" name="Google Shape;42;p5"/>
          <p:cNvSpPr/>
          <p:nvPr/>
        </p:nvSpPr>
        <p:spPr>
          <a:xfrm>
            <a:off x="7207200" y="2571750"/>
            <a:ext cx="1947300" cy="1286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" name="Google Shape;43;p5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1037175" y="1735275"/>
            <a:ext cx="3969300" cy="326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Work Sans Medium"/>
              <a:buNone/>
              <a:defRPr sz="24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3" type="title"/>
          </p:nvPr>
        </p:nvSpPr>
        <p:spPr>
          <a:xfrm>
            <a:off x="5263800" y="50"/>
            <a:ext cx="37386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Work Sans Medium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Work Sans"/>
              <a:buNone/>
              <a:defRPr sz="12000"/>
            </a:lvl9pPr>
          </a:lstStyle>
          <a:p/>
        </p:txBody>
      </p:sp>
      <p:sp>
        <p:nvSpPr>
          <p:cNvPr id="48" name="Google Shape;48;p5"/>
          <p:cNvSpPr txBox="1"/>
          <p:nvPr>
            <p:ph idx="4" type="title"/>
          </p:nvPr>
        </p:nvSpPr>
        <p:spPr>
          <a:xfrm>
            <a:off x="5259825" y="2571900"/>
            <a:ext cx="1947300" cy="13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/>
        </p:txBody>
      </p:sp>
      <p:sp>
        <p:nvSpPr>
          <p:cNvPr id="49" name="Google Shape;49;p5"/>
          <p:cNvSpPr txBox="1"/>
          <p:nvPr>
            <p:ph idx="5" type="title"/>
          </p:nvPr>
        </p:nvSpPr>
        <p:spPr>
          <a:xfrm>
            <a:off x="7207200" y="2572025"/>
            <a:ext cx="1947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 Medium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/>
        </p:txBody>
      </p:sp>
      <p:sp>
        <p:nvSpPr>
          <p:cNvPr id="50" name="Google Shape;50;p5"/>
          <p:cNvSpPr txBox="1"/>
          <p:nvPr>
            <p:ph idx="6" type="title"/>
          </p:nvPr>
        </p:nvSpPr>
        <p:spPr>
          <a:xfrm>
            <a:off x="7210800" y="3857775"/>
            <a:ext cx="1947300" cy="12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Font typeface="Work Sans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Work Sans"/>
              <a:buNone/>
              <a:defRPr sz="6000"/>
            </a:lvl9pPr>
          </a:lstStyle>
          <a:p/>
        </p:txBody>
      </p:sp>
      <p:sp>
        <p:nvSpPr>
          <p:cNvPr id="51" name="Google Shape;51;p5"/>
          <p:cNvSpPr txBox="1"/>
          <p:nvPr>
            <p:ph idx="7" type="body"/>
          </p:nvPr>
        </p:nvSpPr>
        <p:spPr>
          <a:xfrm>
            <a:off x="5259900" y="4398400"/>
            <a:ext cx="1947300" cy="7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8" type="body"/>
          </p:nvPr>
        </p:nvSpPr>
        <p:spPr>
          <a:xfrm>
            <a:off x="7207200" y="4550875"/>
            <a:ext cx="1947300" cy="59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9" type="body"/>
          </p:nvPr>
        </p:nvSpPr>
        <p:spPr>
          <a:xfrm>
            <a:off x="7207200" y="3439575"/>
            <a:ext cx="1947300" cy="4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●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○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 Medium"/>
              <a:buChar char="■"/>
              <a:defRPr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13" type="body"/>
          </p:nvPr>
        </p:nvSpPr>
        <p:spPr>
          <a:xfrm>
            <a:off x="5263800" y="2095500"/>
            <a:ext cx="2109900" cy="4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●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○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 Medium"/>
              <a:buChar char="■"/>
              <a:defRPr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4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0" name="Google Shape;470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1" name="Google Shape;471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2" name="Google Shape;472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3" name="Google Shape;473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4" name="Google Shape;474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5" name="Google Shape;475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6" name="Google Shape;476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7" name="Google Shape;477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8" name="Google Shape;478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5" name="Google Shape;485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6" name="Google Shape;486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7" name="Google Shape;487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8" name="Google Shape;48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1" name="Google Shape;491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4" name="Google Shape;494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5" name="Google Shape;495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7" name="Google Shape;497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9" name="Google Shape;49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0" name="Google Shape;5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1" name="Google Shape;50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2" name="Google Shape;50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03" name="Google Shape;50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506" name="Google Shape;50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9" name="Google Shape;509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5" name="Google Shape;515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6" name="Google Shape;516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lues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9" name="Google Shape;59;p6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61" name="Google Shape;61;p6"/>
          <p:cNvSpPr/>
          <p:nvPr/>
        </p:nvSpPr>
        <p:spPr>
          <a:xfrm>
            <a:off x="747600" y="0"/>
            <a:ext cx="8396400" cy="17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6"/>
          <p:cNvSpPr txBox="1"/>
          <p:nvPr>
            <p:ph type="title"/>
          </p:nvPr>
        </p:nvSpPr>
        <p:spPr>
          <a:xfrm>
            <a:off x="747500" y="145525"/>
            <a:ext cx="8396400" cy="14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Work Sans"/>
              <a:buNone/>
              <a:defRPr sz="6000"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subTitle"/>
          </p:nvPr>
        </p:nvSpPr>
        <p:spPr>
          <a:xfrm>
            <a:off x="747600" y="145525"/>
            <a:ext cx="6152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64" name="Google Shape;64;p6"/>
          <p:cNvSpPr/>
          <p:nvPr/>
        </p:nvSpPr>
        <p:spPr>
          <a:xfrm>
            <a:off x="747600" y="1714500"/>
            <a:ext cx="8396400" cy="171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121212"/>
              </a:solidFill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747600" y="3429000"/>
            <a:ext cx="8396400" cy="171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6" name="Google Shape;66;p6"/>
          <p:cNvSpPr txBox="1"/>
          <p:nvPr>
            <p:ph idx="4" type="title"/>
          </p:nvPr>
        </p:nvSpPr>
        <p:spPr>
          <a:xfrm>
            <a:off x="747600" y="1870650"/>
            <a:ext cx="8396400" cy="14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5" type="subTitle"/>
          </p:nvPr>
        </p:nvSpPr>
        <p:spPr>
          <a:xfrm>
            <a:off x="747600" y="1870650"/>
            <a:ext cx="5192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6" type="title"/>
          </p:nvPr>
        </p:nvSpPr>
        <p:spPr>
          <a:xfrm>
            <a:off x="747600" y="3595775"/>
            <a:ext cx="8396400" cy="140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Work Sans"/>
              <a:buNone/>
              <a:defRPr sz="60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7" type="subTitle"/>
          </p:nvPr>
        </p:nvSpPr>
        <p:spPr>
          <a:xfrm>
            <a:off x="747600" y="3595775"/>
            <a:ext cx="6152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ssion">
  <p:cSld name="ONE_COLUM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/>
        </p:nvSpPr>
        <p:spPr>
          <a:xfrm>
            <a:off x="743850" y="0"/>
            <a:ext cx="6655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76" name="Google Shape;76;p7"/>
          <p:cNvSpPr/>
          <p:nvPr>
            <p:ph idx="3" type="pic"/>
          </p:nvPr>
        </p:nvSpPr>
        <p:spPr>
          <a:xfrm>
            <a:off x="7398900" y="0"/>
            <a:ext cx="1745100" cy="32340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43700" y="434225"/>
            <a:ext cx="6655200" cy="456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>
            <a:off x="7398875" y="3234000"/>
            <a:ext cx="1745100" cy="1909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" name="Google Shape;79;p7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1024500" y="560675"/>
            <a:ext cx="5956200" cy="11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905225" y="1736400"/>
            <a:ext cx="8104800" cy="3283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8"/>
          <p:cNvCxnSpPr/>
          <p:nvPr/>
        </p:nvCxnSpPr>
        <p:spPr>
          <a:xfrm>
            <a:off x="895800" y="2559700"/>
            <a:ext cx="824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8"/>
          <p:cNvCxnSpPr/>
          <p:nvPr/>
        </p:nvCxnSpPr>
        <p:spPr>
          <a:xfrm>
            <a:off x="905225" y="3378188"/>
            <a:ext cx="823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8"/>
          <p:cNvCxnSpPr/>
          <p:nvPr/>
        </p:nvCxnSpPr>
        <p:spPr>
          <a:xfrm>
            <a:off x="905225" y="4199163"/>
            <a:ext cx="823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" name="Google Shape;89;p8"/>
          <p:cNvSpPr txBox="1"/>
          <p:nvPr>
            <p:ph idx="3" type="body"/>
          </p:nvPr>
        </p:nvSpPr>
        <p:spPr>
          <a:xfrm>
            <a:off x="1917650" y="1841500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8"/>
          <p:cNvSpPr txBox="1"/>
          <p:nvPr>
            <p:ph idx="4" type="body"/>
          </p:nvPr>
        </p:nvSpPr>
        <p:spPr>
          <a:xfrm>
            <a:off x="1917650" y="2664150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8"/>
          <p:cNvSpPr txBox="1"/>
          <p:nvPr>
            <p:ph idx="5" type="body"/>
          </p:nvPr>
        </p:nvSpPr>
        <p:spPr>
          <a:xfrm>
            <a:off x="1917650" y="3483888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6" type="body"/>
          </p:nvPr>
        </p:nvSpPr>
        <p:spPr>
          <a:xfrm>
            <a:off x="1917650" y="4304838"/>
            <a:ext cx="69069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ork Sans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7" type="subTitle"/>
          </p:nvPr>
        </p:nvSpPr>
        <p:spPr>
          <a:xfrm>
            <a:off x="1057550" y="187075"/>
            <a:ext cx="2893200" cy="3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747600" y="0"/>
            <a:ext cx="83964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00" name="Google Shape;100;p9"/>
          <p:cNvSpPr txBox="1"/>
          <p:nvPr>
            <p:ph idx="3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Work Sans Medium"/>
              <a:buNone/>
              <a:defRPr sz="1000">
                <a:solidFill>
                  <a:schemeClr val="lt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ic Objectives">
  <p:cSld name="CAPTION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/>
          <p:nvPr/>
        </p:nvSpPr>
        <p:spPr>
          <a:xfrm>
            <a:off x="747600" y="25"/>
            <a:ext cx="451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0"/>
          <p:cNvSpPr/>
          <p:nvPr/>
        </p:nvSpPr>
        <p:spPr>
          <a:xfrm>
            <a:off x="0" y="50"/>
            <a:ext cx="747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None/>
              <a:defRPr sz="800"/>
            </a:lvl9pPr>
          </a:lstStyle>
          <a:p/>
        </p:txBody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1037175" y="504938"/>
            <a:ext cx="3593700" cy="11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9pPr>
          </a:lstStyle>
          <a:p/>
        </p:txBody>
      </p:sp>
      <p:sp>
        <p:nvSpPr>
          <p:cNvPr id="108" name="Google Shape;108;p10"/>
          <p:cNvSpPr/>
          <p:nvPr/>
        </p:nvSpPr>
        <p:spPr>
          <a:xfrm>
            <a:off x="5263450" y="50"/>
            <a:ext cx="3883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10"/>
          <p:cNvSpPr txBox="1"/>
          <p:nvPr>
            <p:ph idx="3" type="body"/>
          </p:nvPr>
        </p:nvSpPr>
        <p:spPr>
          <a:xfrm>
            <a:off x="5593450" y="145550"/>
            <a:ext cx="3223200" cy="4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Work Sans"/>
              <a:buChar char="■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4" type="subTitle"/>
          </p:nvPr>
        </p:nvSpPr>
        <p:spPr>
          <a:xfrm>
            <a:off x="1057550" y="187075"/>
            <a:ext cx="28932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Work Sans Medium"/>
              <a:buNone/>
              <a:defRPr sz="1000"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Clr>
                <a:schemeClr val="dk1"/>
              </a:buClr>
              <a:buSzPts val="1100"/>
              <a:buNone/>
              <a:defRPr/>
            </a:lvl1pPr>
            <a:lvl2pPr lvl="1" algn="ctr">
              <a:buClr>
                <a:schemeClr val="dk1"/>
              </a:buClr>
              <a:buSzPts val="1100"/>
              <a:buNone/>
              <a:defRPr/>
            </a:lvl2pPr>
            <a:lvl3pPr lvl="2" algn="ctr">
              <a:buClr>
                <a:schemeClr val="dk1"/>
              </a:buClr>
              <a:buSzPts val="1100"/>
              <a:buNone/>
              <a:defRPr/>
            </a:lvl3pPr>
            <a:lvl4pPr lvl="3" algn="ctr">
              <a:buClr>
                <a:schemeClr val="dk1"/>
              </a:buClr>
              <a:buSzPts val="1100"/>
              <a:buNone/>
              <a:defRPr/>
            </a:lvl4pPr>
            <a:lvl5pPr lvl="4" algn="ctr">
              <a:buClr>
                <a:schemeClr val="dk1"/>
              </a:buClr>
              <a:buSzPts val="1100"/>
              <a:buNone/>
              <a:defRPr/>
            </a:lvl5pPr>
            <a:lvl6pPr lvl="5" algn="ctr">
              <a:buClr>
                <a:schemeClr val="dk1"/>
              </a:buClr>
              <a:buSzPts val="1100"/>
              <a:buNone/>
              <a:defRPr/>
            </a:lvl6pPr>
            <a:lvl7pPr lvl="6" algn="ctr">
              <a:buClr>
                <a:schemeClr val="dk1"/>
              </a:buClr>
              <a:buSzPts val="1100"/>
              <a:buNone/>
              <a:defRPr/>
            </a:lvl7pPr>
            <a:lvl8pPr lvl="7" algn="ctr">
              <a:buClr>
                <a:schemeClr val="dk1"/>
              </a:buClr>
              <a:buSzPts val="1100"/>
              <a:buNone/>
              <a:defRPr/>
            </a:lvl8pPr>
            <a:lvl9pPr lvl="8" algn="ctr">
              <a:buClr>
                <a:schemeClr val="dk1"/>
              </a:buClr>
              <a:buSzPts val="1100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46400" y="679825"/>
            <a:ext cx="5254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 Medium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Work Sans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44400" y="2174225"/>
            <a:ext cx="5953200" cy="2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92">
          <p15:clr>
            <a:srgbClr val="E46962"/>
          </p15:clr>
        </p15:guide>
        <p15:guide id="2" orient="horz" pos="3148">
          <p15:clr>
            <a:srgbClr val="E46962"/>
          </p15:clr>
        </p15:guide>
        <p15:guide id="3" pos="92">
          <p15:clr>
            <a:srgbClr val="E46962"/>
          </p15:clr>
        </p15:guide>
        <p15:guide id="4" pos="217">
          <p15:clr>
            <a:srgbClr val="E46962"/>
          </p15:clr>
        </p15:guide>
        <p15:guide id="5" pos="591">
          <p15:clr>
            <a:srgbClr val="E46962"/>
          </p15:clr>
        </p15:guide>
        <p15:guide id="6" pos="666">
          <p15:clr>
            <a:srgbClr val="E46962"/>
          </p15:clr>
        </p15:guide>
        <p15:guide id="7" pos="1041">
          <p15:clr>
            <a:srgbClr val="E46962"/>
          </p15:clr>
        </p15:guide>
        <p15:guide id="8" pos="1117">
          <p15:clr>
            <a:srgbClr val="E46962"/>
          </p15:clr>
        </p15:guide>
        <p15:guide id="9" pos="1491">
          <p15:clr>
            <a:srgbClr val="E46962"/>
          </p15:clr>
        </p15:guide>
        <p15:guide id="10" pos="1567">
          <p15:clr>
            <a:srgbClr val="E46962"/>
          </p15:clr>
        </p15:guide>
        <p15:guide id="11" pos="1942">
          <p15:clr>
            <a:srgbClr val="E46962"/>
          </p15:clr>
        </p15:guide>
        <p15:guide id="12" pos="2017">
          <p15:clr>
            <a:srgbClr val="E46962"/>
          </p15:clr>
        </p15:guide>
        <p15:guide id="13" pos="2392">
          <p15:clr>
            <a:srgbClr val="E46962"/>
          </p15:clr>
        </p15:guide>
        <p15:guide id="14" pos="2467">
          <p15:clr>
            <a:srgbClr val="E46962"/>
          </p15:clr>
        </p15:guide>
        <p15:guide id="15" pos="2842">
          <p15:clr>
            <a:srgbClr val="E46962"/>
          </p15:clr>
        </p15:guide>
        <p15:guide id="16" pos="2917">
          <p15:clr>
            <a:srgbClr val="E46962"/>
          </p15:clr>
        </p15:guide>
        <p15:guide id="17" pos="3292">
          <p15:clr>
            <a:srgbClr val="E46962"/>
          </p15:clr>
        </p15:guide>
        <p15:guide id="18" pos="3367">
          <p15:clr>
            <a:srgbClr val="E46962"/>
          </p15:clr>
        </p15:guide>
        <p15:guide id="19" pos="3742">
          <p15:clr>
            <a:srgbClr val="E46962"/>
          </p15:clr>
        </p15:guide>
        <p15:guide id="20" pos="3817">
          <p15:clr>
            <a:srgbClr val="E46962"/>
          </p15:clr>
        </p15:guide>
        <p15:guide id="21" pos="4192">
          <p15:clr>
            <a:srgbClr val="E46962"/>
          </p15:clr>
        </p15:guide>
        <p15:guide id="22" pos="4268">
          <p15:clr>
            <a:srgbClr val="E46962"/>
          </p15:clr>
        </p15:guide>
        <p15:guide id="23" pos="4642">
          <p15:clr>
            <a:srgbClr val="E46962"/>
          </p15:clr>
        </p15:guide>
        <p15:guide id="24" pos="4718">
          <p15:clr>
            <a:srgbClr val="E46962"/>
          </p15:clr>
        </p15:guide>
        <p15:guide id="25" pos="5168">
          <p15:clr>
            <a:srgbClr val="E46962"/>
          </p15:clr>
        </p15:guide>
        <p15:guide id="26" pos="5093">
          <p15:clr>
            <a:srgbClr val="E46962"/>
          </p15:clr>
        </p15:guide>
        <p15:guide id="27" pos="5543">
          <p15:clr>
            <a:srgbClr val="E46962"/>
          </p15:clr>
        </p15:guide>
        <p15:guide id="28" pos="56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4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" r="35705" t="0"/>
          <a:stretch/>
        </p:blipFill>
        <p:spPr>
          <a:xfrm>
            <a:off x="6655200" y="2571900"/>
            <a:ext cx="2488802" cy="2580901"/>
          </a:xfrm>
          <a:prstGeom prst="rect">
            <a:avLst/>
          </a:prstGeom>
        </p:spPr>
      </p:pic>
      <p:sp>
        <p:nvSpPr>
          <p:cNvPr id="524" name="Google Shape;524;p47"/>
          <p:cNvSpPr txBox="1"/>
          <p:nvPr>
            <p:ph idx="1" type="subTitle"/>
          </p:nvPr>
        </p:nvSpPr>
        <p:spPr>
          <a:xfrm>
            <a:off x="6655200" y="-112075"/>
            <a:ext cx="2488800" cy="25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BioHack UCalgary 2025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Competitive</a:t>
            </a:r>
            <a:r>
              <a:rPr lang="en" sz="2000"/>
              <a:t> track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Prompt 2: Mental Health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/>
              <a:t>Alvish </a:t>
            </a:r>
            <a:endParaRPr sz="2000"/>
          </a:p>
        </p:txBody>
      </p:sp>
      <p:sp>
        <p:nvSpPr>
          <p:cNvPr id="525" name="Google Shape;525;p47"/>
          <p:cNvSpPr txBox="1"/>
          <p:nvPr>
            <p:ph type="title"/>
          </p:nvPr>
        </p:nvSpPr>
        <p:spPr>
          <a:xfrm>
            <a:off x="145500" y="281425"/>
            <a:ext cx="6509700" cy="29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DON'T</a:t>
            </a:r>
            <a:r>
              <a:rPr lang="en"/>
              <a:t> BE STRESSED!</a:t>
            </a:r>
            <a:endParaRPr/>
          </a:p>
        </p:txBody>
      </p:sp>
      <p:sp>
        <p:nvSpPr>
          <p:cNvPr id="526" name="Google Shape;526;p47"/>
          <p:cNvSpPr txBox="1"/>
          <p:nvPr>
            <p:ph idx="3" type="body"/>
          </p:nvPr>
        </p:nvSpPr>
        <p:spPr>
          <a:xfrm>
            <a:off x="170000" y="3421375"/>
            <a:ext cx="29643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Stress Levels Using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6"/>
          <p:cNvSpPr txBox="1"/>
          <p:nvPr>
            <p:ph idx="4294967295" type="title"/>
          </p:nvPr>
        </p:nvSpPr>
        <p:spPr>
          <a:xfrm>
            <a:off x="938600" y="1569000"/>
            <a:ext cx="66552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THANK</a:t>
            </a:r>
            <a:endParaRPr sz="6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lt1"/>
                </a:solidFill>
              </a:rPr>
              <a:t>YOU</a:t>
            </a:r>
            <a:endParaRPr sz="6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8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32" name="Google Shape;532;p48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</a:t>
            </a:r>
            <a:r>
              <a:rPr lang="en"/>
              <a:t>2025</a:t>
            </a:r>
            <a:endParaRPr/>
          </a:p>
        </p:txBody>
      </p:sp>
      <p:sp>
        <p:nvSpPr>
          <p:cNvPr id="533" name="Google Shape;533;p48"/>
          <p:cNvSpPr txBox="1"/>
          <p:nvPr>
            <p:ph type="title"/>
          </p:nvPr>
        </p:nvSpPr>
        <p:spPr>
          <a:xfrm>
            <a:off x="743700" y="878425"/>
            <a:ext cx="6655200" cy="411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2200"/>
              <a:t>Understanding how stress impacts individuals differently is Important for improving mental health strategies. </a:t>
            </a:r>
            <a:endParaRPr sz="22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2200"/>
              <a:t>Many factors, including demographics, lifestyle, and external burdens, contribute to varying stress levels. </a:t>
            </a:r>
            <a:endParaRPr sz="22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2200"/>
              <a:t>My goal is to build a predictive model that helps identify individuals at risk based on these factors.</a:t>
            </a:r>
            <a:endParaRPr sz="2200"/>
          </a:p>
        </p:txBody>
      </p:sp>
      <p:pic>
        <p:nvPicPr>
          <p:cNvPr id="534" name="Google Shape;534;p4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9766" r="29762" t="0"/>
          <a:stretch/>
        </p:blipFill>
        <p:spPr>
          <a:xfrm>
            <a:off x="7398900" y="0"/>
            <a:ext cx="1745101" cy="3234002"/>
          </a:xfrm>
          <a:prstGeom prst="rect">
            <a:avLst/>
          </a:prstGeom>
        </p:spPr>
      </p:pic>
      <p:sp>
        <p:nvSpPr>
          <p:cNvPr id="535" name="Google Shape;535;p48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6" name="Google Shape;536;p48"/>
          <p:cNvSpPr txBox="1"/>
          <p:nvPr>
            <p:ph type="title"/>
          </p:nvPr>
        </p:nvSpPr>
        <p:spPr>
          <a:xfrm>
            <a:off x="0" y="0"/>
            <a:ext cx="73989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Inspiration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9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42" name="Google Shape;542;p49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sp>
        <p:nvSpPr>
          <p:cNvPr id="543" name="Google Shape;543;p49"/>
          <p:cNvSpPr txBox="1"/>
          <p:nvPr>
            <p:ph type="title"/>
          </p:nvPr>
        </p:nvSpPr>
        <p:spPr>
          <a:xfrm>
            <a:off x="743700" y="1375275"/>
            <a:ext cx="6655200" cy="3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Arial"/>
              <a:buChar char="●"/>
            </a:pPr>
            <a:r>
              <a:rPr lang="en" sz="2000"/>
              <a:t>My project uses machine learning to predict an individual’s stress level based on personal and lifestyle factors.</a:t>
            </a:r>
            <a:endParaRPr sz="20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Char char="●"/>
            </a:pPr>
            <a:r>
              <a:rPr lang="en" sz="2000"/>
              <a:t>The model analyzes data such as age, employment status, physical activity, mental health history, and other key indicators to classify stress levels. </a:t>
            </a:r>
            <a:endParaRPr sz="20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Arial"/>
              <a:buChar char="●"/>
            </a:pPr>
            <a:r>
              <a:rPr lang="en" sz="2000"/>
              <a:t>I also conducted a Power BI analysis to identify significant trends and Influencing factors to stress.</a:t>
            </a:r>
            <a:endParaRPr sz="2000"/>
          </a:p>
        </p:txBody>
      </p:sp>
      <p:pic>
        <p:nvPicPr>
          <p:cNvPr id="544" name="Google Shape;544;p49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8690" r="18696" t="0"/>
          <a:stretch/>
        </p:blipFill>
        <p:spPr>
          <a:xfrm>
            <a:off x="7398900" y="0"/>
            <a:ext cx="1745098" cy="3234002"/>
          </a:xfrm>
          <a:prstGeom prst="rect">
            <a:avLst/>
          </a:prstGeom>
        </p:spPr>
      </p:pic>
      <p:sp>
        <p:nvSpPr>
          <p:cNvPr id="545" name="Google Shape;545;p49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49"/>
          <p:cNvSpPr txBox="1"/>
          <p:nvPr>
            <p:ph type="title"/>
          </p:nvPr>
        </p:nvSpPr>
        <p:spPr>
          <a:xfrm>
            <a:off x="0" y="-30275"/>
            <a:ext cx="74028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 it does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0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52" name="Google Shape;552;p50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sp>
        <p:nvSpPr>
          <p:cNvPr id="553" name="Google Shape;553;p50"/>
          <p:cNvSpPr txBox="1"/>
          <p:nvPr>
            <p:ph type="title"/>
          </p:nvPr>
        </p:nvSpPr>
        <p:spPr>
          <a:xfrm>
            <a:off x="747600" y="1014900"/>
            <a:ext cx="6655200" cy="3983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Dataset</a:t>
            </a:r>
            <a:r>
              <a:rPr lang="en" sz="1400"/>
              <a:t>: Kaggle stress-level dataset (link).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Data Preprocessing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Cleaned and preprocessed data using Pandas and NumPy.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Handled missing values and encoded categorical variables.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Normalized numerical features.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Machine Learning Model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Built using Scikit-learn.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Tested multiple classifiers: Decision Trees, Random Forests, and Ensemble Model.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Initial accuracy: </a:t>
            </a:r>
            <a:r>
              <a:rPr b="1" lang="en" sz="1400">
                <a:solidFill>
                  <a:schemeClr val="dk1"/>
                </a:solidFill>
              </a:rPr>
              <a:t>60%</a:t>
            </a:r>
            <a:r>
              <a:rPr lang="en" sz="1400">
                <a:solidFill>
                  <a:schemeClr val="dk1"/>
                </a:solidFill>
              </a:rPr>
              <a:t> → After tuning: </a:t>
            </a:r>
            <a:r>
              <a:rPr b="1" lang="en" sz="1400">
                <a:solidFill>
                  <a:schemeClr val="dk1"/>
                </a:solidFill>
              </a:rPr>
              <a:t>78%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Web Application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Developed with Django to allow users to input data and get predictions.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1" lang="en" sz="1400"/>
              <a:t>Power BI Analysis</a:t>
            </a:r>
            <a:r>
              <a:rPr lang="en" sz="1400"/>
              <a:t>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Conducted trend analysis to identify significant correlations</a:t>
            </a:r>
            <a:endParaRPr sz="2300"/>
          </a:p>
        </p:txBody>
      </p:sp>
      <p:pic>
        <p:nvPicPr>
          <p:cNvPr id="554" name="Google Shape;554;p5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9766" r="29762" t="0"/>
          <a:stretch/>
        </p:blipFill>
        <p:spPr>
          <a:xfrm>
            <a:off x="7398900" y="0"/>
            <a:ext cx="1745096" cy="3234002"/>
          </a:xfrm>
          <a:prstGeom prst="rect">
            <a:avLst/>
          </a:prstGeom>
        </p:spPr>
      </p:pic>
      <p:sp>
        <p:nvSpPr>
          <p:cNvPr id="555" name="Google Shape;555;p50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50"/>
          <p:cNvSpPr txBox="1"/>
          <p:nvPr>
            <p:ph type="title"/>
          </p:nvPr>
        </p:nvSpPr>
        <p:spPr>
          <a:xfrm>
            <a:off x="0" y="-30275"/>
            <a:ext cx="74028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How we build it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1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62" name="Google Shape;562;p51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sp>
        <p:nvSpPr>
          <p:cNvPr id="563" name="Google Shape;563;p51"/>
          <p:cNvSpPr txBox="1"/>
          <p:nvPr>
            <p:ph type="title"/>
          </p:nvPr>
        </p:nvSpPr>
        <p:spPr>
          <a:xfrm>
            <a:off x="743700" y="1237800"/>
            <a:ext cx="6655200" cy="39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I analyzed the dataset and identified the following key factors influencing stress levels: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Biggest factor: </a:t>
            </a:r>
            <a:r>
              <a:rPr lang="en" sz="2000"/>
              <a:t> </a:t>
            </a:r>
            <a:r>
              <a:rPr lang="en" sz="2000"/>
              <a:t>Cholesterol</a:t>
            </a:r>
            <a:r>
              <a:rPr lang="en" sz="2000"/>
              <a:t> level is the biggest factor that </a:t>
            </a:r>
            <a:r>
              <a:rPr lang="en" sz="2000"/>
              <a:t>influence stress followed by alcohol intake and amount of social interactions.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Smallest factors: </a:t>
            </a:r>
            <a:r>
              <a:rPr lang="en" sz="2000"/>
              <a:t>Physical activity, </a:t>
            </a:r>
            <a:r>
              <a:rPr lang="en" sz="2000"/>
              <a:t>meditation and caffeine intake are</a:t>
            </a:r>
            <a:r>
              <a:rPr lang="en" sz="2000"/>
              <a:t> among the lowest influencing factors meaning doing those results in low stress.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Surprising</a:t>
            </a:r>
            <a:r>
              <a:rPr b="1" lang="en" sz="2000"/>
              <a:t> facts: </a:t>
            </a:r>
            <a:r>
              <a:rPr lang="en" sz="2000"/>
              <a:t>more sleep time is in the higher </a:t>
            </a:r>
            <a:r>
              <a:rPr lang="en" sz="2000"/>
              <a:t>quadrant</a:t>
            </a:r>
            <a:endParaRPr sz="2000"/>
          </a:p>
        </p:txBody>
      </p:sp>
      <p:pic>
        <p:nvPicPr>
          <p:cNvPr id="564" name="Google Shape;564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8061" r="28057" t="0"/>
          <a:stretch/>
        </p:blipFill>
        <p:spPr>
          <a:xfrm>
            <a:off x="7398900" y="0"/>
            <a:ext cx="1745098" cy="3234002"/>
          </a:xfrm>
          <a:prstGeom prst="rect">
            <a:avLst/>
          </a:prstGeom>
        </p:spPr>
      </p:pic>
      <p:sp>
        <p:nvSpPr>
          <p:cNvPr id="565" name="Google Shape;565;p51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6" name="Google Shape;566;p51"/>
          <p:cNvSpPr txBox="1"/>
          <p:nvPr>
            <p:ph type="title"/>
          </p:nvPr>
        </p:nvSpPr>
        <p:spPr>
          <a:xfrm>
            <a:off x="0" y="-30275"/>
            <a:ext cx="74028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Key Influencing Features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2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72" name="Google Shape;572;p52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sp>
        <p:nvSpPr>
          <p:cNvPr id="573" name="Google Shape;573;p52"/>
          <p:cNvSpPr txBox="1"/>
          <p:nvPr>
            <p:ph type="title"/>
          </p:nvPr>
        </p:nvSpPr>
        <p:spPr>
          <a:xfrm>
            <a:off x="743700" y="1475925"/>
            <a:ext cx="6655200" cy="33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 implemented a Random Forest Classifier and fine-tuned it using GridSearchCV. Initially, the model had an accuracy of 60%, but with parameter tuning, we improved it to </a:t>
            </a:r>
            <a:r>
              <a:rPr b="1" lang="en" sz="1700"/>
              <a:t>78% accuracy</a:t>
            </a:r>
            <a:r>
              <a:rPr lang="en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Model Evaluation: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Best Parameters Identified:</a:t>
            </a:r>
            <a:r>
              <a:rPr lang="en" sz="1700"/>
              <a:t> Fine-tuned using GridSearchCV.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Final Accuracy:</a:t>
            </a:r>
            <a:r>
              <a:rPr lang="en" sz="1700"/>
              <a:t> 78%.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/>
              <a:t>Insights:</a:t>
            </a:r>
            <a:r>
              <a:rPr lang="en" sz="1700"/>
              <a:t> The model showed that sleep patterns, income levels, and mental health history had the highest correlation with stress levels.</a:t>
            </a:r>
            <a:endParaRPr sz="1700"/>
          </a:p>
        </p:txBody>
      </p:sp>
      <p:pic>
        <p:nvPicPr>
          <p:cNvPr id="574" name="Google Shape;574;p5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975" r="22975" t="0"/>
          <a:stretch/>
        </p:blipFill>
        <p:spPr>
          <a:xfrm>
            <a:off x="7398900" y="0"/>
            <a:ext cx="1745099" cy="3234002"/>
          </a:xfrm>
          <a:prstGeom prst="rect">
            <a:avLst/>
          </a:prstGeom>
        </p:spPr>
      </p:pic>
      <p:sp>
        <p:nvSpPr>
          <p:cNvPr id="575" name="Google Shape;575;p52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52"/>
          <p:cNvSpPr txBox="1"/>
          <p:nvPr>
            <p:ph type="title"/>
          </p:nvPr>
        </p:nvSpPr>
        <p:spPr>
          <a:xfrm>
            <a:off x="0" y="-30275"/>
            <a:ext cx="74028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Model and performance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3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82" name="Google Shape;582;p53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pic>
        <p:nvPicPr>
          <p:cNvPr id="583" name="Google Shape;583;p5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23351" l="0" r="0" t="23357"/>
          <a:stretch/>
        </p:blipFill>
        <p:spPr>
          <a:xfrm rot="5400000">
            <a:off x="6634312" y="738212"/>
            <a:ext cx="3290450" cy="1753476"/>
          </a:xfrm>
          <a:prstGeom prst="rect">
            <a:avLst/>
          </a:prstGeom>
        </p:spPr>
      </p:pic>
      <p:sp>
        <p:nvSpPr>
          <p:cNvPr id="584" name="Google Shape;584;p53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5" name="Google Shape;585;p53"/>
          <p:cNvSpPr txBox="1"/>
          <p:nvPr>
            <p:ph type="title"/>
          </p:nvPr>
        </p:nvSpPr>
        <p:spPr>
          <a:xfrm>
            <a:off x="0" y="-30275"/>
            <a:ext cx="74028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Working model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6" name="Google Shape;586;p53"/>
          <p:cNvPicPr preferRelativeResize="0"/>
          <p:nvPr/>
        </p:nvPicPr>
        <p:blipFill rotWithShape="1">
          <a:blip r:embed="rId4">
            <a:alphaModFix/>
          </a:blip>
          <a:srcRect b="0" l="4394" r="5001" t="0"/>
          <a:stretch/>
        </p:blipFill>
        <p:spPr>
          <a:xfrm>
            <a:off x="0" y="714925"/>
            <a:ext cx="7402798" cy="44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4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592" name="Google Shape;592;p54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pic>
        <p:nvPicPr>
          <p:cNvPr id="593" name="Google Shape;593;p5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6784" l="0" r="0" t="0"/>
          <a:stretch/>
        </p:blipFill>
        <p:spPr>
          <a:xfrm rot="-5400000">
            <a:off x="6586300" y="702475"/>
            <a:ext cx="3290450" cy="1824950"/>
          </a:xfrm>
          <a:prstGeom prst="rect">
            <a:avLst/>
          </a:prstGeom>
        </p:spPr>
      </p:pic>
      <p:sp>
        <p:nvSpPr>
          <p:cNvPr id="594" name="Google Shape;594;p54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5" name="Google Shape;595;p54"/>
          <p:cNvSpPr txBox="1"/>
          <p:nvPr>
            <p:ph type="title"/>
          </p:nvPr>
        </p:nvSpPr>
        <p:spPr>
          <a:xfrm>
            <a:off x="0" y="-30275"/>
            <a:ext cx="76647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Power BI Analysis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6" name="Google Shape;596;p54"/>
          <p:cNvPicPr preferRelativeResize="0"/>
          <p:nvPr/>
        </p:nvPicPr>
        <p:blipFill rotWithShape="1">
          <a:blip r:embed="rId4">
            <a:alphaModFix/>
          </a:blip>
          <a:srcRect b="0" l="1034" r="3133" t="0"/>
          <a:stretch/>
        </p:blipFill>
        <p:spPr>
          <a:xfrm>
            <a:off x="0" y="714925"/>
            <a:ext cx="7664824" cy="442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5"/>
          <p:cNvSpPr txBox="1"/>
          <p:nvPr>
            <p:ph idx="1" type="subTitle"/>
          </p:nvPr>
        </p:nvSpPr>
        <p:spPr>
          <a:xfrm rot="-5400000">
            <a:off x="-329800" y="3924150"/>
            <a:ext cx="1402200" cy="7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is well</a:t>
            </a:r>
            <a:endParaRPr/>
          </a:p>
        </p:txBody>
      </p:sp>
      <p:sp>
        <p:nvSpPr>
          <p:cNvPr id="602" name="Google Shape;602;p55"/>
          <p:cNvSpPr txBox="1"/>
          <p:nvPr>
            <p:ph idx="2" type="subTitle"/>
          </p:nvPr>
        </p:nvSpPr>
        <p:spPr>
          <a:xfrm rot="-5400000">
            <a:off x="-613650" y="2199900"/>
            <a:ext cx="1971000" cy="7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BIOHACKS UCALGARY 2025</a:t>
            </a:r>
            <a:endParaRPr/>
          </a:p>
        </p:txBody>
      </p:sp>
      <p:sp>
        <p:nvSpPr>
          <p:cNvPr id="603" name="Google Shape;603;p55"/>
          <p:cNvSpPr txBox="1"/>
          <p:nvPr>
            <p:ph type="title"/>
          </p:nvPr>
        </p:nvSpPr>
        <p:spPr>
          <a:xfrm>
            <a:off x="714550" y="1237800"/>
            <a:ext cx="6655200" cy="334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/>
              <a:t>Further Model Optimization</a:t>
            </a:r>
            <a:r>
              <a:rPr lang="en" sz="1800"/>
              <a:t>: Exploring deep learning models to improve accuracy.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/>
              <a:t>Feature Expansion</a:t>
            </a:r>
            <a:r>
              <a:rPr lang="en" sz="1800"/>
              <a:t>: Incorporating real-time stress tracking using wearable data.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/>
              <a:t>Personalized Recommendations</a:t>
            </a:r>
            <a:r>
              <a:rPr lang="en" sz="1800"/>
              <a:t>: Suggesting stress management techniques based on predictions.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/>
              <a:t>Mobile App Development</a:t>
            </a:r>
            <a:r>
              <a:rPr lang="en" sz="1800"/>
              <a:t>: Extending functionality to mobile users.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800"/>
              <a:t>Community Engagement</a:t>
            </a:r>
            <a:r>
              <a:rPr lang="en" sz="1800"/>
              <a:t>: Partnering with healthcare organizations to implement AI-driven stress management.</a:t>
            </a:r>
            <a:endParaRPr sz="2800"/>
          </a:p>
        </p:txBody>
      </p:sp>
      <p:pic>
        <p:nvPicPr>
          <p:cNvPr id="604" name="Google Shape;604;p5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52857" r="11150" t="0"/>
          <a:stretch/>
        </p:blipFill>
        <p:spPr>
          <a:xfrm>
            <a:off x="7398900" y="0"/>
            <a:ext cx="1745098" cy="3234002"/>
          </a:xfrm>
          <a:prstGeom prst="rect">
            <a:avLst/>
          </a:prstGeom>
        </p:spPr>
      </p:pic>
      <p:sp>
        <p:nvSpPr>
          <p:cNvPr id="605" name="Google Shape;605;p55"/>
          <p:cNvSpPr txBox="1"/>
          <p:nvPr>
            <p:ph idx="12" type="sldNum"/>
          </p:nvPr>
        </p:nvSpPr>
        <p:spPr>
          <a:xfrm>
            <a:off x="0" y="145525"/>
            <a:ext cx="747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55"/>
          <p:cNvSpPr txBox="1"/>
          <p:nvPr>
            <p:ph type="title"/>
          </p:nvPr>
        </p:nvSpPr>
        <p:spPr>
          <a:xfrm>
            <a:off x="0" y="-30275"/>
            <a:ext cx="7402800" cy="745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Whats Next?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nual Planning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71969D"/>
      </a:lt2>
      <a:accent1>
        <a:srgbClr val="CABFDA"/>
      </a:accent1>
      <a:accent2>
        <a:srgbClr val="FFC6C6"/>
      </a:accent2>
      <a:accent3>
        <a:srgbClr val="192B31"/>
      </a:accent3>
      <a:accent4>
        <a:srgbClr val="000000"/>
      </a:accent4>
      <a:accent5>
        <a:srgbClr val="F37021"/>
      </a:accent5>
      <a:accent6>
        <a:srgbClr val="554D4D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