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7" r:id="rId4"/>
    <p:sldId id="266" r:id="rId5"/>
    <p:sldId id="267" r:id="rId6"/>
    <p:sldId id="283" r:id="rId7"/>
    <p:sldId id="284" r:id="rId8"/>
    <p:sldId id="268" r:id="rId9"/>
    <p:sldId id="269" r:id="rId10"/>
    <p:sldId id="285" r:id="rId11"/>
    <p:sldId id="286" r:id="rId12"/>
    <p:sldId id="287" r:id="rId13"/>
    <p:sldId id="272" r:id="rId14"/>
    <p:sldId id="278" r:id="rId15"/>
    <p:sldId id="279" r:id="rId16"/>
    <p:sldId id="280" r:id="rId17"/>
    <p:sldId id="281" r:id="rId18"/>
    <p:sldId id="282" r:id="rId1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22" autoAdjust="0"/>
    <p:restoredTop sz="82879" autoAdjust="0"/>
  </p:normalViewPr>
  <p:slideViewPr>
    <p:cSldViewPr snapToGrid="0">
      <p:cViewPr varScale="1">
        <p:scale>
          <a:sx n="71" d="100"/>
          <a:sy n="71" d="100"/>
        </p:scale>
        <p:origin x="168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t>05/08/19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t>05/08/19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069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0385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5363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6462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788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2581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9177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1830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6001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3781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3495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3160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3086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sebentar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.</a:t>
            </a:r>
          </a:p>
          <a:p>
            <a:r>
              <a:rPr lang="en-US" dirty="0" err="1"/>
              <a:t>Struktur</a:t>
            </a:r>
            <a:r>
              <a:rPr lang="en-US" dirty="0"/>
              <a:t> RNTN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tampak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network </a:t>
            </a:r>
            <a:r>
              <a:rPr lang="en-US" dirty="0" err="1"/>
              <a:t>berulang</a:t>
            </a:r>
            <a:r>
              <a:rPr lang="en-US" dirty="0"/>
              <a:t>, </a:t>
            </a:r>
            <a:r>
              <a:rPr lang="en-US" dirty="0" err="1"/>
              <a:t>kompleksitasnya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data </a:t>
            </a:r>
            <a:r>
              <a:rPr lang="en-US" dirty="0" err="1"/>
              <a:t>bergerak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network.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207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4570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696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43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" y="2476499"/>
            <a:ext cx="5419725" cy="14192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Pembahasan Pertemuan Disini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" y="3927809"/>
            <a:ext cx="4143375" cy="38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/>
              <a:t>Nama Pengajar Tulis Disini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75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1075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1075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05" y="97208"/>
            <a:ext cx="1432672" cy="6226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843925"/>
            <a:ext cx="666547" cy="6867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5618" b="19924"/>
          <a:stretch/>
        </p:blipFill>
        <p:spPr>
          <a:xfrm>
            <a:off x="1220910" y="5854811"/>
            <a:ext cx="720077" cy="6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4ECD-F2B0-44D1-992E-0F49C2E593D2}" type="datetime1">
              <a:rPr lang="id-ID" smtClean="0"/>
              <a:t>05/08/19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FB1-9DC8-4182-AAB3-B02C9D0F0BA5}" type="datetime1">
              <a:rPr lang="id-ID" smtClean="0"/>
              <a:t>05/08/19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7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E44-024E-465F-A951-56DCD1CCB136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5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FE39-9864-46D6-9AC0-2F14619F4853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58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37" y="406484"/>
            <a:ext cx="7347283" cy="85407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897" y="6424196"/>
            <a:ext cx="1467440" cy="365125"/>
          </a:xfrm>
        </p:spPr>
        <p:txBody>
          <a:bodyPr/>
          <a:lstStyle/>
          <a:p>
            <a:fld id="{EDFBBC74-4B99-4212-A7D9-0CF121B94CA0}" type="datetime1">
              <a:rPr lang="id-ID" smtClean="0"/>
              <a:t>05/08/19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4385" y="6423529"/>
            <a:ext cx="4475746" cy="365125"/>
          </a:xfrm>
        </p:spPr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3242" y="6249152"/>
            <a:ext cx="906378" cy="544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297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1843" y="2948156"/>
            <a:ext cx="6184483" cy="1315453"/>
          </a:xfrm>
          <a:noFill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Section / Bagian Klik Disini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17581" y="2534653"/>
            <a:ext cx="6188745" cy="300078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/>
              <a:t>Bagian berapa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" y="2582779"/>
            <a:ext cx="1471628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898" y="1427747"/>
            <a:ext cx="432995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7747"/>
            <a:ext cx="437849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t>05/08/19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2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t>05/08/19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88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2D5D-135A-408F-AB4B-DEF58244B559}" type="datetime1">
              <a:rPr lang="id-ID" smtClean="0"/>
              <a:t>05/08/19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05/08/19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13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85E6-33D1-42FB-BDE5-D6E134B26CA8}" type="datetime1">
              <a:rPr lang="id-ID" smtClean="0"/>
              <a:t>05/08/19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32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2E8-F829-4F58-BC39-B9C4A8118BE9}" type="datetime1">
              <a:rPr lang="id-ID" smtClean="0"/>
              <a:t>05/08/19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id-ID" dirty="0"/>
              <a:t>Judul Pembahasan Pertemuan Disini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27B2D-B4C3-4BC8-8932-D94CD54BC8D5}" type="datetime1">
              <a:rPr lang="id-ID" smtClean="0"/>
              <a:t>05/08/19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609056" y="87767"/>
            <a:ext cx="408826" cy="385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" y="554599"/>
            <a:ext cx="806818" cy="350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2" y="75067"/>
            <a:ext cx="385103" cy="39677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72" r:id="rId9"/>
    <p:sldLayoutId id="2147483668" r:id="rId10"/>
    <p:sldLayoutId id="2147483669" r:id="rId11"/>
    <p:sldLayoutId id="2147483670" r:id="rId12"/>
    <p:sldLayoutId id="2147483671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Dasar</a:t>
            </a:r>
            <a:r>
              <a:rPr lang="en-US" dirty="0"/>
              <a:t> </a:t>
            </a:r>
            <a:r>
              <a:rPr lang="id-ID" i="1" dirty="0"/>
              <a:t>Deep Learning</a:t>
            </a:r>
            <a:endParaRPr lang="id-ID" sz="4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D0756-302D-47F8-936C-0B5E84802E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753552"/>
            <a:ext cx="670457" cy="9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10</a:t>
            </a:fld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err="1"/>
              <a:t>Langkah-langkah</a:t>
            </a:r>
            <a:r>
              <a:rPr lang="en-US" sz="2800" dirty="0"/>
              <a:t>:</a:t>
            </a:r>
          </a:p>
          <a:p>
            <a:pPr marL="457200" indent="-457200" algn="just">
              <a:buFont typeface="+mj-lt"/>
              <a:buAutoNum type="arabicPeriod" startAt="4"/>
            </a:pPr>
            <a:r>
              <a:rPr lang="en-US" sz="2800" dirty="0"/>
              <a:t>Parsing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diteruskan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leaf </a:t>
            </a:r>
            <a:r>
              <a:rPr lang="en-US" sz="2800" dirty="0" err="1"/>
              <a:t>kiri</a:t>
            </a:r>
            <a:r>
              <a:rPr lang="en-US" sz="2800" dirty="0"/>
              <a:t> </a:t>
            </a:r>
            <a:r>
              <a:rPr lang="en-US" sz="2800" dirty="0" err="1"/>
              <a:t>atas</a:t>
            </a:r>
            <a:r>
              <a:rPr lang="en-US" sz="2800" dirty="0"/>
              <a:t>, </a:t>
            </a:r>
            <a:r>
              <a:rPr lang="en-US" sz="2800" dirty="0" err="1"/>
              <a:t>sedangkan</a:t>
            </a:r>
            <a:r>
              <a:rPr lang="en-US" sz="2800" dirty="0"/>
              <a:t> leaf </a:t>
            </a:r>
            <a:r>
              <a:rPr lang="en-US" sz="2800" dirty="0" err="1"/>
              <a:t>kanan</a:t>
            </a:r>
            <a:r>
              <a:rPr lang="en-US" sz="2800" dirty="0"/>
              <a:t> </a:t>
            </a:r>
            <a:r>
              <a:rPr lang="en-US" sz="2800" dirty="0" err="1"/>
              <a:t>menerima</a:t>
            </a:r>
            <a:r>
              <a:rPr lang="en-US" sz="2800" dirty="0"/>
              <a:t> kata </a:t>
            </a:r>
            <a:r>
              <a:rPr lang="en-US" sz="2800" dirty="0" err="1"/>
              <a:t>berikut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r>
              <a:rPr lang="en-US" sz="2800" dirty="0"/>
              <a:t>.</a:t>
            </a:r>
          </a:p>
          <a:p>
            <a:pPr marL="457200" indent="-457200" algn="just">
              <a:buFont typeface="+mj-lt"/>
              <a:buAutoNum type="arabicPeriod" startAt="4"/>
            </a:pP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titik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, group root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menampilkan</a:t>
            </a:r>
            <a:r>
              <a:rPr lang="en-US" sz="2800" dirty="0"/>
              <a:t> </a:t>
            </a:r>
            <a:r>
              <a:rPr lang="en-US" sz="2800" dirty="0" err="1"/>
              <a:t>skor</a:t>
            </a:r>
            <a:r>
              <a:rPr lang="en-US" sz="2800" dirty="0"/>
              <a:t> parse yang </a:t>
            </a:r>
            <a:r>
              <a:rPr lang="en-US" sz="2800" dirty="0" err="1"/>
              <a:t>panjangnya</a:t>
            </a:r>
            <a:r>
              <a:rPr lang="en-US" sz="2800" dirty="0"/>
              <a:t> 3 kata.</a:t>
            </a:r>
          </a:p>
          <a:p>
            <a:pPr marL="457200" indent="-457200" algn="just">
              <a:buFont typeface="+mj-lt"/>
              <a:buAutoNum type="arabicPeriod" startAt="4"/>
            </a:pP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berlanjut</a:t>
            </a:r>
            <a:r>
              <a:rPr lang="en-US" sz="2800" dirty="0"/>
              <a:t> </a:t>
            </a:r>
            <a:r>
              <a:rPr lang="en-US" sz="2800" dirty="0" err="1"/>
              <a:t>sampai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input (kata-kata) </a:t>
            </a:r>
            <a:r>
              <a:rPr lang="en-US" sz="2800" dirty="0" err="1"/>
              <a:t>digunakan</a:t>
            </a:r>
            <a:r>
              <a:rPr lang="en-US" sz="2800" dirty="0"/>
              <a:t>. Network </a:t>
            </a:r>
            <a:r>
              <a:rPr lang="en-US" sz="2800" dirty="0" err="1"/>
              <a:t>memiliki</a:t>
            </a:r>
            <a:r>
              <a:rPr lang="en-US" sz="2800" dirty="0"/>
              <a:t> parse tree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kata </a:t>
            </a:r>
            <a:r>
              <a:rPr lang="en-US" sz="2800" dirty="0" err="1"/>
              <a:t>disertakan</a:t>
            </a:r>
            <a:r>
              <a:rPr lang="en-US" sz="28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1991AA-B0A3-49C7-92B3-6A8CCC1EFD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7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Gambarn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Recursion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11</a:t>
            </a:fld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/>
              <a:t>Menyederhanakan</a:t>
            </a:r>
            <a:r>
              <a:rPr lang="en-US" sz="2800" dirty="0"/>
              <a:t> ide </a:t>
            </a:r>
            <a:r>
              <a:rPr lang="en-US" sz="2800" dirty="0" err="1"/>
              <a:t>utama</a:t>
            </a:r>
            <a:r>
              <a:rPr lang="en-US" sz="2800" dirty="0"/>
              <a:t> di </a:t>
            </a:r>
            <a:r>
              <a:rPr lang="en-US" sz="2800" dirty="0" err="1"/>
              <a:t>balik</a:t>
            </a:r>
            <a:r>
              <a:rPr lang="en-US" sz="2800" dirty="0"/>
              <a:t> RNTN, </a:t>
            </a:r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praktis</a:t>
            </a:r>
            <a:r>
              <a:rPr lang="en-US" sz="2800" dirty="0"/>
              <a:t>,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dirty="0" err="1"/>
              <a:t>menghadapi</a:t>
            </a:r>
            <a:r>
              <a:rPr lang="en-US" sz="2800" dirty="0"/>
              <a:t> proses </a:t>
            </a:r>
            <a:r>
              <a:rPr lang="en-US" sz="2800" dirty="0" err="1"/>
              <a:t>rekursif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kompleks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err="1"/>
              <a:t>Daripada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kata </a:t>
            </a:r>
            <a:r>
              <a:rPr lang="en-US" sz="2800" dirty="0" err="1"/>
              <a:t>berikutnya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kedua</a:t>
            </a:r>
            <a:r>
              <a:rPr lang="en-US" sz="2800" dirty="0"/>
              <a:t> leaf group, RNTN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mencoba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kata </a:t>
            </a:r>
            <a:r>
              <a:rPr lang="en-US" sz="2800" dirty="0" err="1"/>
              <a:t>berikutnya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akhirnya</a:t>
            </a:r>
            <a:r>
              <a:rPr lang="en-US" sz="2800" dirty="0"/>
              <a:t> </a:t>
            </a:r>
            <a:r>
              <a:rPr lang="en-US" sz="2800" dirty="0" err="1"/>
              <a:t>vektor</a:t>
            </a:r>
            <a:r>
              <a:rPr lang="en-US" sz="2800" dirty="0"/>
              <a:t> yang </a:t>
            </a:r>
            <a:r>
              <a:rPr lang="en-US" sz="2800" dirty="0" err="1"/>
              <a:t>mewakili</a:t>
            </a:r>
            <a:r>
              <a:rPr lang="en-US" sz="2800" dirty="0"/>
              <a:t> </a:t>
            </a:r>
            <a:r>
              <a:rPr lang="en-US" sz="2800" dirty="0" err="1"/>
              <a:t>seluruh</a:t>
            </a:r>
            <a:r>
              <a:rPr lang="en-US" sz="2800" dirty="0"/>
              <a:t> sub-parse.</a:t>
            </a:r>
          </a:p>
          <a:p>
            <a:pPr algn="just"/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langkah</a:t>
            </a:r>
            <a:r>
              <a:rPr lang="en-US" sz="2800" dirty="0"/>
              <a:t> proses </a:t>
            </a:r>
            <a:r>
              <a:rPr lang="en-US" sz="2800" dirty="0" err="1"/>
              <a:t>rekursif</a:t>
            </a:r>
            <a:r>
              <a:rPr lang="en-US" sz="2800" dirty="0"/>
              <a:t>, internet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menganalisis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menilai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parse </a:t>
            </a:r>
            <a:r>
              <a:rPr lang="en-US" sz="2800" dirty="0" err="1"/>
              <a:t>sintaksis</a:t>
            </a:r>
            <a:r>
              <a:rPr lang="en-US" sz="2800" dirty="0"/>
              <a:t> yang </a:t>
            </a:r>
            <a:r>
              <a:rPr lang="en-US" sz="2800" dirty="0" err="1"/>
              <a:t>mungkin</a:t>
            </a:r>
            <a:r>
              <a:rPr lang="en-US" sz="28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02308A-98ED-4AA3-90D4-233B70F7DB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7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Ketentuan</a:t>
            </a:r>
            <a:r>
              <a:rPr lang="en-US" dirty="0"/>
              <a:t> Recursion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12</a:t>
            </a:fld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err="1"/>
              <a:t>Kelas</a:t>
            </a:r>
            <a:r>
              <a:rPr lang="en-US" sz="2800" b="1" dirty="0"/>
              <a:t>: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pengkodean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di parse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endParaRPr lang="en-US" sz="2800" dirty="0"/>
          </a:p>
          <a:p>
            <a:pPr algn="just"/>
            <a:r>
              <a:rPr lang="en-US" sz="2800" b="1" dirty="0" err="1"/>
              <a:t>Skor</a:t>
            </a:r>
            <a:r>
              <a:rPr lang="en-US" sz="2800" b="1" dirty="0"/>
              <a:t>: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kualitas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parse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endParaRPr lang="en-US" sz="2800" dirty="0"/>
          </a:p>
          <a:p>
            <a:pPr algn="just"/>
            <a:r>
              <a:rPr lang="en-US" sz="2800" b="1" dirty="0" err="1"/>
              <a:t>Catatan</a:t>
            </a:r>
            <a:r>
              <a:rPr lang="en-US" sz="2800" b="1" dirty="0"/>
              <a:t>: </a:t>
            </a:r>
            <a:r>
              <a:rPr lang="en-US" sz="2800" dirty="0"/>
              <a:t>Leaf group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benar-benar</a:t>
            </a:r>
            <a:r>
              <a:rPr lang="en-US" sz="2800" dirty="0"/>
              <a:t> </a:t>
            </a:r>
            <a:r>
              <a:rPr lang="en-US" sz="2800" dirty="0" err="1"/>
              <a:t>menerima</a:t>
            </a:r>
            <a:r>
              <a:rPr lang="en-US" sz="2800" dirty="0"/>
              <a:t> kata per kata, </a:t>
            </a:r>
            <a:r>
              <a:rPr lang="en-US" sz="2800" dirty="0" err="1"/>
              <a:t>melainkan</a:t>
            </a:r>
            <a:r>
              <a:rPr lang="en-US" sz="2800" dirty="0"/>
              <a:t> </a:t>
            </a:r>
            <a:r>
              <a:rPr lang="en-US" sz="2800" dirty="0" err="1"/>
              <a:t>representasi</a:t>
            </a:r>
            <a:r>
              <a:rPr lang="en-US" sz="2800" dirty="0"/>
              <a:t> </a:t>
            </a:r>
            <a:r>
              <a:rPr lang="en-US" sz="2800" dirty="0" err="1"/>
              <a:t>vektor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kata-kata. </a:t>
            </a:r>
            <a:r>
              <a:rPr lang="en-US" sz="2800" dirty="0" err="1"/>
              <a:t>Khususnya</a:t>
            </a:r>
            <a:r>
              <a:rPr lang="en-US" sz="2800" dirty="0"/>
              <a:t>, </a:t>
            </a:r>
            <a:r>
              <a:rPr lang="en-US" sz="2800" dirty="0" err="1"/>
              <a:t>hasil</a:t>
            </a:r>
            <a:r>
              <a:rPr lang="en-US" sz="2800" dirty="0"/>
              <a:t> yang </a:t>
            </a:r>
            <a:r>
              <a:rPr lang="en-US" sz="2800" dirty="0" err="1"/>
              <a:t>baik</a:t>
            </a:r>
            <a:r>
              <a:rPr lang="en-US" sz="2800" dirty="0"/>
              <a:t> </a:t>
            </a:r>
            <a:r>
              <a:rPr lang="en-US" sz="2800" dirty="0" err="1"/>
              <a:t>dicapai</a:t>
            </a:r>
            <a:r>
              <a:rPr lang="en-US" sz="2800" dirty="0"/>
              <a:t> </a:t>
            </a:r>
            <a:r>
              <a:rPr lang="en-US" sz="2800" dirty="0" err="1"/>
              <a:t>ketika</a:t>
            </a:r>
            <a:r>
              <a:rPr lang="en-US" sz="2800" dirty="0"/>
              <a:t> </a:t>
            </a:r>
            <a:r>
              <a:rPr lang="en-US" sz="2800" dirty="0" err="1"/>
              <a:t>angka-angka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vektor</a:t>
            </a:r>
            <a:r>
              <a:rPr lang="en-US" sz="2800" dirty="0"/>
              <a:t> </a:t>
            </a:r>
            <a:r>
              <a:rPr lang="en-US" sz="2800" dirty="0" err="1"/>
              <a:t>menyandikan</a:t>
            </a:r>
            <a:r>
              <a:rPr lang="en-US" sz="2800" dirty="0"/>
              <a:t> </a:t>
            </a:r>
            <a:r>
              <a:rPr lang="en-US" sz="2800" dirty="0" err="1"/>
              <a:t>kesamaan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kata </a:t>
            </a:r>
            <a:r>
              <a:rPr lang="en-US" sz="2800" dirty="0" err="1"/>
              <a:t>bila</a:t>
            </a:r>
            <a:r>
              <a:rPr lang="en-US" sz="2800" dirty="0"/>
              <a:t> </a:t>
            </a:r>
            <a:r>
              <a:rPr lang="en-US" sz="2800" dirty="0" err="1"/>
              <a:t>dibandingkan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kata-kata lain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kosakata</a:t>
            </a:r>
            <a:r>
              <a:rPr lang="en-US" sz="28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0172C4-1B1A-4C40-A771-EA92CE736E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3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Structure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13</a:t>
            </a:fld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err="1"/>
              <a:t>Dimungkinkan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membangun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yang </a:t>
            </a:r>
            <a:r>
              <a:rPr lang="en-US" sz="2800" dirty="0" err="1"/>
              <a:t>menahan</a:t>
            </a:r>
            <a:r>
              <a:rPr lang="en-US" sz="2800" dirty="0"/>
              <a:t> </a:t>
            </a:r>
            <a:r>
              <a:rPr lang="en-US" sz="2800" dirty="0" err="1"/>
              <a:t>beban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kanan</a:t>
            </a:r>
            <a:r>
              <a:rPr lang="en-US" sz="2800" dirty="0"/>
              <a:t>, di </a:t>
            </a:r>
            <a:r>
              <a:rPr lang="en-US" sz="2800" dirty="0" err="1"/>
              <a:t>tengah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kiri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memilih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</a:t>
            </a:r>
            <a:r>
              <a:rPr lang="en-US" sz="2800" dirty="0" err="1"/>
              <a:t>terbaik</a:t>
            </a:r>
            <a:r>
              <a:rPr lang="en-US" sz="2800" dirty="0"/>
              <a:t>, network </a:t>
            </a:r>
            <a:r>
              <a:rPr lang="en-US" sz="2800" dirty="0" err="1"/>
              <a:t>bergantung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skor</a:t>
            </a:r>
            <a:r>
              <a:rPr lang="en-US" sz="2800" dirty="0"/>
              <a:t> yang </a:t>
            </a:r>
            <a:r>
              <a:rPr lang="en-US" sz="2800" dirty="0" err="1"/>
              <a:t>dihasilkan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kelompok</a:t>
            </a:r>
            <a:r>
              <a:rPr lang="en-US" sz="2800" dirty="0"/>
              <a:t> root.</a:t>
            </a:r>
          </a:p>
          <a:p>
            <a:pPr algn="just"/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skor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memilih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</a:t>
            </a:r>
            <a:r>
              <a:rPr lang="en-US" sz="2800" dirty="0" err="1"/>
              <a:t>terbaik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langkah</a:t>
            </a:r>
            <a:r>
              <a:rPr lang="en-US" sz="2800" dirty="0"/>
              <a:t> proses </a:t>
            </a:r>
            <a:r>
              <a:rPr lang="en-US" sz="2800" dirty="0" err="1"/>
              <a:t>rekursif</a:t>
            </a:r>
            <a:r>
              <a:rPr lang="en-US" sz="2800" dirty="0"/>
              <a:t>, network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skor</a:t>
            </a:r>
            <a:r>
              <a:rPr lang="en-US" sz="2800" dirty="0"/>
              <a:t> parse </a:t>
            </a:r>
            <a:r>
              <a:rPr lang="en-US" sz="2800" dirty="0" err="1"/>
              <a:t>tertinggi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akhirnya</a:t>
            </a:r>
            <a:r>
              <a:rPr lang="en-US" sz="28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F4F051-47E8-438F-B88F-37F234ED7E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59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14</a:t>
            </a:fld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err="1"/>
              <a:t>Setelah</a:t>
            </a:r>
            <a:r>
              <a:rPr lang="en-US" sz="2800" dirty="0"/>
              <a:t> network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final, network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menelusuri</a:t>
            </a:r>
            <a:r>
              <a:rPr lang="en-US" sz="2800" dirty="0"/>
              <a:t> </a:t>
            </a:r>
            <a:r>
              <a:rPr lang="en-US" sz="2800" dirty="0" err="1"/>
              <a:t>balik</a:t>
            </a:r>
            <a:r>
              <a:rPr lang="en-US" sz="2800" dirty="0"/>
              <a:t> parse tree,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mengetahui</a:t>
            </a:r>
            <a:r>
              <a:rPr lang="en-US" sz="2800" dirty="0"/>
              <a:t> label </a:t>
            </a:r>
            <a:r>
              <a:rPr lang="en-US" sz="2800" dirty="0" err="1"/>
              <a:t>tata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yang </a:t>
            </a:r>
            <a:r>
              <a:rPr lang="en-US" sz="2800" dirty="0" err="1"/>
              <a:t>tepat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"Mobil </a:t>
            </a:r>
            <a:r>
              <a:rPr lang="en-US" sz="2800" dirty="0" err="1"/>
              <a:t>cepat</a:t>
            </a:r>
            <a:r>
              <a:rPr lang="en-US" sz="2800" dirty="0"/>
              <a:t>",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kata </a:t>
            </a:r>
            <a:r>
              <a:rPr lang="en-US" sz="2800" dirty="0" err="1"/>
              <a:t>pertama</a:t>
            </a:r>
            <a:r>
              <a:rPr lang="en-US" sz="2800" dirty="0"/>
              <a:t> yang </a:t>
            </a:r>
            <a:r>
              <a:rPr lang="en-US" sz="2800" dirty="0" err="1"/>
              <a:t>dilabeli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leaf group + root </a:t>
            </a:r>
            <a:r>
              <a:rPr lang="en-US" sz="2800" dirty="0" err="1"/>
              <a:t>sebagai</a:t>
            </a:r>
            <a:r>
              <a:rPr lang="en-US" sz="2800" dirty="0"/>
              <a:t> "</a:t>
            </a:r>
            <a:r>
              <a:rPr lang="en-US" sz="2800" dirty="0" err="1"/>
              <a:t>frasa</a:t>
            </a:r>
            <a:r>
              <a:rPr lang="en-US" sz="2800" dirty="0"/>
              <a:t> kata </a:t>
            </a:r>
            <a:r>
              <a:rPr lang="en-US" sz="2800" dirty="0" err="1"/>
              <a:t>benda</a:t>
            </a:r>
            <a:r>
              <a:rPr lang="en-US" sz="2800" dirty="0"/>
              <a:t>",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kata </a:t>
            </a:r>
            <a:r>
              <a:rPr lang="en-US" sz="2800" dirty="0" err="1"/>
              <a:t>terakhir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"</a:t>
            </a:r>
            <a:r>
              <a:rPr lang="en-US" sz="2800" dirty="0" err="1"/>
              <a:t>frasa</a:t>
            </a:r>
            <a:r>
              <a:rPr lang="en-US" sz="2800" dirty="0"/>
              <a:t> kata </a:t>
            </a:r>
            <a:r>
              <a:rPr lang="en-US" sz="2800" dirty="0" err="1"/>
              <a:t>kerja</a:t>
            </a:r>
            <a:r>
              <a:rPr lang="en-US" sz="2800" dirty="0"/>
              <a:t>".</a:t>
            </a:r>
          </a:p>
          <a:p>
            <a:pPr algn="just"/>
            <a:r>
              <a:rPr lang="en-US" sz="2800" dirty="0" err="1"/>
              <a:t>Kemudian</a:t>
            </a:r>
            <a:r>
              <a:rPr lang="en-US" sz="2800" dirty="0"/>
              <a:t> </a:t>
            </a:r>
            <a:r>
              <a:rPr lang="en-US" sz="2800" dirty="0" err="1"/>
              <a:t>ia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bekerja</a:t>
            </a:r>
            <a:r>
              <a:rPr lang="en-US" sz="2800" dirty="0"/>
              <a:t> </a:t>
            </a:r>
            <a:r>
              <a:rPr lang="en-US" sz="2800" dirty="0" err="1"/>
              <a:t>naik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ketika</a:t>
            </a:r>
            <a:r>
              <a:rPr lang="en-US" sz="2800" dirty="0"/>
              <a:t> </a:t>
            </a:r>
            <a:r>
              <a:rPr lang="en-US" sz="2800" dirty="0" err="1"/>
              <a:t>mencapai</a:t>
            </a:r>
            <a:r>
              <a:rPr lang="en-US" sz="2800" dirty="0"/>
              <a:t> </a:t>
            </a:r>
            <a:r>
              <a:rPr lang="en-US" sz="2800" dirty="0" err="1"/>
              <a:t>puncak</a:t>
            </a:r>
            <a:r>
              <a:rPr lang="en-US" sz="2800" dirty="0"/>
              <a:t>, </a:t>
            </a:r>
            <a:r>
              <a:rPr lang="en-US" sz="2800" dirty="0" err="1"/>
              <a:t>menambahkan</a:t>
            </a:r>
            <a:r>
              <a:rPr lang="en-US" sz="2800" dirty="0"/>
              <a:t> label </a:t>
            </a:r>
            <a:r>
              <a:rPr lang="en-US" sz="2800" dirty="0" err="1"/>
              <a:t>khusus</a:t>
            </a:r>
            <a:r>
              <a:rPr lang="en-US" sz="2800" dirty="0"/>
              <a:t> yang </a:t>
            </a:r>
            <a:r>
              <a:rPr lang="en-US" sz="2800" dirty="0" err="1"/>
              <a:t>menandakan</a:t>
            </a:r>
            <a:r>
              <a:rPr lang="en-US" sz="2800" dirty="0"/>
              <a:t> </a:t>
            </a:r>
            <a:r>
              <a:rPr lang="en-US" sz="2800" dirty="0" err="1"/>
              <a:t>awal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parse.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A0CDB5-1A17-406D-BE4F-7F5C441F3E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5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15</a:t>
            </a:fld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RNTN </a:t>
            </a:r>
            <a:r>
              <a:rPr lang="en-US" sz="2800" dirty="0" err="1"/>
              <a:t>dilatih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backpropagation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membandingkan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r>
              <a:rPr lang="en-US" sz="2800" dirty="0"/>
              <a:t> </a:t>
            </a:r>
            <a:r>
              <a:rPr lang="en-US" sz="2800" dirty="0" err="1"/>
              <a:t>prediktif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r>
              <a:rPr lang="en-US" sz="2800" dirty="0"/>
              <a:t> yang </a:t>
            </a:r>
            <a:r>
              <a:rPr lang="en-US" sz="2800" dirty="0" err="1"/>
              <a:t>tepat</a:t>
            </a:r>
            <a:r>
              <a:rPr lang="en-US" sz="2800" dirty="0"/>
              <a:t> yang </a:t>
            </a:r>
            <a:r>
              <a:rPr lang="en-US" sz="2800" dirty="0" err="1"/>
              <a:t>diperoleh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serangkaian</a:t>
            </a:r>
            <a:r>
              <a:rPr lang="en-US" sz="2800" dirty="0"/>
              <a:t> data </a:t>
            </a:r>
            <a:r>
              <a:rPr lang="en-US" sz="2800" dirty="0" err="1"/>
              <a:t>pelatihan</a:t>
            </a:r>
            <a:r>
              <a:rPr lang="en-US" sz="2800" dirty="0"/>
              <a:t> </a:t>
            </a:r>
            <a:r>
              <a:rPr lang="en-US" sz="2800" dirty="0" err="1"/>
              <a:t>berlabel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dilatih</a:t>
            </a:r>
            <a:r>
              <a:rPr lang="en-US" sz="2800" dirty="0"/>
              <a:t>,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skor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tinggi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mirip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parse tree yang </a:t>
            </a:r>
            <a:r>
              <a:rPr lang="en-US" sz="2800" dirty="0" err="1"/>
              <a:t>dilihatnya</a:t>
            </a:r>
            <a:r>
              <a:rPr lang="en-US" sz="2800" dirty="0"/>
              <a:t> </a:t>
            </a:r>
            <a:r>
              <a:rPr lang="en-US" sz="2800" dirty="0" err="1"/>
              <a:t>selama</a:t>
            </a:r>
            <a:r>
              <a:rPr lang="en-US" sz="2800" dirty="0"/>
              <a:t> </a:t>
            </a:r>
            <a:r>
              <a:rPr lang="en-US" sz="2800" dirty="0" err="1"/>
              <a:t>pelatihan</a:t>
            </a:r>
            <a:r>
              <a:rPr lang="en-US" sz="28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F27DD2-74AF-4B74-A0E3-4F8B0926C1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3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16</a:t>
            </a:fld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Text Processing</a:t>
            </a:r>
          </a:p>
          <a:p>
            <a:pPr algn="just"/>
            <a:r>
              <a:rPr lang="en-US" sz="2800" dirty="0"/>
              <a:t>Image Parsing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F4818B-9CEC-4EC4-BDC3-5858B47DDF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12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17</a:t>
            </a:fld>
            <a:endParaRPr lang="id-ID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RNTN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NLP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analisis</a:t>
            </a:r>
            <a:r>
              <a:rPr lang="en-US" sz="2800" dirty="0"/>
              <a:t> parsing </a:t>
            </a:r>
            <a:r>
              <a:rPr lang="en-US" sz="2800" dirty="0" err="1"/>
              <a:t>sintaksis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sentimen</a:t>
            </a:r>
            <a:r>
              <a:rPr lang="en-US" sz="2800" dirty="0"/>
              <a:t>.</a:t>
            </a:r>
          </a:p>
          <a:p>
            <a:pPr algn="just"/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424108"/>
            <a:ext cx="7620000" cy="3533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1F6786-8EB9-4999-A760-49F8EC2417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46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Parsing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18</a:t>
            </a:fld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mem-parsing </a:t>
            </a:r>
            <a:r>
              <a:rPr lang="en-US" sz="2800" dirty="0" err="1"/>
              <a:t>gambar</a:t>
            </a:r>
            <a:r>
              <a:rPr lang="en-US" sz="2800" dirty="0"/>
              <a:t>,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dirty="0" err="1"/>
              <a:t>ketika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gambar</a:t>
            </a:r>
            <a:r>
              <a:rPr lang="en-US" sz="2800" dirty="0"/>
              <a:t> </a:t>
            </a:r>
            <a:r>
              <a:rPr lang="en-US" sz="2800" dirty="0" err="1"/>
              <a:t>berisi</a:t>
            </a:r>
            <a:r>
              <a:rPr lang="en-US" sz="2800" dirty="0"/>
              <a:t> </a:t>
            </a:r>
            <a:r>
              <a:rPr lang="en-US" sz="2800" dirty="0" err="1"/>
              <a:t>adegan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yang </a:t>
            </a:r>
            <a:r>
              <a:rPr lang="en-US" sz="2800" dirty="0" err="1"/>
              <a:t>berbeda</a:t>
            </a:r>
            <a:r>
              <a:rPr lang="en-US" sz="2800" dirty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12" y="2838341"/>
            <a:ext cx="6960492" cy="3168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C6EFA2-506F-41E9-A2AA-4C2BF49EA8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7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Recursive Neural Tensor Net</a:t>
            </a:r>
            <a:r>
              <a:rPr lang="en-US" dirty="0"/>
              <a:t>work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Bagian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542F-DE5E-4E16-A7BF-712B39FBB095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</a:t>
            </a:fld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3C4DE9-690B-4F31-AFDE-203F053119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4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Recursive Neural Tensor Net</a:t>
            </a:r>
            <a:r>
              <a:rPr lang="en-US" dirty="0"/>
              <a:t>work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</a:t>
            </a:fld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/>
              <a:t>Terkadang</a:t>
            </a:r>
            <a:r>
              <a:rPr lang="en-US" sz="2800" dirty="0"/>
              <a:t> </a:t>
            </a:r>
            <a:r>
              <a:rPr lang="en-US" sz="2800" dirty="0" err="1"/>
              <a:t>penting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menemukan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</a:t>
            </a:r>
            <a:r>
              <a:rPr lang="en-US" sz="2800" dirty="0" err="1"/>
              <a:t>hierarki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serangkaian</a:t>
            </a:r>
            <a:r>
              <a:rPr lang="en-US" sz="2800" dirty="0"/>
              <a:t> data, </a:t>
            </a:r>
            <a:r>
              <a:rPr lang="en-US" sz="2800" dirty="0" err="1"/>
              <a:t>seperti</a:t>
            </a:r>
            <a:r>
              <a:rPr lang="en-US" sz="2800" dirty="0"/>
              <a:t> parse tree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sekelompok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kasus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, Recursive Neural Tensor Network, </a:t>
            </a:r>
            <a:r>
              <a:rPr lang="en-US" sz="2800" dirty="0" err="1"/>
              <a:t>atau</a:t>
            </a:r>
            <a:r>
              <a:rPr lang="en-US" sz="2800" dirty="0"/>
              <a:t> RNTN,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cocok</a:t>
            </a:r>
            <a:r>
              <a:rPr lang="en-US" sz="2800" dirty="0"/>
              <a:t> </a:t>
            </a:r>
            <a:r>
              <a:rPr lang="en-US" sz="2800" dirty="0" err="1"/>
              <a:t>daripada</a:t>
            </a:r>
            <a:r>
              <a:rPr lang="en-US" sz="2800" dirty="0"/>
              <a:t> </a:t>
            </a:r>
            <a:r>
              <a:rPr lang="en-US" sz="2800" dirty="0" err="1"/>
              <a:t>jaring</a:t>
            </a:r>
            <a:r>
              <a:rPr lang="en-US" sz="2800" dirty="0"/>
              <a:t> </a:t>
            </a:r>
            <a:r>
              <a:rPr lang="en-US" sz="2800" dirty="0" err="1"/>
              <a:t>umpan</a:t>
            </a:r>
            <a:r>
              <a:rPr lang="en-US" sz="2800" dirty="0"/>
              <a:t> </a:t>
            </a:r>
            <a:r>
              <a:rPr lang="en-US" sz="2800" dirty="0" err="1"/>
              <a:t>maju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berulang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Mari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melihat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dekat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melihat</a:t>
            </a:r>
            <a:r>
              <a:rPr lang="en-US" sz="2800" dirty="0"/>
              <a:t> </a:t>
            </a:r>
            <a:r>
              <a:rPr lang="en-US" sz="2800" dirty="0" err="1"/>
              <a:t>alasannya</a:t>
            </a:r>
            <a:r>
              <a:rPr lang="en-US" sz="28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1E1496-6A3C-4725-9E58-3F3AA5EF8A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3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Brainchild of Richard </a:t>
            </a:r>
            <a:r>
              <a:rPr lang="en-US" dirty="0" err="1"/>
              <a:t>Socher</a:t>
            </a:r>
            <a:r>
              <a:rPr lang="en-US" dirty="0"/>
              <a:t> &amp; </a:t>
            </a:r>
            <a:r>
              <a:rPr lang="en-US" dirty="0" err="1"/>
              <a:t>Metamind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</a:t>
            </a:fld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RNTN </a:t>
            </a:r>
            <a:r>
              <a:rPr lang="en-US" sz="2800" dirty="0" err="1"/>
              <a:t>diperkenalkan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Richard </a:t>
            </a:r>
            <a:r>
              <a:rPr lang="en-US" sz="2800" dirty="0" err="1"/>
              <a:t>Socher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MetaMind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tesis</a:t>
            </a:r>
            <a:r>
              <a:rPr lang="en-US" sz="2800" dirty="0"/>
              <a:t> PhD-</a:t>
            </a:r>
            <a:r>
              <a:rPr lang="en-US" sz="2800" dirty="0" err="1"/>
              <a:t>nya</a:t>
            </a:r>
            <a:r>
              <a:rPr lang="en-US" sz="2800" dirty="0"/>
              <a:t> di Stanford.</a:t>
            </a:r>
          </a:p>
          <a:p>
            <a:pPr algn="just"/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network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menganalisis</a:t>
            </a:r>
            <a:r>
              <a:rPr lang="en-US" sz="2800" dirty="0"/>
              <a:t> data yang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</a:t>
            </a:r>
            <a:r>
              <a:rPr lang="en-US" sz="2800" dirty="0" err="1"/>
              <a:t>hierarki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err="1"/>
              <a:t>Awalnya</a:t>
            </a:r>
            <a:r>
              <a:rPr lang="en-US" sz="2800" dirty="0"/>
              <a:t>, </a:t>
            </a:r>
            <a:r>
              <a:rPr lang="en-US" sz="2800" dirty="0" err="1"/>
              <a:t>dirancang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analisis</a:t>
            </a:r>
            <a:r>
              <a:rPr lang="en-US" sz="2800" dirty="0"/>
              <a:t> </a:t>
            </a:r>
            <a:r>
              <a:rPr lang="en-US" sz="2800" dirty="0" err="1"/>
              <a:t>sentimen</a:t>
            </a:r>
            <a:r>
              <a:rPr lang="en-US" sz="2800" dirty="0"/>
              <a:t>,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sentimen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bergantung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kata-kata </a:t>
            </a:r>
            <a:r>
              <a:rPr lang="en-US" sz="2800" dirty="0" err="1"/>
              <a:t>komponennya</a:t>
            </a:r>
            <a:r>
              <a:rPr lang="en-US" sz="2800" dirty="0"/>
              <a:t>, </a:t>
            </a:r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urutan</a:t>
            </a:r>
            <a:r>
              <a:rPr lang="en-US" sz="2800" dirty="0"/>
              <a:t> di mana </a:t>
            </a:r>
            <a:r>
              <a:rPr lang="en-US" sz="2800" dirty="0" err="1"/>
              <a:t>mereka</a:t>
            </a:r>
            <a:r>
              <a:rPr lang="en-US" sz="2800" dirty="0"/>
              <a:t> </a:t>
            </a:r>
            <a:r>
              <a:rPr lang="en-US" sz="2800" dirty="0" err="1"/>
              <a:t>dikelompokkan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sintaksis</a:t>
            </a:r>
            <a:r>
              <a:rPr lang="en-US" sz="28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E28391-45DE-4E0F-A737-8522DCA3C1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8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5</a:t>
            </a:fld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/>
              <a:t>Sebuah</a:t>
            </a:r>
            <a:r>
              <a:rPr lang="en-US" sz="2800" dirty="0"/>
              <a:t> RNTN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tiga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</a:t>
            </a:r>
            <a:r>
              <a:rPr lang="en-US" sz="2800" dirty="0" err="1"/>
              <a:t>dasar</a:t>
            </a:r>
            <a:r>
              <a:rPr lang="en-US" sz="2800" dirty="0"/>
              <a:t> – parent group, yang </a:t>
            </a:r>
            <a:r>
              <a:rPr lang="en-US" sz="2800" dirty="0" err="1"/>
              <a:t>disebut</a:t>
            </a:r>
            <a:r>
              <a:rPr lang="en-US" sz="2800" dirty="0"/>
              <a:t> root, </a:t>
            </a:r>
            <a:r>
              <a:rPr lang="en-US" sz="2800" dirty="0" err="1"/>
              <a:t>dan</a:t>
            </a:r>
            <a:r>
              <a:rPr lang="en-US" sz="2800" dirty="0"/>
              <a:t> child groups, yang 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dirty="0" err="1"/>
              <a:t>daun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kelompok</a:t>
            </a:r>
            <a:r>
              <a:rPr lang="en-US" sz="2800" dirty="0"/>
              <a:t> </a:t>
            </a:r>
            <a:r>
              <a:rPr lang="en-US" sz="2800" dirty="0" err="1"/>
              <a:t>hanyalah</a:t>
            </a:r>
            <a:r>
              <a:rPr lang="en-US" sz="2800" dirty="0"/>
              <a:t> </a:t>
            </a:r>
            <a:r>
              <a:rPr lang="en-US" sz="2800" dirty="0" err="1"/>
              <a:t>kumpulan</a:t>
            </a:r>
            <a:r>
              <a:rPr lang="en-US" sz="2800" dirty="0"/>
              <a:t> neuron, di mana </a:t>
            </a:r>
            <a:r>
              <a:rPr lang="en-US" sz="2800" dirty="0" err="1"/>
              <a:t>jumlah</a:t>
            </a:r>
            <a:r>
              <a:rPr lang="en-US" sz="2800" dirty="0"/>
              <a:t> neuron </a:t>
            </a:r>
            <a:r>
              <a:rPr lang="en-US" sz="2800" dirty="0" err="1"/>
              <a:t>tergantung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kompleksitas</a:t>
            </a:r>
            <a:r>
              <a:rPr lang="en-US" sz="2800" dirty="0"/>
              <a:t> data input.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D028D4-11C2-46E2-8120-8F6248A81F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6</a:t>
            </a:fld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/>
              <a:t>Seperti</a:t>
            </a:r>
            <a:r>
              <a:rPr lang="en-US" sz="2800" dirty="0"/>
              <a:t> yang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lihat</a:t>
            </a:r>
            <a:r>
              <a:rPr lang="en-US" sz="2800" dirty="0"/>
              <a:t>, root </a:t>
            </a:r>
            <a:r>
              <a:rPr lang="en-US" sz="2800" dirty="0" err="1"/>
              <a:t>terhubung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kedua</a:t>
            </a:r>
            <a:r>
              <a:rPr lang="en-US" sz="2800" dirty="0"/>
              <a:t> </a:t>
            </a:r>
            <a:r>
              <a:rPr lang="en-US" sz="2800" dirty="0" err="1"/>
              <a:t>daun</a:t>
            </a:r>
            <a:r>
              <a:rPr lang="en-US" sz="2800" dirty="0"/>
              <a:t>, </a:t>
            </a:r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dirty="0" err="1"/>
              <a:t>daun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terhubung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 lain.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71" y="2536702"/>
            <a:ext cx="4612573" cy="3639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348DBB-3C86-40FF-A950-617FB77AFF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9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7</a:t>
            </a:fld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teknis</a:t>
            </a:r>
            <a:r>
              <a:rPr lang="en-US" sz="2800" dirty="0"/>
              <a:t>, </a:t>
            </a:r>
            <a:r>
              <a:rPr lang="en-US" sz="2800" dirty="0" err="1"/>
              <a:t>ketiga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membentuk</a:t>
            </a:r>
            <a:r>
              <a:rPr lang="en-US" sz="2800" dirty="0"/>
              <a:t> </a:t>
            </a:r>
            <a:r>
              <a:rPr lang="en-US" sz="2800" dirty="0" err="1"/>
              <a:t>apa</a:t>
            </a:r>
            <a:r>
              <a:rPr lang="en-US" sz="2800" dirty="0"/>
              <a:t> yang 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 </a:t>
            </a:r>
            <a:r>
              <a:rPr lang="en-US" sz="2800" dirty="0" err="1"/>
              <a:t>biner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umum</a:t>
            </a:r>
            <a:r>
              <a:rPr lang="en-US" sz="2800" dirty="0"/>
              <a:t>, child groups </a:t>
            </a:r>
            <a:r>
              <a:rPr lang="en-US" sz="2800" dirty="0" err="1"/>
              <a:t>menerima</a:t>
            </a:r>
            <a:r>
              <a:rPr lang="en-US" sz="2800" dirty="0"/>
              <a:t> input, </a:t>
            </a:r>
            <a:r>
              <a:rPr lang="en-US" sz="2800" dirty="0" err="1"/>
              <a:t>dan</a:t>
            </a:r>
            <a:r>
              <a:rPr lang="en-US" sz="2800" dirty="0"/>
              <a:t> root </a:t>
            </a:r>
            <a:r>
              <a:rPr lang="en-US" sz="2800" dirty="0" err="1"/>
              <a:t>menggunakan</a:t>
            </a:r>
            <a:r>
              <a:rPr lang="en-US" sz="2800" dirty="0"/>
              <a:t> classifier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mengeluarkan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skor</a:t>
            </a:r>
            <a:r>
              <a:rPr lang="en-US" sz="28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D7481-2D8C-422C-8C8C-076D410121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8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8</a:t>
            </a:fld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melihat</a:t>
            </a:r>
            <a:r>
              <a:rPr lang="en-US" sz="2800" dirty="0"/>
              <a:t> </a:t>
            </a: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rekursi</a:t>
            </a:r>
            <a:r>
              <a:rPr lang="en-US" sz="2800" dirty="0"/>
              <a:t> </a:t>
            </a:r>
            <a:r>
              <a:rPr lang="en-US" sz="2800" dirty="0" err="1"/>
              <a:t>bekerja</a:t>
            </a:r>
            <a:r>
              <a:rPr lang="en-US" sz="2800" dirty="0"/>
              <a:t> di RNTN, </a:t>
            </a:r>
            <a:r>
              <a:rPr lang="en-US" sz="2800" dirty="0" err="1"/>
              <a:t>berikut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:</a:t>
            </a:r>
          </a:p>
          <a:p>
            <a:pPr algn="just"/>
            <a:r>
              <a:rPr lang="en-US" sz="2800" dirty="0"/>
              <a:t>     Kami </a:t>
            </a:r>
            <a:r>
              <a:rPr lang="en-US" sz="2800" dirty="0" err="1"/>
              <a:t>memberi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/>
              <a:t>Inggris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RNTN</a:t>
            </a:r>
          </a:p>
          <a:p>
            <a:pPr algn="just"/>
            <a:r>
              <a:rPr lang="en-US" sz="2800" dirty="0"/>
              <a:t>     Kami </a:t>
            </a:r>
            <a:r>
              <a:rPr lang="en-US" sz="2800" dirty="0" err="1"/>
              <a:t>menerima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r>
              <a:rPr lang="en-US" sz="2800" dirty="0"/>
              <a:t> parse tree </a:t>
            </a:r>
            <a:r>
              <a:rPr lang="en-US" sz="2800" dirty="0" err="1"/>
              <a:t>sebagai</a:t>
            </a:r>
            <a:r>
              <a:rPr lang="en-US" sz="2800" dirty="0"/>
              <a:t>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0E625-0921-465A-8A49-790EB4E326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3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9</a:t>
            </a:fld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err="1"/>
              <a:t>Langkah-langkah</a:t>
            </a:r>
            <a:r>
              <a:rPr lang="en-US" sz="2800" dirty="0"/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Kami </a:t>
            </a:r>
            <a:r>
              <a:rPr lang="en-US" sz="2800" dirty="0" err="1"/>
              <a:t>memberi</a:t>
            </a:r>
            <a:r>
              <a:rPr lang="en-US" sz="2800" dirty="0"/>
              <a:t> 2 kata </a:t>
            </a:r>
            <a:r>
              <a:rPr lang="en-US" sz="2800" dirty="0" err="1"/>
              <a:t>pertama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leaf groups 1 </a:t>
            </a:r>
            <a:r>
              <a:rPr lang="en-US" sz="2800" dirty="0" err="1"/>
              <a:t>dan</a:t>
            </a:r>
            <a:r>
              <a:rPr lang="en-US" sz="2800" dirty="0"/>
              <a:t> 2.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2 </a:t>
            </a:r>
            <a:r>
              <a:rPr lang="en-US" sz="2800" dirty="0" err="1"/>
              <a:t>vektor</a:t>
            </a:r>
            <a:r>
              <a:rPr lang="en-US" sz="2800" dirty="0"/>
              <a:t> </a:t>
            </a:r>
            <a:r>
              <a:rPr lang="en-US" sz="2800" dirty="0" err="1"/>
              <a:t>bergerak</a:t>
            </a:r>
            <a:r>
              <a:rPr lang="en-US" sz="2800" dirty="0"/>
              <a:t> </a:t>
            </a:r>
            <a:r>
              <a:rPr lang="en-US" sz="2800" dirty="0" err="1"/>
              <a:t>melintasi</a:t>
            </a:r>
            <a:r>
              <a:rPr lang="en-US" sz="2800" dirty="0"/>
              <a:t> network </a:t>
            </a:r>
            <a:r>
              <a:rPr lang="en-US" sz="2800" dirty="0" err="1"/>
              <a:t>ke</a:t>
            </a:r>
            <a:r>
              <a:rPr lang="en-US" sz="2800" dirty="0"/>
              <a:t> root, yang </a:t>
            </a:r>
            <a:r>
              <a:rPr lang="en-US" sz="2800" dirty="0" err="1"/>
              <a:t>memprosesnya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melepaskan</a:t>
            </a:r>
            <a:r>
              <a:rPr lang="en-US" sz="2800" dirty="0"/>
              <a:t> 2 </a:t>
            </a:r>
            <a:r>
              <a:rPr lang="en-US" sz="2800" dirty="0" err="1"/>
              <a:t>nilai</a:t>
            </a:r>
            <a:r>
              <a:rPr lang="en-US" sz="2800" dirty="0"/>
              <a:t>: </a:t>
            </a:r>
            <a:r>
              <a:rPr lang="en-US" sz="2800" dirty="0" err="1"/>
              <a:t>kelas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skor</a:t>
            </a:r>
            <a:r>
              <a:rPr lang="en-US" sz="2800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titik</a:t>
            </a:r>
            <a:r>
              <a:rPr lang="en-US" sz="2800" dirty="0"/>
              <a:t> di mana network </a:t>
            </a:r>
            <a:r>
              <a:rPr lang="en-US" sz="2800" dirty="0" err="1"/>
              <a:t>memulai</a:t>
            </a:r>
            <a:r>
              <a:rPr lang="en-US" sz="2800" dirty="0"/>
              <a:t> </a:t>
            </a:r>
            <a:r>
              <a:rPr lang="en-US" sz="2800" dirty="0" err="1"/>
              <a:t>rekursi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FB3FCE-342F-48D2-B1BD-EECD1EB159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71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1059</TotalTime>
  <Words>847</Words>
  <Application>Microsoft Macintosh PowerPoint</Application>
  <PresentationFormat>On-screen Show (4:3)</PresentationFormat>
  <Paragraphs>129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Product Sans</vt:lpstr>
      <vt:lpstr>Segoe UI Light</vt:lpstr>
      <vt:lpstr>Office Theme</vt:lpstr>
      <vt:lpstr>Dasar Deep Learning</vt:lpstr>
      <vt:lpstr>Recursive Neural Tensor Network</vt:lpstr>
      <vt:lpstr>Recursive Neural Tensor Network</vt:lpstr>
      <vt:lpstr>Brainchild of Richard Socher &amp; Metamind</vt:lpstr>
      <vt:lpstr>Structure</vt:lpstr>
      <vt:lpstr>Structure</vt:lpstr>
      <vt:lpstr>Structure</vt:lpstr>
      <vt:lpstr>Recursion</vt:lpstr>
      <vt:lpstr>Recursion</vt:lpstr>
      <vt:lpstr>Recursion</vt:lpstr>
      <vt:lpstr>Gambarn Umum Recursion</vt:lpstr>
      <vt:lpstr>Ketentuan Recursion</vt:lpstr>
      <vt:lpstr>Choice of Structure</vt:lpstr>
      <vt:lpstr>Labeling</vt:lpstr>
      <vt:lpstr>Backpropagation</vt:lpstr>
      <vt:lpstr>Parsing</vt:lpstr>
      <vt:lpstr>Text Processing</vt:lpstr>
      <vt:lpstr>Image Parsing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Septia Rani ST., M.Cs</cp:lastModifiedBy>
  <cp:revision>137</cp:revision>
  <dcterms:created xsi:type="dcterms:W3CDTF">2019-04-17T03:34:48Z</dcterms:created>
  <dcterms:modified xsi:type="dcterms:W3CDTF">2019-08-05T01:04:30Z</dcterms:modified>
</cp:coreProperties>
</file>