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0"/>
  </p:notesMasterIdLst>
  <p:handoutMasterIdLst>
    <p:handoutMasterId r:id="rId21"/>
  </p:handoutMasterIdLst>
  <p:sldIdLst>
    <p:sldId id="280" r:id="rId4"/>
    <p:sldId id="256" r:id="rId5"/>
    <p:sldId id="268" r:id="rId6"/>
    <p:sldId id="267" r:id="rId7"/>
    <p:sldId id="269" r:id="rId8"/>
    <p:sldId id="270" r:id="rId9"/>
    <p:sldId id="271" r:id="rId10"/>
    <p:sldId id="25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75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2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13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1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45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8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2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92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38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91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48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7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66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1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22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1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69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56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3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0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6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6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F9F55-5ECD-489F-8D05-3BA9592A50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Fase</a:t>
            </a:r>
            <a:r>
              <a:rPr lang="en-US" dirty="0"/>
              <a:t>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pada</a:t>
            </a:r>
            <a:r>
              <a:rPr lang="en-US" dirty="0"/>
              <a:t> deep learning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lvl="1"/>
            <a:r>
              <a:rPr lang="en-US" dirty="0"/>
              <a:t>Forward </a:t>
            </a:r>
          </a:p>
          <a:p>
            <a:pPr lvl="1"/>
            <a:r>
              <a:rPr lang="en-US" dirty="0"/>
              <a:t>Backward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7" name="Picture 6" descr="deep-learning-model-back-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4" y="2470100"/>
            <a:ext cx="8072031" cy="3776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1678F-5D16-4DA2-9BE6-CC6F002079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CNN</a:t>
            </a:r>
          </a:p>
        </p:txBody>
      </p:sp>
      <p:pic>
        <p:nvPicPr>
          <p:cNvPr id="7" name="Content Placeholder 6" descr="cnn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" y="1843353"/>
            <a:ext cx="8815388" cy="39428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D13C4-0580-41FD-8E82-DA49EC4B6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7" name="Content Placeholder 6" descr="cnn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" y="2415734"/>
            <a:ext cx="8815388" cy="27980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F702-7DB7-4654-80C6-E0475EC60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in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(Central Processing Unit)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CPU?</a:t>
            </a:r>
          </a:p>
          <a:p>
            <a:pPr lvl="1"/>
            <a:r>
              <a:rPr lang="en-US" dirty="0"/>
              <a:t>CPU </a:t>
            </a:r>
            <a:r>
              <a:rPr lang="en-US" dirty="0" err="1"/>
              <a:t>adalah</a:t>
            </a:r>
            <a:r>
              <a:rPr lang="en-US" dirty="0"/>
              <a:t> hardware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instruksi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data </a:t>
            </a:r>
            <a:r>
              <a:rPr lang="en-US" dirty="0" err="1"/>
              <a:t>yag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terbatasnya</a:t>
            </a:r>
            <a:r>
              <a:rPr lang="en-US" dirty="0"/>
              <a:t> memory</a:t>
            </a:r>
          </a:p>
          <a:p>
            <a:pPr lvl="1"/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cepat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data yang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dimensi</a:t>
            </a:r>
            <a:r>
              <a:rPr lang="en-US" b="1" dirty="0"/>
              <a:t> yang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seperti</a:t>
            </a:r>
            <a:r>
              <a:rPr lang="en-US" b="1" dirty="0"/>
              <a:t>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7" name="Picture 6" descr="cpu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6678"/>
            <a:ext cx="7693335" cy="2711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0D5C1C-AD39-43C2-BBC5-F29BAE1E7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4507605" cy="4724400"/>
          </a:xfrm>
        </p:spPr>
        <p:txBody>
          <a:bodyPr/>
          <a:lstStyle/>
          <a:p>
            <a:r>
              <a:rPr lang="en-US" dirty="0"/>
              <a:t>GPU ( Graphics Processing Unit)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GPU?</a:t>
            </a:r>
          </a:p>
          <a:p>
            <a:pPr lvl="1"/>
            <a:r>
              <a:rPr lang="en-US" dirty="0"/>
              <a:t>GPU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grafikal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 yang </a:t>
            </a:r>
            <a:r>
              <a:rPr lang="en-US" dirty="0" err="1"/>
              <a:t>menagani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pPr lvl="1"/>
            <a:r>
              <a:rPr lang="en-US" dirty="0"/>
              <a:t>GPUs 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core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thread</a:t>
            </a:r>
          </a:p>
          <a:p>
            <a:pPr lvl="1"/>
            <a:r>
              <a:rPr lang="en-US" dirty="0"/>
              <a:t>GPU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b="1" dirty="0"/>
              <a:t>data </a:t>
            </a:r>
            <a:r>
              <a:rPr lang="en-US" b="1" dirty="0" err="1"/>
              <a:t>paralel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9" name="Picture 8" descr="gp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46" y="1460204"/>
            <a:ext cx="4203252" cy="4051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286C6-28D0-4980-AD71-3130F45E61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Bagaimana</a:t>
            </a:r>
            <a:r>
              <a:rPr lang="en-US" dirty="0"/>
              <a:t> GPU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input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input/</a:t>
            </a:r>
            <a:r>
              <a:rPr lang="en-US" dirty="0" err="1"/>
              <a:t>matrik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memory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GPU </a:t>
            </a:r>
            <a:r>
              <a:rPr lang="en-US" dirty="0" err="1"/>
              <a:t>sangat</a:t>
            </a:r>
            <a:r>
              <a:rPr lang="en-US" dirty="0"/>
              <a:t> 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dot product </a:t>
            </a:r>
            <a:r>
              <a:rPr lang="en-US" dirty="0" err="1"/>
              <a:t>antara</a:t>
            </a:r>
            <a:r>
              <a:rPr lang="en-US" dirty="0"/>
              <a:t> Weight </a:t>
            </a:r>
            <a:r>
              <a:rPr lang="en-US" dirty="0" err="1"/>
              <a:t>dan</a:t>
            </a:r>
            <a:r>
              <a:rPr lang="en-US" dirty="0"/>
              <a:t> Input </a:t>
            </a:r>
            <a:r>
              <a:rPr lang="en-US" dirty="0" err="1"/>
              <a:t>pada</a:t>
            </a:r>
            <a:r>
              <a:rPr lang="en-US" dirty="0"/>
              <a:t> deep learning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/>
              <a:t> GPU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7" name="Picture 6" descr="gpu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1503"/>
            <a:ext cx="9144000" cy="1968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48E77-2E3F-42A8-9349-2F95B1451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6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Accelerated Deep Learning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C019E-D532-4A5C-A0B9-D8C496C7E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678341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Permasalahan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44C8A-34FB-4843-BEA1-5064BCB9B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/>
              <a:t>Model Training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B036A-338C-40EF-A2C9-A732BDA64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Data </a:t>
            </a:r>
          </a:p>
        </p:txBody>
      </p:sp>
      <p:pic>
        <p:nvPicPr>
          <p:cNvPr id="7" name="Content Placeholder 6" descr="ilustrai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24" y="2025223"/>
            <a:ext cx="8815388" cy="282280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81600" y="4723200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Databases,</a:t>
            </a:r>
          </a:p>
          <a:p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6800" y="465240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Video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7600" y="48120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Pembelajaran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1B0C6D-CAF4-4807-8866-549B227F2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Handwriten</a:t>
            </a:r>
            <a:r>
              <a:rPr lang="en-US" dirty="0"/>
              <a:t> Recognition</a:t>
            </a:r>
          </a:p>
        </p:txBody>
      </p:sp>
      <p:pic>
        <p:nvPicPr>
          <p:cNvPr id="7" name="Content Placeholder 6" descr="large-da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244" y="1452563"/>
            <a:ext cx="6299200" cy="472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350596-B028-4CDA-8AA7-6115B2FE90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7" name="Content Placeholder 6" descr="Why-Deep-Learning-1024x74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194" y="1395008"/>
            <a:ext cx="6310511" cy="457265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8B7C7-14B5-4304-9B00-FC319B2EB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training </a:t>
            </a:r>
            <a:r>
              <a:rPr lang="en-US" dirty="0" err="1"/>
              <a:t>proses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</a:t>
            </a:r>
            <a:r>
              <a:rPr lang="en-US" dirty="0"/>
              <a:t>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563F0-E59A-4DE6-86CC-4990E88D9B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deep Learning</a:t>
            </a:r>
          </a:p>
        </p:txBody>
      </p:sp>
      <p:pic>
        <p:nvPicPr>
          <p:cNvPr id="9" name="Content Placeholder 8" descr="deep-learning-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" y="2017287"/>
            <a:ext cx="8815388" cy="35949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3B206-88D5-4C1D-8D69-22A318A09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387</Words>
  <Application>Microsoft Office PowerPoint</Application>
  <PresentationFormat>On-screen Show (4:3)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Accelerated Deep Learning</vt:lpstr>
      <vt:lpstr>Permasalahan Data</vt:lpstr>
      <vt:lpstr>Permasalahan Data</vt:lpstr>
      <vt:lpstr>Model Data </vt:lpstr>
      <vt:lpstr>Contoh: Handwriten Recognition</vt:lpstr>
      <vt:lpstr>Deep Learning</vt:lpstr>
      <vt:lpstr>Bagaimana mempercepat training proses?</vt:lpstr>
      <vt:lpstr>Model deep Learning</vt:lpstr>
      <vt:lpstr>Fase Deep Learning</vt:lpstr>
      <vt:lpstr>Example in CNN</vt:lpstr>
      <vt:lpstr>Matrix Multiplication</vt:lpstr>
      <vt:lpstr>Multiplication in CPU</vt:lpstr>
      <vt:lpstr>Apa solusinya?</vt:lpstr>
      <vt:lpstr>Bagaimana GPU dapat mempercepat Deep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Elvira Sukma Wahyuni, S.Pd.T., M.Eng </cp:lastModifiedBy>
  <cp:revision>136</cp:revision>
  <dcterms:created xsi:type="dcterms:W3CDTF">2019-04-17T03:34:48Z</dcterms:created>
  <dcterms:modified xsi:type="dcterms:W3CDTF">2019-07-31T00:17:51Z</dcterms:modified>
</cp:coreProperties>
</file>