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85" r:id="rId4"/>
    <p:sldId id="256" r:id="rId5"/>
    <p:sldId id="267" r:id="rId6"/>
    <p:sldId id="280" r:id="rId7"/>
    <p:sldId id="281" r:id="rId8"/>
    <p:sldId id="282" r:id="rId9"/>
    <p:sldId id="283" r:id="rId10"/>
    <p:sldId id="284" r:id="rId11"/>
    <p:sldId id="286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5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7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8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9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0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9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8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7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39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38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4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05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3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05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8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3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7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52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69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77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2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019FD-F8E4-4E3E-8330-723A07C00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Deep Learning –</a:t>
            </a:r>
            <a:br>
              <a:rPr lang="en-US" sz="4000" dirty="0"/>
            </a:br>
            <a:r>
              <a:rPr lang="en-US" sz="4000" dirty="0"/>
              <a:t>GPU </a:t>
            </a:r>
            <a:r>
              <a:rPr lang="en-US" sz="4000" dirty="0" err="1"/>
              <a:t>vs</a:t>
            </a:r>
            <a:r>
              <a:rPr lang="en-US" sz="4000" dirty="0"/>
              <a:t> CPU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55EB9-6A1A-4D5F-B2EF-6D124386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33759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 </a:t>
            </a:r>
            <a:r>
              <a:rPr lang="en-US" b="1" dirty="0" err="1"/>
              <a:t>antara</a:t>
            </a:r>
            <a:r>
              <a:rPr lang="en-US" b="1" dirty="0"/>
              <a:t> GPU </a:t>
            </a:r>
            <a:r>
              <a:rPr lang="en-US" b="1" dirty="0" err="1"/>
              <a:t>vs</a:t>
            </a:r>
            <a:r>
              <a:rPr lang="en-US" b="1" dirty="0"/>
              <a:t> CPU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Deep Learning Model,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training,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diparalelkan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GPU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CPU, </a:t>
            </a:r>
            <a:r>
              <a:rPr lang="en-US" dirty="0" err="1"/>
              <a:t>karena</a:t>
            </a:r>
            <a:r>
              <a:rPr lang="en-US" dirty="0"/>
              <a:t> GPU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8DF6F-ABF2-46FC-8C27-DACE01A53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Mengapa</a:t>
            </a:r>
            <a:r>
              <a:rPr lang="en-US" b="1" dirty="0"/>
              <a:t> GPU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melebihi</a:t>
            </a:r>
            <a:r>
              <a:rPr lang="en-US" b="1" dirty="0"/>
              <a:t> CPU?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Single core CPU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serial,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kali.</a:t>
            </a:r>
          </a:p>
          <a:p>
            <a:r>
              <a:rPr lang="en-US" dirty="0" err="1"/>
              <a:t>Tapi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GPU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core, </a:t>
            </a:r>
            <a:r>
              <a:rPr lang="en-US" dirty="0" err="1"/>
              <a:t>sedangkan</a:t>
            </a:r>
            <a:r>
              <a:rPr lang="en-US" dirty="0"/>
              <a:t> CPU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core.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C8884-7F04-4E52-A806-A7893140B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yang </a:t>
            </a:r>
            <a:r>
              <a:rPr lang="en-US" b="1" dirty="0" err="1"/>
              <a:t>seharusnya</a:t>
            </a:r>
            <a:r>
              <a:rPr lang="en-US" b="1" dirty="0"/>
              <a:t> </a:t>
            </a:r>
            <a:r>
              <a:rPr lang="en-US" b="1" dirty="0" err="1"/>
              <a:t>diproses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berkali-kali,seperti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Perkalian</a:t>
            </a:r>
            <a:r>
              <a:rPr lang="en-US" dirty="0"/>
              <a:t> matrix</a:t>
            </a:r>
          </a:p>
          <a:p>
            <a:pPr lvl="1"/>
            <a:r>
              <a:rPr lang="en-US" dirty="0"/>
              <a:t>Inverse Matrix</a:t>
            </a:r>
          </a:p>
          <a:p>
            <a:pPr lvl="1"/>
            <a:r>
              <a:rPr lang="en-US" dirty="0" err="1"/>
              <a:t>Kalkulasi</a:t>
            </a:r>
            <a:r>
              <a:rPr lang="en-US" dirty="0"/>
              <a:t> Gradient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D5EDA-179C-467A-9E2C-196521332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Kapan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/>
              <a:t>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(</a:t>
            </a:r>
            <a:r>
              <a:rPr lang="en-US" dirty="0" err="1"/>
              <a:t>kecuali</a:t>
            </a:r>
            <a:r>
              <a:rPr lang="en-US" dirty="0"/>
              <a:t>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).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GPU,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GPU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TensorFlow</a:t>
            </a:r>
            <a:r>
              <a:rPr lang="en-US" dirty="0"/>
              <a:t> 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didalmnya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BC896-2D64-44E4-89CA-BD536675C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CPU </a:t>
            </a:r>
            <a:r>
              <a:rPr lang="en-US" dirty="0" err="1"/>
              <a:t>dan</a:t>
            </a:r>
            <a:r>
              <a:rPr lang="en-US" dirty="0"/>
              <a:t> GPU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notebook,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CPU </a:t>
            </a:r>
            <a:r>
              <a:rPr lang="en-US" dirty="0" err="1"/>
              <a:t>dan</a:t>
            </a:r>
            <a:r>
              <a:rPr lang="en-US" dirty="0"/>
              <a:t> GPU, </a:t>
            </a:r>
            <a:r>
              <a:rPr lang="en-US" dirty="0" err="1"/>
              <a:t>perangkat</a:t>
            </a:r>
            <a:r>
              <a:rPr lang="en-US" dirty="0"/>
              <a:t> GPU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ditugaskan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BF5BC-C32E-4D85-86D3-E7F3FA2AF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 practice it in Labs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B9AB6-D166-47DA-A93C-B026E1C11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40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291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Deep Learning – GPU vs CPU</vt:lpstr>
      <vt:lpstr>Performa antara GPU vs CPU </vt:lpstr>
      <vt:lpstr>Mengapa GPU dapat melebihi CPU? </vt:lpstr>
      <vt:lpstr>Jenis Operasi yang seharusnya diproses melalui GPU</vt:lpstr>
      <vt:lpstr>Kapan tidak menggunakan GPU</vt:lpstr>
      <vt:lpstr>PowerPoint Presentation</vt:lpstr>
      <vt:lpstr>Lets practice it in Labs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Elvira Sukma Wahyuni, S.Pd.T., M.Eng </cp:lastModifiedBy>
  <cp:revision>141</cp:revision>
  <dcterms:created xsi:type="dcterms:W3CDTF">2019-04-17T03:34:48Z</dcterms:created>
  <dcterms:modified xsi:type="dcterms:W3CDTF">2019-07-31T00:18:39Z</dcterms:modified>
</cp:coreProperties>
</file>