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15"/>
  </p:notesMasterIdLst>
  <p:handoutMasterIdLst>
    <p:handoutMasterId r:id="rId16"/>
  </p:handoutMasterIdLst>
  <p:sldIdLst>
    <p:sldId id="301" r:id="rId4"/>
    <p:sldId id="256" r:id="rId5"/>
    <p:sldId id="269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02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89135" autoAdjust="0"/>
  </p:normalViewPr>
  <p:slideViewPr>
    <p:cSldViewPr snapToGrid="0">
      <p:cViewPr varScale="1">
        <p:scale>
          <a:sx n="74" d="100"/>
          <a:sy n="74" d="100"/>
        </p:scale>
        <p:origin x="1339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pPr/>
              <a:t>31/07/2019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pPr/>
              <a:t>31/07/2019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804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0AAD-FEB1-4C3A-94FA-45EF9795FB89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Unsupervised DL: Autoencoders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6590-DBD4-42A1-9C0D-0F05008714DF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Unsupervised DL: Autoencoders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6E24-B386-4740-B0B5-F7FB7218FB56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Unsupervised DL: Autoencoders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9568-A6AC-41F7-A365-B623A0520D02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Unsupervised DL: Autoencoders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3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22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09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918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04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4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9B7CFBDB-2BD8-40A5-B33E-B1289B904E5C}" type="datetime1">
              <a:rPr lang="id-ID" smtClean="0"/>
              <a:pPr/>
              <a:t>31/07/2019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/>
              <a:t>Unsupervised DL: Autoencoders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4289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060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5296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8455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60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1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969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6194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92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8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/>
              <a:t>Bagian berapa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9409-120F-4C96-B087-75970963DF6D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Unsupervised DL: Autoencoders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1323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7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5077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56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3058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0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73E6-A467-4E8C-82E5-B0704FAF2970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Unsupervised DL: Autoencoders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6E98-3F33-490B-9C24-148DB8A9156E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Unsupervised DL: Autoencoders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A872-7884-411C-B23D-B19A86B8242E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Unsupervised DL: Autoencoders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8E41-D779-4572-947D-E2F1C59CDEFA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Unsupervised DL: Autoencoders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292C-2845-4416-9D8C-9419088DE134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Unsupervised DL: Autoencoders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96EF-1DB5-46EC-9DD1-3B1E6188A88B}" type="datetime1">
              <a:rPr lang="id-ID" smtClean="0"/>
              <a:pPr/>
              <a:t>31/07/2019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/>
              <a:t>Unsupervised DL: Autoencoders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Unsupervised DL: Autoencoders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722CC-A111-44DA-BA69-656AE683C8F7}" type="datetime1">
              <a:rPr lang="id-ID" smtClean="0"/>
              <a:pPr/>
              <a:t>31/07/2019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62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7/31/2019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14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32986" r="7380" b="34416"/>
          <a:stretch/>
        </p:blipFill>
        <p:spPr>
          <a:xfrm>
            <a:off x="157316" y="5913824"/>
            <a:ext cx="1796982" cy="7104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38" y="215576"/>
            <a:ext cx="658757" cy="68674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288983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DIGITAL TALENT SCHOLARSHIP</a:t>
            </a:r>
          </a:p>
          <a:p>
            <a:pPr fontAlgn="base"/>
            <a:r>
              <a:rPr lang="en-US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2019</a:t>
            </a:r>
            <a:endParaRPr lang="en-US" sz="18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" y="186982"/>
            <a:ext cx="666547" cy="68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F92AFD-EA9B-468B-BE3F-D47D116DC3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3" y="136523"/>
            <a:ext cx="670457" cy="9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4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4800"/>
              <a:t>LAB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Unsupervised DL: Autoencoders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10</a:t>
            </a:fld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A8E668-1BCC-467A-8E17-E015F8C141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SDM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rgbClr val="4472C4">
                  <a:lumMod val="50000"/>
                </a:srgbClr>
              </a:solidFill>
              <a:latin typeface="HP Simplified" panose="020B0606020204020204" pitchFamily="34" charset="0"/>
            </a:endParaRP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 Lt. 4 - 5) </a:t>
            </a:r>
          </a:p>
          <a:p>
            <a:pPr defTabSz="457200"/>
            <a:r>
              <a:rPr lang="en-US" sz="14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rgbClr val="4472C4">
                      <a:lumMod val="50000"/>
                    </a:srgb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rgbClr val="4472C4">
                    <a:lumMod val="50000"/>
                  </a:srgb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13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19100" y="2476499"/>
            <a:ext cx="6154695" cy="1419226"/>
          </a:xfrm>
        </p:spPr>
        <p:txBody>
          <a:bodyPr/>
          <a:lstStyle/>
          <a:p>
            <a:r>
              <a:rPr lang="en-US" dirty="0" err="1"/>
              <a:t>Pengantar</a:t>
            </a:r>
            <a:endParaRPr lang="id-ID" sz="4000" dirty="0"/>
          </a:p>
        </p:txBody>
      </p:sp>
      <p:pic>
        <p:nvPicPr>
          <p:cNvPr id="4" name="Picture 3" descr="Tensor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622" y="3498836"/>
            <a:ext cx="3514362" cy="702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74F1C6-4EA5-4F1F-AE35-E6F8A99876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726832"/>
            <a:ext cx="670457" cy="9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?</a:t>
            </a:r>
            <a:endParaRPr lang="id-ID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Google</a:t>
            </a:r>
          </a:p>
          <a:p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yang </a:t>
            </a:r>
            <a:r>
              <a:rPr lang="en-US" dirty="0" err="1"/>
              <a:t>besar</a:t>
            </a:r>
            <a:endParaRPr lang="en-US" dirty="0"/>
          </a:p>
          <a:p>
            <a:r>
              <a:rPr lang="en-US" dirty="0"/>
              <a:t>Main Applications: Machine learning </a:t>
            </a:r>
            <a:r>
              <a:rPr lang="en-US" dirty="0" err="1"/>
              <a:t>dan</a:t>
            </a:r>
            <a:r>
              <a:rPr lang="en-US" dirty="0"/>
              <a:t> Deep Neural Network</a:t>
            </a:r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pemograman</a:t>
            </a:r>
            <a:r>
              <a:rPr lang="en-US" dirty="0"/>
              <a:t> C/C++</a:t>
            </a:r>
          </a:p>
          <a:p>
            <a:r>
              <a:rPr lang="en-US" dirty="0" err="1"/>
              <a:t>Berdasarkan</a:t>
            </a:r>
            <a:r>
              <a:rPr lang="en-US" dirty="0"/>
              <a:t> data flow graph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Unsupervised DL: Autoencoders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  <p:pic>
        <p:nvPicPr>
          <p:cNvPr id="11" name="Picture 10" descr="Tensorflow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345" y="2766419"/>
            <a:ext cx="2567405" cy="3053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D9360D-3F7D-43D3-B046-A03464A050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2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dan</a:t>
            </a:r>
            <a:r>
              <a:rPr lang="en-US" dirty="0"/>
              <a:t> C++ API</a:t>
            </a:r>
          </a:p>
          <a:p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kompile</a:t>
            </a:r>
            <a:r>
              <a:rPr lang="en-US" dirty="0"/>
              <a:t> yang </a:t>
            </a:r>
            <a:r>
              <a:rPr lang="en-US" dirty="0" err="1"/>
              <a:t>cepat</a:t>
            </a:r>
            <a:endParaRPr lang="en-US" dirty="0"/>
          </a:p>
          <a:p>
            <a:r>
              <a:rPr lang="en-US" dirty="0" err="1"/>
              <a:t>Mendukung</a:t>
            </a:r>
            <a:r>
              <a:rPr lang="en-US" dirty="0"/>
              <a:t> CPU, GPU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distribusi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Unsupervised DL: Autoencoders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</a:t>
            </a:fld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785D68-FD09-4457-A9EC-79A22F5D10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data flow graph?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graph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unit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Node	=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Matematik</a:t>
            </a:r>
            <a:endParaRPr lang="en-US" dirty="0"/>
          </a:p>
          <a:p>
            <a:pPr lvl="1"/>
            <a:r>
              <a:rPr lang="en-US" dirty="0"/>
              <a:t>Edge	= Multi-dimensional array(tensor)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Unsupervised DL: Autoencoders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E162E-C10B-48C6-9D80-BDBB17F780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tensor?</a:t>
            </a:r>
          </a:p>
        </p:txBody>
      </p:sp>
      <p:pic>
        <p:nvPicPr>
          <p:cNvPr id="6" name="Content Placeholder 5" descr="dimenss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2" y="1235533"/>
            <a:ext cx="8815388" cy="31319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Unsupervised DL: Autoencoders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  <p:pic>
        <p:nvPicPr>
          <p:cNvPr id="7" name="Picture 6" descr="dimenssion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11" y="4352840"/>
            <a:ext cx="7438768" cy="12366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CA605C-0ED4-4605-A1F1-F9387E3E5D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 Ingredient</a:t>
            </a:r>
          </a:p>
        </p:txBody>
      </p:sp>
      <p:pic>
        <p:nvPicPr>
          <p:cNvPr id="6" name="Content Placeholder 5" descr="grap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69" y="1259769"/>
            <a:ext cx="8815388" cy="385783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Unsupervised DL: Autoencoders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5362832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tf.Session</a:t>
            </a:r>
            <a:r>
              <a:rPr lang="en-US" dirty="0"/>
              <a:t> 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DF5D54-BC31-4E94-96C3-DD8BEE81ED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Dari </a:t>
            </a:r>
            <a:r>
              <a:rPr lang="en-US" dirty="0" err="1"/>
              <a:t>Tensorflow</a:t>
            </a:r>
            <a:endParaRPr lang="en-US" dirty="0"/>
          </a:p>
        </p:txBody>
      </p:sp>
      <p:pic>
        <p:nvPicPr>
          <p:cNvPr id="6" name="Content Placeholder 5" descr="arsitektur-tensorflo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50" y="2121029"/>
            <a:ext cx="8815388" cy="338746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Unsupervised DL: Autoencoders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8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9DDC0F-38D3-44D0-83F2-9C0A2FC76A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Deep Learning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Deep learning</a:t>
            </a:r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matematik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Deep Learning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Unsupervised DL: Autoencoders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9</a:t>
            </a:fld>
            <a:endParaRPr lang="id-ID" dirty="0"/>
          </a:p>
        </p:txBody>
      </p:sp>
      <p:pic>
        <p:nvPicPr>
          <p:cNvPr id="7" name="Picture 6" descr="neural-networ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90" y="2634881"/>
            <a:ext cx="7847620" cy="3038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63082F-31A2-46C2-BCA8-2514EA7810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2380</TotalTime>
  <Words>218</Words>
  <Application>Microsoft Office PowerPoint</Application>
  <PresentationFormat>On-screen Show (4:3)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HP Simplified</vt:lpstr>
      <vt:lpstr>Product Sans</vt:lpstr>
      <vt:lpstr>Segoe UI Light</vt:lpstr>
      <vt:lpstr>Office Theme</vt:lpstr>
      <vt:lpstr>1_Office Theme</vt:lpstr>
      <vt:lpstr>2_Office Theme</vt:lpstr>
      <vt:lpstr>PowerPoint Presentation</vt:lpstr>
      <vt:lpstr>Pengantar</vt:lpstr>
      <vt:lpstr>Apa itu Tensorflow?</vt:lpstr>
      <vt:lpstr>Mengapa Tensorflow?</vt:lpstr>
      <vt:lpstr>Apa yang dimaksud data flow graph?</vt:lpstr>
      <vt:lpstr>Apa yang dimaksud dengan tensor?</vt:lpstr>
      <vt:lpstr>Computational Graph Ingredient</vt:lpstr>
      <vt:lpstr>Arsitektur Dari Tensorflow</vt:lpstr>
      <vt:lpstr>Mengapa Menggunakan Deep Learning menggunakan Tensorflow?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Elvira Sukma Wahyuni, S.Pd.T., M.Eng </cp:lastModifiedBy>
  <cp:revision>232</cp:revision>
  <dcterms:created xsi:type="dcterms:W3CDTF">2019-04-17T03:34:48Z</dcterms:created>
  <dcterms:modified xsi:type="dcterms:W3CDTF">2019-07-31T00:06:42Z</dcterms:modified>
</cp:coreProperties>
</file>