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6858000" cy="9144000"/>
  <p:embeddedFontLs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2" roundtripDataSignature="AMtx7mhbMAXNlK2XoPOk4gza0L3MD3NH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Quattrocento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QuattrocentoSans-bold.fntdata"/><Relationship Id="rId16" Type="http://schemas.openxmlformats.org/officeDocument/2006/relationships/slide" Target="slides/slide9.xml"/><Relationship Id="rId38" Type="http://schemas.openxmlformats.org/officeDocument/2006/relationships/font" Target="fonts/Quattrocento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9"/>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9"/>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7" name="Shape 97"/>
        <p:cNvGrpSpPr/>
        <p:nvPr/>
      </p:nvGrpSpPr>
      <p:grpSpPr>
        <a:xfrm>
          <a:off x="0" y="0"/>
          <a:ext cx="0" cy="0"/>
          <a:chOff x="0" y="0"/>
          <a:chExt cx="0" cy="0"/>
        </a:xfrm>
      </p:grpSpPr>
      <p:pic>
        <p:nvPicPr>
          <p:cNvPr id="98" name="Google Shape;98;p3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99" name="Google Shape;99;p34"/>
          <p:cNvSpPr txBox="1"/>
          <p:nvPr>
            <p:ph type="ctrTitle"/>
          </p:nvPr>
        </p:nvSpPr>
        <p:spPr>
          <a:xfrm>
            <a:off x="419100" y="2476499"/>
            <a:ext cx="5419725" cy="14192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A3838"/>
              </a:buClr>
              <a:buSzPts val="4000"/>
              <a:buFont typeface="Arial"/>
              <a:buNone/>
              <a:defRPr sz="40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4"/>
          <p:cNvSpPr txBox="1"/>
          <p:nvPr>
            <p:ph idx="1" type="subTitle"/>
          </p:nvPr>
        </p:nvSpPr>
        <p:spPr>
          <a:xfrm>
            <a:off x="419100" y="3927809"/>
            <a:ext cx="4143375" cy="381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1000"/>
              </a:spcBef>
              <a:spcAft>
                <a:spcPts val="0"/>
              </a:spcAft>
              <a:buClr>
                <a:srgbClr val="3A3838"/>
              </a:buClr>
              <a:buSzPts val="1600"/>
              <a:buNone/>
              <a:defRPr sz="1600">
                <a:solidFill>
                  <a:srgbClr val="3A3838"/>
                </a:solidFill>
              </a:defRPr>
            </a:lvl1pPr>
            <a:lvl2pPr lvl="1" algn="ctr">
              <a:lnSpc>
                <a:spcPct val="100000"/>
              </a:lnSpc>
              <a:spcBef>
                <a:spcPts val="500"/>
              </a:spcBef>
              <a:spcAft>
                <a:spcPts val="0"/>
              </a:spcAft>
              <a:buClr>
                <a:srgbClr val="3A3838"/>
              </a:buClr>
              <a:buSzPts val="2000"/>
              <a:buNone/>
              <a:defRPr sz="2000"/>
            </a:lvl2pPr>
            <a:lvl3pPr lvl="2" algn="ctr">
              <a:lnSpc>
                <a:spcPct val="100000"/>
              </a:lnSpc>
              <a:spcBef>
                <a:spcPts val="500"/>
              </a:spcBef>
              <a:spcAft>
                <a:spcPts val="0"/>
              </a:spcAft>
              <a:buClr>
                <a:srgbClr val="3A3838"/>
              </a:buClr>
              <a:buSzPts val="1800"/>
              <a:buNone/>
              <a:defRPr sz="1800"/>
            </a:lvl3pPr>
            <a:lvl4pPr lvl="3" algn="ctr">
              <a:lnSpc>
                <a:spcPct val="100000"/>
              </a:lnSpc>
              <a:spcBef>
                <a:spcPts val="500"/>
              </a:spcBef>
              <a:spcAft>
                <a:spcPts val="0"/>
              </a:spcAft>
              <a:buClr>
                <a:srgbClr val="3A3838"/>
              </a:buClr>
              <a:buSzPts val="1600"/>
              <a:buNone/>
              <a:defRPr sz="1600"/>
            </a:lvl4pPr>
            <a:lvl5pPr lvl="4" algn="ctr">
              <a:lnSpc>
                <a:spcPct val="100000"/>
              </a:lnSpc>
              <a:spcBef>
                <a:spcPts val="500"/>
              </a:spcBef>
              <a:spcAft>
                <a:spcPts val="0"/>
              </a:spcAft>
              <a:buClr>
                <a:srgbClr val="3A3838"/>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34"/>
          <p:cNvSpPr txBox="1"/>
          <p:nvPr/>
        </p:nvSpPr>
        <p:spPr>
          <a:xfrm>
            <a:off x="419100" y="2181225"/>
            <a:ext cx="541972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075" u="none" cap="none" strike="noStrike">
                <a:solidFill>
                  <a:srgbClr val="3A3838"/>
                </a:solidFill>
                <a:latin typeface="Quattrocento Sans"/>
                <a:ea typeface="Quattrocento Sans"/>
                <a:cs typeface="Quattrocento Sans"/>
                <a:sym typeface="Quattrocento Sans"/>
              </a:rPr>
              <a:t>Program Fresh Graduate Academy Digital Talent Scholarship 2019 | Machine Learning</a:t>
            </a:r>
            <a:endParaRPr sz="1075">
              <a:solidFill>
                <a:srgbClr val="3A3838"/>
              </a:solidFill>
              <a:latin typeface="Quattrocento Sans"/>
              <a:ea typeface="Quattrocento Sans"/>
              <a:cs typeface="Quattrocento Sans"/>
              <a:sym typeface="Quattrocento Sans"/>
            </a:endParaRPr>
          </a:p>
        </p:txBody>
      </p:sp>
      <p:pic>
        <p:nvPicPr>
          <p:cNvPr id="102" name="Google Shape;102;p34"/>
          <p:cNvPicPr preferRelativeResize="0"/>
          <p:nvPr/>
        </p:nvPicPr>
        <p:blipFill rotWithShape="1">
          <a:blip r:embed="rId3">
            <a:alphaModFix/>
          </a:blip>
          <a:srcRect b="0" l="0" r="0" t="0"/>
          <a:stretch/>
        </p:blipFill>
        <p:spPr>
          <a:xfrm>
            <a:off x="7542105" y="97208"/>
            <a:ext cx="1432672" cy="622623"/>
          </a:xfrm>
          <a:prstGeom prst="rect">
            <a:avLst/>
          </a:prstGeom>
          <a:noFill/>
          <a:ln>
            <a:noFill/>
          </a:ln>
        </p:spPr>
      </p:pic>
      <p:pic>
        <p:nvPicPr>
          <p:cNvPr id="103" name="Google Shape;103;p34"/>
          <p:cNvPicPr preferRelativeResize="0"/>
          <p:nvPr/>
        </p:nvPicPr>
        <p:blipFill rotWithShape="1">
          <a:blip r:embed="rId4">
            <a:alphaModFix/>
          </a:blip>
          <a:srcRect b="0" l="0" r="0" t="0"/>
          <a:stretch/>
        </p:blipFill>
        <p:spPr>
          <a:xfrm>
            <a:off x="419100" y="5843925"/>
            <a:ext cx="666547" cy="686745"/>
          </a:xfrm>
          <a:prstGeom prst="rect">
            <a:avLst/>
          </a:prstGeom>
          <a:noFill/>
          <a:ln>
            <a:noFill/>
          </a:ln>
        </p:spPr>
      </p:pic>
      <p:pic>
        <p:nvPicPr>
          <p:cNvPr id="104" name="Google Shape;104;p34"/>
          <p:cNvPicPr preferRelativeResize="0"/>
          <p:nvPr/>
        </p:nvPicPr>
        <p:blipFill rotWithShape="1">
          <a:blip r:embed="rId5">
            <a:alphaModFix/>
          </a:blip>
          <a:srcRect b="19924" l="6852" r="5618" t="0"/>
          <a:stretch/>
        </p:blipFill>
        <p:spPr>
          <a:xfrm>
            <a:off x="1220910" y="5854811"/>
            <a:ext cx="720077" cy="686745"/>
          </a:xfrm>
          <a:prstGeom prst="rect">
            <a:avLst/>
          </a:prstGeom>
          <a:noFill/>
          <a:ln>
            <a:noFill/>
          </a:ln>
        </p:spPr>
      </p:pic>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5" name="Shape 105"/>
        <p:cNvGrpSpPr/>
        <p:nvPr/>
      </p:nvGrpSpPr>
      <p:grpSpPr>
        <a:xfrm>
          <a:off x="0" y="0"/>
          <a:ext cx="0" cy="0"/>
          <a:chOff x="0" y="0"/>
          <a:chExt cx="0" cy="0"/>
        </a:xfrm>
      </p:grpSpPr>
      <p:sp>
        <p:nvSpPr>
          <p:cNvPr id="106" name="Google Shape;106;p35"/>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5"/>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5"/>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3600">
                <a:solidFill>
                  <a:schemeClr val="lt1"/>
                </a:solidFill>
                <a:latin typeface="Arial"/>
                <a:ea typeface="Arial"/>
                <a:cs typeface="Arial"/>
                <a:sym typeface="Arial"/>
              </a:defRPr>
            </a:lvl1pPr>
            <a:lvl2pPr indent="0" lvl="1" marL="0" algn="ctr">
              <a:spcBef>
                <a:spcPts val="0"/>
              </a:spcBef>
              <a:buNone/>
              <a:defRPr sz="3600">
                <a:solidFill>
                  <a:schemeClr val="lt1"/>
                </a:solidFill>
                <a:latin typeface="Arial"/>
                <a:ea typeface="Arial"/>
                <a:cs typeface="Arial"/>
                <a:sym typeface="Arial"/>
              </a:defRPr>
            </a:lvl2pPr>
            <a:lvl3pPr indent="0" lvl="2" marL="0" algn="ctr">
              <a:spcBef>
                <a:spcPts val="0"/>
              </a:spcBef>
              <a:buNone/>
              <a:defRPr sz="3600">
                <a:solidFill>
                  <a:schemeClr val="lt1"/>
                </a:solidFill>
                <a:latin typeface="Arial"/>
                <a:ea typeface="Arial"/>
                <a:cs typeface="Arial"/>
                <a:sym typeface="Arial"/>
              </a:defRPr>
            </a:lvl3pPr>
            <a:lvl4pPr indent="0" lvl="3" marL="0" algn="ctr">
              <a:spcBef>
                <a:spcPts val="0"/>
              </a:spcBef>
              <a:buNone/>
              <a:defRPr sz="3600">
                <a:solidFill>
                  <a:schemeClr val="lt1"/>
                </a:solidFill>
                <a:latin typeface="Arial"/>
                <a:ea typeface="Arial"/>
                <a:cs typeface="Arial"/>
                <a:sym typeface="Arial"/>
              </a:defRPr>
            </a:lvl4pPr>
            <a:lvl5pPr indent="0" lvl="4" marL="0" algn="ctr">
              <a:spcBef>
                <a:spcPts val="0"/>
              </a:spcBef>
              <a:buNone/>
              <a:defRPr sz="3600">
                <a:solidFill>
                  <a:schemeClr val="lt1"/>
                </a:solidFill>
                <a:latin typeface="Arial"/>
                <a:ea typeface="Arial"/>
                <a:cs typeface="Arial"/>
                <a:sym typeface="Arial"/>
              </a:defRPr>
            </a:lvl5pPr>
            <a:lvl6pPr indent="0" lvl="5" marL="0" algn="ctr">
              <a:spcBef>
                <a:spcPts val="0"/>
              </a:spcBef>
              <a:buNone/>
              <a:defRPr sz="3600">
                <a:solidFill>
                  <a:schemeClr val="lt1"/>
                </a:solidFill>
                <a:latin typeface="Arial"/>
                <a:ea typeface="Arial"/>
                <a:cs typeface="Arial"/>
                <a:sym typeface="Arial"/>
              </a:defRPr>
            </a:lvl6pPr>
            <a:lvl7pPr indent="0" lvl="6" marL="0" algn="ctr">
              <a:spcBef>
                <a:spcPts val="0"/>
              </a:spcBef>
              <a:buNone/>
              <a:defRPr sz="3600">
                <a:solidFill>
                  <a:schemeClr val="lt1"/>
                </a:solidFill>
                <a:latin typeface="Arial"/>
                <a:ea typeface="Arial"/>
                <a:cs typeface="Arial"/>
                <a:sym typeface="Arial"/>
              </a:defRPr>
            </a:lvl7pPr>
            <a:lvl8pPr indent="0" lvl="7" marL="0" algn="ctr">
              <a:spcBef>
                <a:spcPts val="0"/>
              </a:spcBef>
              <a:buNone/>
              <a:defRPr sz="3600">
                <a:solidFill>
                  <a:schemeClr val="lt1"/>
                </a:solidFill>
                <a:latin typeface="Arial"/>
                <a:ea typeface="Arial"/>
                <a:cs typeface="Arial"/>
                <a:sym typeface="Arial"/>
              </a:defRPr>
            </a:lvl8pPr>
            <a:lvl9pPr indent="0" lvl="8" marL="0" algn="ctr">
              <a:spcBef>
                <a:spcPts val="0"/>
              </a:spcBef>
              <a:buNone/>
              <a:defRPr sz="36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1" name="Shape 111"/>
        <p:cNvGrpSpPr/>
        <p:nvPr/>
      </p:nvGrpSpPr>
      <p:grpSpPr>
        <a:xfrm>
          <a:off x="0" y="0"/>
          <a:ext cx="0" cy="0"/>
          <a:chOff x="0" y="0"/>
          <a:chExt cx="0" cy="0"/>
        </a:xfrm>
      </p:grpSpPr>
      <p:sp>
        <p:nvSpPr>
          <p:cNvPr id="112" name="Google Shape;112;p38"/>
          <p:cNvSpPr txBox="1"/>
          <p:nvPr>
            <p:ph type="title"/>
          </p:nvPr>
        </p:nvSpPr>
        <p:spPr>
          <a:xfrm>
            <a:off x="2321843" y="2948156"/>
            <a:ext cx="6184483" cy="131545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A3838"/>
              </a:buClr>
              <a:buSzPts val="4000"/>
              <a:buFont typeface="Arial"/>
              <a:buNone/>
              <a:defRPr sz="40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 type="body"/>
          </p:nvPr>
        </p:nvSpPr>
        <p:spPr>
          <a:xfrm>
            <a:off x="2317581" y="2534653"/>
            <a:ext cx="6188745" cy="30007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rgbClr val="3A3838"/>
              </a:buClr>
              <a:buSzPts val="1800"/>
              <a:buNone/>
              <a:defRPr sz="1800">
                <a:solidFill>
                  <a:srgbClr val="3A3838"/>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4" name="Google Shape;114;p38"/>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pic>
        <p:nvPicPr>
          <p:cNvPr id="117" name="Google Shape;117;p38"/>
          <p:cNvPicPr preferRelativeResize="0"/>
          <p:nvPr/>
        </p:nvPicPr>
        <p:blipFill rotWithShape="1">
          <a:blip r:embed="rId2">
            <a:alphaModFix/>
          </a:blip>
          <a:srcRect b="0" l="0" r="0" t="0"/>
          <a:stretch/>
        </p:blipFill>
        <p:spPr>
          <a:xfrm>
            <a:off x="559719" y="2582779"/>
            <a:ext cx="1471628" cy="1640725"/>
          </a:xfrm>
          <a:prstGeom prst="rect">
            <a:avLst/>
          </a:prstGeom>
          <a:noFill/>
          <a:ln>
            <a:noFill/>
          </a:ln>
        </p:spPr>
      </p:pic>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8" name="Shape 118"/>
        <p:cNvGrpSpPr/>
        <p:nvPr/>
      </p:nvGrpSpPr>
      <p:grpSpPr>
        <a:xfrm>
          <a:off x="0" y="0"/>
          <a:ext cx="0" cy="0"/>
          <a:chOff x="0" y="0"/>
          <a:chExt cx="0" cy="0"/>
        </a:xfrm>
      </p:grpSpPr>
      <p:sp>
        <p:nvSpPr>
          <p:cNvPr id="119" name="Google Shape;119;p39"/>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9"/>
          <p:cNvSpPr txBox="1"/>
          <p:nvPr>
            <p:ph idx="1" type="body"/>
          </p:nvPr>
        </p:nvSpPr>
        <p:spPr>
          <a:xfrm>
            <a:off x="184898" y="1427747"/>
            <a:ext cx="4329952" cy="4749216"/>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9"/>
          <p:cNvSpPr txBox="1"/>
          <p:nvPr>
            <p:ph idx="2" type="body"/>
          </p:nvPr>
        </p:nvSpPr>
        <p:spPr>
          <a:xfrm>
            <a:off x="4629150" y="1427747"/>
            <a:ext cx="4378492" cy="4749216"/>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9"/>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nippet Code">
  <p:cSld name="Snippet Code">
    <p:spTree>
      <p:nvGrpSpPr>
        <p:cNvPr id="125" name="Shape 125"/>
        <p:cNvGrpSpPr/>
        <p:nvPr/>
      </p:nvGrpSpPr>
      <p:grpSpPr>
        <a:xfrm>
          <a:off x="0" y="0"/>
          <a:ext cx="0" cy="0"/>
          <a:chOff x="0" y="0"/>
          <a:chExt cx="0" cy="0"/>
        </a:xfrm>
      </p:grpSpPr>
      <p:sp>
        <p:nvSpPr>
          <p:cNvPr id="126" name="Google Shape;126;p40"/>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40"/>
          <p:cNvSpPr txBox="1"/>
          <p:nvPr>
            <p:ph idx="1" type="body"/>
          </p:nvPr>
        </p:nvSpPr>
        <p:spPr>
          <a:xfrm>
            <a:off x="5486400" y="1427747"/>
            <a:ext cx="3521242" cy="4749216"/>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Clr>
                <a:srgbClr val="3A3838"/>
              </a:buClr>
              <a:buSzPts val="1600"/>
              <a:buChar char="•"/>
              <a:defRPr sz="1600"/>
            </a:lvl1pPr>
            <a:lvl2pPr indent="-317500" lvl="1" marL="914400" algn="l">
              <a:lnSpc>
                <a:spcPct val="100000"/>
              </a:lnSpc>
              <a:spcBef>
                <a:spcPts val="500"/>
              </a:spcBef>
              <a:spcAft>
                <a:spcPts val="0"/>
              </a:spcAft>
              <a:buClr>
                <a:srgbClr val="3A3838"/>
              </a:buClr>
              <a:buSzPts val="1400"/>
              <a:buChar char="•"/>
              <a:defRPr sz="1400"/>
            </a:lvl2pPr>
            <a:lvl3pPr indent="-304800" lvl="2" marL="1371600" algn="l">
              <a:lnSpc>
                <a:spcPct val="100000"/>
              </a:lnSpc>
              <a:spcBef>
                <a:spcPts val="500"/>
              </a:spcBef>
              <a:spcAft>
                <a:spcPts val="0"/>
              </a:spcAft>
              <a:buClr>
                <a:srgbClr val="3A3838"/>
              </a:buClr>
              <a:buSzPts val="1200"/>
              <a:buChar char="•"/>
              <a:defRPr sz="1200"/>
            </a:lvl3pPr>
            <a:lvl4pPr indent="-298450" lvl="3" marL="1828800" algn="l">
              <a:lnSpc>
                <a:spcPct val="100000"/>
              </a:lnSpc>
              <a:spcBef>
                <a:spcPts val="500"/>
              </a:spcBef>
              <a:spcAft>
                <a:spcPts val="0"/>
              </a:spcAft>
              <a:buClr>
                <a:srgbClr val="3A3838"/>
              </a:buClr>
              <a:buSzPts val="1100"/>
              <a:buChar char="•"/>
              <a:defRPr sz="1100"/>
            </a:lvl4pPr>
            <a:lvl5pPr indent="-298450" lvl="4" marL="2286000" algn="l">
              <a:lnSpc>
                <a:spcPct val="100000"/>
              </a:lnSpc>
              <a:spcBef>
                <a:spcPts val="500"/>
              </a:spcBef>
              <a:spcAft>
                <a:spcPts val="0"/>
              </a:spcAft>
              <a:buClr>
                <a:srgbClr val="3A3838"/>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40"/>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
        <p:nvSpPr>
          <p:cNvPr id="131" name="Google Shape;131;p40"/>
          <p:cNvSpPr txBox="1"/>
          <p:nvPr>
            <p:ph idx="2" type="body"/>
          </p:nvPr>
        </p:nvSpPr>
        <p:spPr>
          <a:xfrm>
            <a:off x="184898" y="1427747"/>
            <a:ext cx="5197228" cy="4749216"/>
          </a:xfrm>
          <a:prstGeom prst="rect">
            <a:avLst/>
          </a:prstGeom>
          <a:noFill/>
          <a:ln cap="flat" cmpd="sng" w="9525">
            <a:solidFill>
              <a:schemeClr val="dk1"/>
            </a:solidFill>
            <a:prstDash val="lgDash"/>
            <a:round/>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100"/>
              <a:buNone/>
              <a:defRPr b="1" sz="1100">
                <a:solidFill>
                  <a:schemeClr val="dk1"/>
                </a:solidFill>
                <a:latin typeface="Courier New"/>
                <a:ea typeface="Courier New"/>
                <a:cs typeface="Courier New"/>
                <a:sym typeface="Courier New"/>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32" name="Shape 132"/>
        <p:cNvGrpSpPr/>
        <p:nvPr/>
      </p:nvGrpSpPr>
      <p:grpSpPr>
        <a:xfrm>
          <a:off x="0" y="0"/>
          <a:ext cx="0" cy="0"/>
          <a:chOff x="0" y="0"/>
          <a:chExt cx="0" cy="0"/>
        </a:xfrm>
      </p:grpSpPr>
      <p:sp>
        <p:nvSpPr>
          <p:cNvPr id="133" name="Google Shape;133;p41"/>
          <p:cNvSpPr txBox="1"/>
          <p:nvPr>
            <p:ph idx="1" type="body"/>
          </p:nvPr>
        </p:nvSpPr>
        <p:spPr>
          <a:xfrm>
            <a:off x="184898" y="1427747"/>
            <a:ext cx="4313284" cy="84647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rgbClr val="3A3838"/>
              </a:buClr>
              <a:buSzPts val="2400"/>
              <a:buNone/>
              <a:defRPr b="1" sz="2400"/>
            </a:lvl1pPr>
            <a:lvl2pPr indent="-228600" lvl="1" marL="914400" algn="l">
              <a:lnSpc>
                <a:spcPct val="100000"/>
              </a:lnSpc>
              <a:spcBef>
                <a:spcPts val="500"/>
              </a:spcBef>
              <a:spcAft>
                <a:spcPts val="0"/>
              </a:spcAft>
              <a:buClr>
                <a:srgbClr val="3A3838"/>
              </a:buClr>
              <a:buSzPts val="2000"/>
              <a:buNone/>
              <a:defRPr b="1" sz="2000"/>
            </a:lvl2pPr>
            <a:lvl3pPr indent="-228600" lvl="2" marL="1371600" algn="l">
              <a:lnSpc>
                <a:spcPct val="100000"/>
              </a:lnSpc>
              <a:spcBef>
                <a:spcPts val="500"/>
              </a:spcBef>
              <a:spcAft>
                <a:spcPts val="0"/>
              </a:spcAft>
              <a:buClr>
                <a:srgbClr val="3A3838"/>
              </a:buClr>
              <a:buSzPts val="1800"/>
              <a:buNone/>
              <a:defRPr b="1" sz="1800"/>
            </a:lvl3pPr>
            <a:lvl4pPr indent="-228600" lvl="3" marL="1828800" algn="l">
              <a:lnSpc>
                <a:spcPct val="100000"/>
              </a:lnSpc>
              <a:spcBef>
                <a:spcPts val="500"/>
              </a:spcBef>
              <a:spcAft>
                <a:spcPts val="0"/>
              </a:spcAft>
              <a:buClr>
                <a:srgbClr val="3A3838"/>
              </a:buClr>
              <a:buSzPts val="1600"/>
              <a:buNone/>
              <a:defRPr b="1" sz="1600"/>
            </a:lvl4pPr>
            <a:lvl5pPr indent="-228600" lvl="4" marL="2286000" algn="l">
              <a:lnSpc>
                <a:spcPct val="100000"/>
              </a:lnSpc>
              <a:spcBef>
                <a:spcPts val="500"/>
              </a:spcBef>
              <a:spcAft>
                <a:spcPts val="0"/>
              </a:spcAft>
              <a:buClr>
                <a:srgbClr val="3A383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41"/>
          <p:cNvSpPr txBox="1"/>
          <p:nvPr>
            <p:ph idx="2" type="body"/>
          </p:nvPr>
        </p:nvSpPr>
        <p:spPr>
          <a:xfrm>
            <a:off x="184898" y="2274219"/>
            <a:ext cx="4313284" cy="391544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41"/>
          <p:cNvSpPr txBox="1"/>
          <p:nvPr>
            <p:ph idx="3" type="body"/>
          </p:nvPr>
        </p:nvSpPr>
        <p:spPr>
          <a:xfrm>
            <a:off x="4629150" y="1427747"/>
            <a:ext cx="4378492" cy="84647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rgbClr val="3A3838"/>
              </a:buClr>
              <a:buSzPts val="2400"/>
              <a:buNone/>
              <a:defRPr b="1" sz="2400"/>
            </a:lvl1pPr>
            <a:lvl2pPr indent="-228600" lvl="1" marL="914400" algn="l">
              <a:lnSpc>
                <a:spcPct val="100000"/>
              </a:lnSpc>
              <a:spcBef>
                <a:spcPts val="500"/>
              </a:spcBef>
              <a:spcAft>
                <a:spcPts val="0"/>
              </a:spcAft>
              <a:buClr>
                <a:srgbClr val="3A3838"/>
              </a:buClr>
              <a:buSzPts val="2000"/>
              <a:buNone/>
              <a:defRPr b="1" sz="2000"/>
            </a:lvl2pPr>
            <a:lvl3pPr indent="-228600" lvl="2" marL="1371600" algn="l">
              <a:lnSpc>
                <a:spcPct val="100000"/>
              </a:lnSpc>
              <a:spcBef>
                <a:spcPts val="500"/>
              </a:spcBef>
              <a:spcAft>
                <a:spcPts val="0"/>
              </a:spcAft>
              <a:buClr>
                <a:srgbClr val="3A3838"/>
              </a:buClr>
              <a:buSzPts val="1800"/>
              <a:buNone/>
              <a:defRPr b="1" sz="1800"/>
            </a:lvl3pPr>
            <a:lvl4pPr indent="-228600" lvl="3" marL="1828800" algn="l">
              <a:lnSpc>
                <a:spcPct val="100000"/>
              </a:lnSpc>
              <a:spcBef>
                <a:spcPts val="500"/>
              </a:spcBef>
              <a:spcAft>
                <a:spcPts val="0"/>
              </a:spcAft>
              <a:buClr>
                <a:srgbClr val="3A3838"/>
              </a:buClr>
              <a:buSzPts val="1600"/>
              <a:buNone/>
              <a:defRPr b="1" sz="1600"/>
            </a:lvl4pPr>
            <a:lvl5pPr indent="-228600" lvl="4" marL="2286000" algn="l">
              <a:lnSpc>
                <a:spcPct val="100000"/>
              </a:lnSpc>
              <a:spcBef>
                <a:spcPts val="500"/>
              </a:spcBef>
              <a:spcAft>
                <a:spcPts val="0"/>
              </a:spcAft>
              <a:buClr>
                <a:srgbClr val="3A383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41"/>
          <p:cNvSpPr txBox="1"/>
          <p:nvPr>
            <p:ph idx="4" type="body"/>
          </p:nvPr>
        </p:nvSpPr>
        <p:spPr>
          <a:xfrm>
            <a:off x="4629150" y="2274219"/>
            <a:ext cx="4378492" cy="391544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41"/>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
        <p:nvSpPr>
          <p:cNvPr id="140" name="Google Shape;140;p41"/>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1" name="Shape 141"/>
        <p:cNvGrpSpPr/>
        <p:nvPr/>
      </p:nvGrpSpPr>
      <p:grpSpPr>
        <a:xfrm>
          <a:off x="0" y="0"/>
          <a:ext cx="0" cy="0"/>
          <a:chOff x="0" y="0"/>
          <a:chExt cx="0" cy="0"/>
        </a:xfrm>
      </p:grpSpPr>
      <p:sp>
        <p:nvSpPr>
          <p:cNvPr id="142" name="Google Shape;142;p42"/>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2"/>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2"/>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2"/>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Title">
  <p:cSld name="Image with Title">
    <p:spTree>
      <p:nvGrpSpPr>
        <p:cNvPr id="146" name="Shape 146"/>
        <p:cNvGrpSpPr/>
        <p:nvPr/>
      </p:nvGrpSpPr>
      <p:grpSpPr>
        <a:xfrm>
          <a:off x="0" y="0"/>
          <a:ext cx="0" cy="0"/>
          <a:chOff x="0" y="0"/>
          <a:chExt cx="0" cy="0"/>
        </a:xfrm>
      </p:grpSpPr>
      <p:sp>
        <p:nvSpPr>
          <p:cNvPr id="147" name="Google Shape;147;p43"/>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3"/>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3"/>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
        <p:nvSpPr>
          <p:cNvPr id="150" name="Google Shape;150;p43"/>
          <p:cNvSpPr/>
          <p:nvPr>
            <p:ph idx="2" type="pic"/>
          </p:nvPr>
        </p:nvSpPr>
        <p:spPr>
          <a:xfrm>
            <a:off x="184897" y="1556084"/>
            <a:ext cx="8822577" cy="4122821"/>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rgbClr val="3A3838"/>
              </a:buClr>
              <a:buSzPts val="2000"/>
              <a:buFont typeface="Arial"/>
              <a:buChar char="•"/>
              <a:defRPr b="0" i="0" sz="2000" u="none" cap="none" strike="noStrike">
                <a:solidFill>
                  <a:srgbClr val="3A3838"/>
                </a:solidFill>
                <a:latin typeface="Arial"/>
                <a:ea typeface="Arial"/>
                <a:cs typeface="Arial"/>
                <a:sym typeface="Arial"/>
              </a:defRPr>
            </a:lvl1pPr>
            <a:lvl2pPr lvl="1" marR="0" rtl="0" algn="l">
              <a:lnSpc>
                <a:spcPct val="100000"/>
              </a:lnSpc>
              <a:spcBef>
                <a:spcPts val="500"/>
              </a:spcBef>
              <a:spcAft>
                <a:spcPts val="0"/>
              </a:spcAft>
              <a:buClr>
                <a:srgbClr val="3A3838"/>
              </a:buClr>
              <a:buSzPts val="1800"/>
              <a:buFont typeface="Arial"/>
              <a:buChar char="•"/>
              <a:defRPr b="0" i="0" sz="1800" u="none" cap="none" strike="noStrike">
                <a:solidFill>
                  <a:srgbClr val="3A3838"/>
                </a:solidFill>
                <a:latin typeface="Arial"/>
                <a:ea typeface="Arial"/>
                <a:cs typeface="Arial"/>
                <a:sym typeface="Arial"/>
              </a:defRPr>
            </a:lvl2pPr>
            <a:lvl3pPr lvl="2" marR="0" rtl="0" algn="l">
              <a:lnSpc>
                <a:spcPct val="100000"/>
              </a:lnSpc>
              <a:spcBef>
                <a:spcPts val="500"/>
              </a:spcBef>
              <a:spcAft>
                <a:spcPts val="0"/>
              </a:spcAft>
              <a:buClr>
                <a:srgbClr val="3A3838"/>
              </a:buClr>
              <a:buSzPts val="1600"/>
              <a:buFont typeface="Arial"/>
              <a:buChar char="•"/>
              <a:defRPr b="0" i="0" sz="1600" u="none" cap="none" strike="noStrike">
                <a:solidFill>
                  <a:srgbClr val="3A3838"/>
                </a:solidFill>
                <a:latin typeface="Arial"/>
                <a:ea typeface="Arial"/>
                <a:cs typeface="Arial"/>
                <a:sym typeface="Arial"/>
              </a:defRPr>
            </a:lvl3pPr>
            <a:lvl4pPr lvl="3"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4pPr>
            <a:lvl5pPr lvl="4"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1" name="Google Shape;151;p43"/>
          <p:cNvSpPr txBox="1"/>
          <p:nvPr>
            <p:ph type="title"/>
          </p:nvPr>
        </p:nvSpPr>
        <p:spPr>
          <a:xfrm>
            <a:off x="2703094" y="412469"/>
            <a:ext cx="6304548"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spTree>
      <p:nvGrpSpPr>
        <p:cNvPr id="152" name="Shape 152"/>
        <p:cNvGrpSpPr/>
        <p:nvPr/>
      </p:nvGrpSpPr>
      <p:grpSpPr>
        <a:xfrm>
          <a:off x="0" y="0"/>
          <a:ext cx="0" cy="0"/>
          <a:chOff x="0" y="0"/>
          <a:chExt cx="0" cy="0"/>
        </a:xfrm>
      </p:grpSpPr>
      <p:pic>
        <p:nvPicPr>
          <p:cNvPr id="153" name="Google Shape;153;p4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54" name="Google Shape;154;p44"/>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4"/>
          <p:cNvSpPr txBox="1"/>
          <p:nvPr>
            <p:ph idx="11" type="ftr"/>
          </p:nvPr>
        </p:nvSpPr>
        <p:spPr>
          <a:xfrm>
            <a:off x="2362034" y="6420518"/>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4"/>
          <p:cNvSpPr txBox="1"/>
          <p:nvPr>
            <p:ph idx="12" type="sldNum"/>
          </p:nvPr>
        </p:nvSpPr>
        <p:spPr>
          <a:xfrm>
            <a:off x="8093243" y="6420519"/>
            <a:ext cx="9144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050">
                <a:solidFill>
                  <a:srgbClr val="595959"/>
                </a:solidFill>
                <a:latin typeface="Arial"/>
                <a:ea typeface="Arial"/>
                <a:cs typeface="Arial"/>
                <a:sym typeface="Arial"/>
              </a:defRPr>
            </a:lvl1pPr>
            <a:lvl2pPr indent="0" lvl="1" marL="0" algn="ctr">
              <a:spcBef>
                <a:spcPts val="0"/>
              </a:spcBef>
              <a:buNone/>
              <a:defRPr sz="1050">
                <a:solidFill>
                  <a:srgbClr val="595959"/>
                </a:solidFill>
                <a:latin typeface="Arial"/>
                <a:ea typeface="Arial"/>
                <a:cs typeface="Arial"/>
                <a:sym typeface="Arial"/>
              </a:defRPr>
            </a:lvl2pPr>
            <a:lvl3pPr indent="0" lvl="2" marL="0" algn="ctr">
              <a:spcBef>
                <a:spcPts val="0"/>
              </a:spcBef>
              <a:buNone/>
              <a:defRPr sz="1050">
                <a:solidFill>
                  <a:srgbClr val="595959"/>
                </a:solidFill>
                <a:latin typeface="Arial"/>
                <a:ea typeface="Arial"/>
                <a:cs typeface="Arial"/>
                <a:sym typeface="Arial"/>
              </a:defRPr>
            </a:lvl3pPr>
            <a:lvl4pPr indent="0" lvl="3" marL="0" algn="ctr">
              <a:spcBef>
                <a:spcPts val="0"/>
              </a:spcBef>
              <a:buNone/>
              <a:defRPr sz="1050">
                <a:solidFill>
                  <a:srgbClr val="595959"/>
                </a:solidFill>
                <a:latin typeface="Arial"/>
                <a:ea typeface="Arial"/>
                <a:cs typeface="Arial"/>
                <a:sym typeface="Arial"/>
              </a:defRPr>
            </a:lvl4pPr>
            <a:lvl5pPr indent="0" lvl="4" marL="0" algn="ctr">
              <a:spcBef>
                <a:spcPts val="0"/>
              </a:spcBef>
              <a:buNone/>
              <a:defRPr sz="1050">
                <a:solidFill>
                  <a:srgbClr val="595959"/>
                </a:solidFill>
                <a:latin typeface="Arial"/>
                <a:ea typeface="Arial"/>
                <a:cs typeface="Arial"/>
                <a:sym typeface="Arial"/>
              </a:defRPr>
            </a:lvl5pPr>
            <a:lvl6pPr indent="0" lvl="5" marL="0" algn="ctr">
              <a:spcBef>
                <a:spcPts val="0"/>
              </a:spcBef>
              <a:buNone/>
              <a:defRPr sz="1050">
                <a:solidFill>
                  <a:srgbClr val="595959"/>
                </a:solidFill>
                <a:latin typeface="Arial"/>
                <a:ea typeface="Arial"/>
                <a:cs typeface="Arial"/>
                <a:sym typeface="Arial"/>
              </a:defRPr>
            </a:lvl6pPr>
            <a:lvl7pPr indent="0" lvl="6" marL="0" algn="ctr">
              <a:spcBef>
                <a:spcPts val="0"/>
              </a:spcBef>
              <a:buNone/>
              <a:defRPr sz="1050">
                <a:solidFill>
                  <a:srgbClr val="595959"/>
                </a:solidFill>
                <a:latin typeface="Arial"/>
                <a:ea typeface="Arial"/>
                <a:cs typeface="Arial"/>
                <a:sym typeface="Arial"/>
              </a:defRPr>
            </a:lvl7pPr>
            <a:lvl8pPr indent="0" lvl="7" marL="0" algn="ctr">
              <a:spcBef>
                <a:spcPts val="0"/>
              </a:spcBef>
              <a:buNone/>
              <a:defRPr sz="1050">
                <a:solidFill>
                  <a:srgbClr val="595959"/>
                </a:solidFill>
                <a:latin typeface="Arial"/>
                <a:ea typeface="Arial"/>
                <a:cs typeface="Arial"/>
                <a:sym typeface="Arial"/>
              </a:defRPr>
            </a:lvl8pPr>
            <a:lvl9pPr indent="0" lvl="8" marL="0" algn="ctr">
              <a:spcBef>
                <a:spcPts val="0"/>
              </a:spcBef>
              <a:buNone/>
              <a:defRPr sz="1050">
                <a:solidFill>
                  <a:srgbClr val="59595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id-ID"/>
              <a:t>‹#›</a:t>
            </a:fld>
            <a:endParaRPr/>
          </a:p>
        </p:txBody>
      </p:sp>
      <p:pic>
        <p:nvPicPr>
          <p:cNvPr id="157" name="Google Shape;157;p44"/>
          <p:cNvPicPr preferRelativeResize="0"/>
          <p:nvPr/>
        </p:nvPicPr>
        <p:blipFill rotWithShape="1">
          <a:blip r:embed="rId3">
            <a:alphaModFix/>
          </a:blip>
          <a:srcRect b="22399" l="7013" r="7280" t="0"/>
          <a:stretch/>
        </p:blipFill>
        <p:spPr>
          <a:xfrm>
            <a:off x="508617" y="121182"/>
            <a:ext cx="363863" cy="343446"/>
          </a:xfrm>
          <a:prstGeom prst="rect">
            <a:avLst/>
          </a:prstGeom>
          <a:noFill/>
          <a:ln>
            <a:noFill/>
          </a:ln>
        </p:spPr>
      </p:pic>
      <p:pic>
        <p:nvPicPr>
          <p:cNvPr id="158" name="Google Shape;158;p44"/>
          <p:cNvPicPr preferRelativeResize="0"/>
          <p:nvPr/>
        </p:nvPicPr>
        <p:blipFill rotWithShape="1">
          <a:blip r:embed="rId4">
            <a:alphaModFix/>
          </a:blip>
          <a:srcRect b="0" l="0" r="0" t="0"/>
          <a:stretch/>
        </p:blipFill>
        <p:spPr>
          <a:xfrm>
            <a:off x="942762" y="113994"/>
            <a:ext cx="806818" cy="350634"/>
          </a:xfrm>
          <a:prstGeom prst="rect">
            <a:avLst/>
          </a:prstGeom>
          <a:noFill/>
          <a:ln>
            <a:noFill/>
          </a:ln>
        </p:spPr>
      </p:pic>
      <p:pic>
        <p:nvPicPr>
          <p:cNvPr id="159" name="Google Shape;159;p44"/>
          <p:cNvPicPr preferRelativeResize="0"/>
          <p:nvPr/>
        </p:nvPicPr>
        <p:blipFill rotWithShape="1">
          <a:blip r:embed="rId5">
            <a:alphaModFix/>
          </a:blip>
          <a:srcRect b="0" l="0" r="0" t="0"/>
          <a:stretch/>
        </p:blipFill>
        <p:spPr>
          <a:xfrm>
            <a:off x="104113" y="121182"/>
            <a:ext cx="333345" cy="343446"/>
          </a:xfrm>
          <a:prstGeom prst="rect">
            <a:avLst/>
          </a:prstGeom>
          <a:noFill/>
          <a:ln>
            <a:noFill/>
          </a:ln>
        </p:spPr>
      </p:pic>
      <p:sp>
        <p:nvSpPr>
          <p:cNvPr id="160" name="Google Shape;160;p44"/>
          <p:cNvSpPr/>
          <p:nvPr>
            <p:ph idx="2" type="pic"/>
          </p:nvPr>
        </p:nvSpPr>
        <p:spPr>
          <a:xfrm>
            <a:off x="184897" y="585809"/>
            <a:ext cx="8822577" cy="576235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rgbClr val="3A3838"/>
              </a:buClr>
              <a:buSzPts val="2000"/>
              <a:buFont typeface="Arial"/>
              <a:buChar char="•"/>
              <a:defRPr b="0" i="0" sz="2000" u="none" cap="none" strike="noStrike">
                <a:solidFill>
                  <a:srgbClr val="3A3838"/>
                </a:solidFill>
                <a:latin typeface="Arial"/>
                <a:ea typeface="Arial"/>
                <a:cs typeface="Arial"/>
                <a:sym typeface="Arial"/>
              </a:defRPr>
            </a:lvl1pPr>
            <a:lvl2pPr lvl="1" marR="0" rtl="0" algn="l">
              <a:lnSpc>
                <a:spcPct val="100000"/>
              </a:lnSpc>
              <a:spcBef>
                <a:spcPts val="500"/>
              </a:spcBef>
              <a:spcAft>
                <a:spcPts val="0"/>
              </a:spcAft>
              <a:buClr>
                <a:srgbClr val="3A3838"/>
              </a:buClr>
              <a:buSzPts val="1800"/>
              <a:buFont typeface="Arial"/>
              <a:buChar char="•"/>
              <a:defRPr b="0" i="0" sz="1800" u="none" cap="none" strike="noStrike">
                <a:solidFill>
                  <a:srgbClr val="3A3838"/>
                </a:solidFill>
                <a:latin typeface="Arial"/>
                <a:ea typeface="Arial"/>
                <a:cs typeface="Arial"/>
                <a:sym typeface="Arial"/>
              </a:defRPr>
            </a:lvl2pPr>
            <a:lvl3pPr lvl="2" marR="0" rtl="0" algn="l">
              <a:lnSpc>
                <a:spcPct val="100000"/>
              </a:lnSpc>
              <a:spcBef>
                <a:spcPts val="500"/>
              </a:spcBef>
              <a:spcAft>
                <a:spcPts val="0"/>
              </a:spcAft>
              <a:buClr>
                <a:srgbClr val="3A3838"/>
              </a:buClr>
              <a:buSzPts val="1600"/>
              <a:buFont typeface="Arial"/>
              <a:buChar char="•"/>
              <a:defRPr b="0" i="0" sz="1600" u="none" cap="none" strike="noStrike">
                <a:solidFill>
                  <a:srgbClr val="3A3838"/>
                </a:solidFill>
                <a:latin typeface="Arial"/>
                <a:ea typeface="Arial"/>
                <a:cs typeface="Arial"/>
                <a:sym typeface="Arial"/>
              </a:defRPr>
            </a:lvl3pPr>
            <a:lvl4pPr lvl="3"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4pPr>
            <a:lvl5pPr lvl="4"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1" name="Google Shape;161;p44"/>
          <p:cNvSpPr txBox="1"/>
          <p:nvPr/>
        </p:nvSpPr>
        <p:spPr>
          <a:xfrm>
            <a:off x="3916279" y="45113"/>
            <a:ext cx="5091363"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id-ID" sz="900">
                <a:solidFill>
                  <a:srgbClr val="3A3838"/>
                </a:solidFill>
                <a:latin typeface="Quattrocento Sans"/>
                <a:ea typeface="Quattrocento Sans"/>
                <a:cs typeface="Quattrocento Sans"/>
                <a:sym typeface="Quattrocento Sans"/>
              </a:rPr>
              <a:t>Program Fresh</a:t>
            </a:r>
            <a:r>
              <a:rPr lang="id-ID" sz="900">
                <a:solidFill>
                  <a:srgbClr val="3A3838"/>
                </a:solidFill>
                <a:latin typeface="Quattrocento Sans"/>
                <a:ea typeface="Quattrocento Sans"/>
                <a:cs typeface="Quattrocento Sans"/>
                <a:sym typeface="Quattrocento Sans"/>
              </a:rPr>
              <a:t> Graduate Academy Digital Talent Scholarship 2019 | Machine Learning</a:t>
            </a:r>
            <a:endParaRPr sz="900">
              <a:solidFill>
                <a:srgbClr val="3A3838"/>
              </a:solidFill>
              <a:latin typeface="Quattrocento Sans"/>
              <a:ea typeface="Quattrocento Sans"/>
              <a:cs typeface="Quattrocento Sans"/>
              <a:sym typeface="Quattrocento Sans"/>
            </a:endParaRPr>
          </a:p>
        </p:txBody>
      </p:sp>
    </p:spTree>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4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1000"/>
              </a:spcBef>
              <a:spcAft>
                <a:spcPts val="0"/>
              </a:spcAft>
              <a:buClr>
                <a:srgbClr val="3A3838"/>
              </a:buClr>
              <a:buSzPts val="3200"/>
              <a:buChar char="•"/>
              <a:defRPr sz="3200"/>
            </a:lvl1pPr>
            <a:lvl2pPr indent="-406400" lvl="1" marL="914400" algn="l">
              <a:lnSpc>
                <a:spcPct val="100000"/>
              </a:lnSpc>
              <a:spcBef>
                <a:spcPts val="500"/>
              </a:spcBef>
              <a:spcAft>
                <a:spcPts val="0"/>
              </a:spcAft>
              <a:buClr>
                <a:srgbClr val="3A3838"/>
              </a:buClr>
              <a:buSzPts val="2800"/>
              <a:buChar char="•"/>
              <a:defRPr sz="2800"/>
            </a:lvl2pPr>
            <a:lvl3pPr indent="-381000" lvl="2" marL="1371600" algn="l">
              <a:lnSpc>
                <a:spcPct val="100000"/>
              </a:lnSpc>
              <a:spcBef>
                <a:spcPts val="500"/>
              </a:spcBef>
              <a:spcAft>
                <a:spcPts val="0"/>
              </a:spcAft>
              <a:buClr>
                <a:srgbClr val="3A3838"/>
              </a:buClr>
              <a:buSzPts val="2400"/>
              <a:buChar char="•"/>
              <a:defRPr sz="2400"/>
            </a:lvl3pPr>
            <a:lvl4pPr indent="-355600" lvl="3" marL="1828800" algn="l">
              <a:lnSpc>
                <a:spcPct val="100000"/>
              </a:lnSpc>
              <a:spcBef>
                <a:spcPts val="500"/>
              </a:spcBef>
              <a:spcAft>
                <a:spcPts val="0"/>
              </a:spcAft>
              <a:buClr>
                <a:srgbClr val="3A3838"/>
              </a:buClr>
              <a:buSzPts val="2000"/>
              <a:buChar char="•"/>
              <a:defRPr sz="2000"/>
            </a:lvl4pPr>
            <a:lvl5pPr indent="-355600" lvl="4" marL="2286000" algn="l">
              <a:lnSpc>
                <a:spcPct val="100000"/>
              </a:lnSpc>
              <a:spcBef>
                <a:spcPts val="500"/>
              </a:spcBef>
              <a:spcAft>
                <a:spcPts val="0"/>
              </a:spcAft>
              <a:buClr>
                <a:srgbClr val="3A3838"/>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5" name="Google Shape;165;p4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A3838"/>
              </a:buClr>
              <a:buSzPts val="1600"/>
              <a:buNone/>
              <a:defRPr sz="1600"/>
            </a:lvl1pPr>
            <a:lvl2pPr indent="-228600" lvl="1" marL="914400" algn="l">
              <a:lnSpc>
                <a:spcPct val="100000"/>
              </a:lnSpc>
              <a:spcBef>
                <a:spcPts val="500"/>
              </a:spcBef>
              <a:spcAft>
                <a:spcPts val="0"/>
              </a:spcAft>
              <a:buClr>
                <a:srgbClr val="3A3838"/>
              </a:buClr>
              <a:buSzPts val="1400"/>
              <a:buNone/>
              <a:defRPr sz="1400"/>
            </a:lvl2pPr>
            <a:lvl3pPr indent="-228600" lvl="2" marL="1371600" algn="l">
              <a:lnSpc>
                <a:spcPct val="100000"/>
              </a:lnSpc>
              <a:spcBef>
                <a:spcPts val="500"/>
              </a:spcBef>
              <a:spcAft>
                <a:spcPts val="0"/>
              </a:spcAft>
              <a:buClr>
                <a:srgbClr val="3A3838"/>
              </a:buClr>
              <a:buSzPts val="1200"/>
              <a:buNone/>
              <a:defRPr sz="1200"/>
            </a:lvl3pPr>
            <a:lvl4pPr indent="-228600" lvl="3" marL="1828800" algn="l">
              <a:lnSpc>
                <a:spcPct val="100000"/>
              </a:lnSpc>
              <a:spcBef>
                <a:spcPts val="500"/>
              </a:spcBef>
              <a:spcAft>
                <a:spcPts val="0"/>
              </a:spcAft>
              <a:buClr>
                <a:srgbClr val="3A3838"/>
              </a:buClr>
              <a:buSzPts val="1000"/>
              <a:buNone/>
              <a:defRPr sz="1000"/>
            </a:lvl4pPr>
            <a:lvl5pPr indent="-228600" lvl="4" marL="2286000" algn="l">
              <a:lnSpc>
                <a:spcPct val="100000"/>
              </a:lnSpc>
              <a:spcBef>
                <a:spcPts val="500"/>
              </a:spcBef>
              <a:spcAft>
                <a:spcPts val="0"/>
              </a:spcAft>
              <a:buClr>
                <a:srgbClr val="3A383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6" name="Google Shape;166;p45"/>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5"/>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5"/>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69" name="Shape 169"/>
        <p:cNvGrpSpPr/>
        <p:nvPr/>
      </p:nvGrpSpPr>
      <p:grpSpPr>
        <a:xfrm>
          <a:off x="0" y="0"/>
          <a:ext cx="0" cy="0"/>
          <a:chOff x="0" y="0"/>
          <a:chExt cx="0" cy="0"/>
        </a:xfrm>
      </p:grpSpPr>
      <p:sp>
        <p:nvSpPr>
          <p:cNvPr id="170" name="Google Shape;170;p4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4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rgbClr val="3A3838"/>
              </a:buClr>
              <a:buSzPts val="3200"/>
              <a:buFont typeface="Arial"/>
              <a:buNone/>
              <a:defRPr b="0" i="0" sz="3200" u="none" cap="none" strike="noStrike">
                <a:solidFill>
                  <a:srgbClr val="3A3838"/>
                </a:solidFill>
                <a:latin typeface="Arial"/>
                <a:ea typeface="Arial"/>
                <a:cs typeface="Arial"/>
                <a:sym typeface="Arial"/>
              </a:defRPr>
            </a:lvl1pPr>
            <a:lvl2pPr lvl="1" marR="0" rtl="0" algn="l">
              <a:lnSpc>
                <a:spcPct val="100000"/>
              </a:lnSpc>
              <a:spcBef>
                <a:spcPts val="500"/>
              </a:spcBef>
              <a:spcAft>
                <a:spcPts val="0"/>
              </a:spcAft>
              <a:buClr>
                <a:srgbClr val="3A3838"/>
              </a:buClr>
              <a:buSzPts val="2800"/>
              <a:buFont typeface="Arial"/>
              <a:buNone/>
              <a:defRPr b="0" i="0" sz="2800" u="none" cap="none" strike="noStrike">
                <a:solidFill>
                  <a:srgbClr val="3A3838"/>
                </a:solidFill>
                <a:latin typeface="Arial"/>
                <a:ea typeface="Arial"/>
                <a:cs typeface="Arial"/>
                <a:sym typeface="Arial"/>
              </a:defRPr>
            </a:lvl2pPr>
            <a:lvl3pPr lvl="2" marR="0" rtl="0" algn="l">
              <a:lnSpc>
                <a:spcPct val="100000"/>
              </a:lnSpc>
              <a:spcBef>
                <a:spcPts val="500"/>
              </a:spcBef>
              <a:spcAft>
                <a:spcPts val="0"/>
              </a:spcAft>
              <a:buClr>
                <a:srgbClr val="3A3838"/>
              </a:buClr>
              <a:buSzPts val="2400"/>
              <a:buFont typeface="Arial"/>
              <a:buNone/>
              <a:defRPr b="0" i="0" sz="2400" u="none" cap="none" strike="noStrike">
                <a:solidFill>
                  <a:srgbClr val="3A3838"/>
                </a:solidFill>
                <a:latin typeface="Arial"/>
                <a:ea typeface="Arial"/>
                <a:cs typeface="Arial"/>
                <a:sym typeface="Arial"/>
              </a:defRPr>
            </a:lvl3pPr>
            <a:lvl4pPr lvl="3" marR="0" rtl="0" algn="l">
              <a:lnSpc>
                <a:spcPct val="100000"/>
              </a:lnSpc>
              <a:spcBef>
                <a:spcPts val="500"/>
              </a:spcBef>
              <a:spcAft>
                <a:spcPts val="0"/>
              </a:spcAft>
              <a:buClr>
                <a:srgbClr val="3A3838"/>
              </a:buClr>
              <a:buSzPts val="2000"/>
              <a:buFont typeface="Arial"/>
              <a:buNone/>
              <a:defRPr b="0" i="0" sz="2000" u="none" cap="none" strike="noStrike">
                <a:solidFill>
                  <a:srgbClr val="3A3838"/>
                </a:solidFill>
                <a:latin typeface="Arial"/>
                <a:ea typeface="Arial"/>
                <a:cs typeface="Arial"/>
                <a:sym typeface="Arial"/>
              </a:defRPr>
            </a:lvl4pPr>
            <a:lvl5pPr lvl="4" marR="0" rtl="0" algn="l">
              <a:lnSpc>
                <a:spcPct val="100000"/>
              </a:lnSpc>
              <a:spcBef>
                <a:spcPts val="500"/>
              </a:spcBef>
              <a:spcAft>
                <a:spcPts val="0"/>
              </a:spcAft>
              <a:buClr>
                <a:srgbClr val="3A3838"/>
              </a:buClr>
              <a:buSzPts val="2000"/>
              <a:buFont typeface="Arial"/>
              <a:buNone/>
              <a:defRPr b="0" i="0" sz="2000" u="none" cap="none" strike="noStrike">
                <a:solidFill>
                  <a:srgbClr val="3A3838"/>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2" name="Google Shape;172;p4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3A3838"/>
              </a:buClr>
              <a:buSzPts val="1600"/>
              <a:buNone/>
              <a:defRPr sz="1600"/>
            </a:lvl1pPr>
            <a:lvl2pPr indent="-228600" lvl="1" marL="914400" algn="l">
              <a:lnSpc>
                <a:spcPct val="100000"/>
              </a:lnSpc>
              <a:spcBef>
                <a:spcPts val="500"/>
              </a:spcBef>
              <a:spcAft>
                <a:spcPts val="0"/>
              </a:spcAft>
              <a:buClr>
                <a:srgbClr val="3A3838"/>
              </a:buClr>
              <a:buSzPts val="1400"/>
              <a:buNone/>
              <a:defRPr sz="1400"/>
            </a:lvl2pPr>
            <a:lvl3pPr indent="-228600" lvl="2" marL="1371600" algn="l">
              <a:lnSpc>
                <a:spcPct val="100000"/>
              </a:lnSpc>
              <a:spcBef>
                <a:spcPts val="500"/>
              </a:spcBef>
              <a:spcAft>
                <a:spcPts val="0"/>
              </a:spcAft>
              <a:buClr>
                <a:srgbClr val="3A3838"/>
              </a:buClr>
              <a:buSzPts val="1200"/>
              <a:buNone/>
              <a:defRPr sz="1200"/>
            </a:lvl3pPr>
            <a:lvl4pPr indent="-228600" lvl="3" marL="1828800" algn="l">
              <a:lnSpc>
                <a:spcPct val="100000"/>
              </a:lnSpc>
              <a:spcBef>
                <a:spcPts val="500"/>
              </a:spcBef>
              <a:spcAft>
                <a:spcPts val="0"/>
              </a:spcAft>
              <a:buClr>
                <a:srgbClr val="3A3838"/>
              </a:buClr>
              <a:buSzPts val="1000"/>
              <a:buNone/>
              <a:defRPr sz="1000"/>
            </a:lvl4pPr>
            <a:lvl5pPr indent="-228600" lvl="4" marL="2286000" algn="l">
              <a:lnSpc>
                <a:spcPct val="100000"/>
              </a:lnSpc>
              <a:spcBef>
                <a:spcPts val="500"/>
              </a:spcBef>
              <a:spcAft>
                <a:spcPts val="0"/>
              </a:spcAft>
              <a:buClr>
                <a:srgbClr val="3A383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3" name="Google Shape;173;p46"/>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6"/>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6"/>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6" name="Shape 176"/>
        <p:cNvGrpSpPr/>
        <p:nvPr/>
      </p:nvGrpSpPr>
      <p:grpSpPr>
        <a:xfrm>
          <a:off x="0" y="0"/>
          <a:ext cx="0" cy="0"/>
          <a:chOff x="0" y="0"/>
          <a:chExt cx="0" cy="0"/>
        </a:xfrm>
      </p:grpSpPr>
      <p:sp>
        <p:nvSpPr>
          <p:cNvPr id="177" name="Google Shape;177;p47"/>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7"/>
          <p:cNvSpPr txBox="1"/>
          <p:nvPr>
            <p:ph idx="1" type="body"/>
          </p:nvPr>
        </p:nvSpPr>
        <p:spPr>
          <a:xfrm rot="5400000">
            <a:off x="2241798" y="-597069"/>
            <a:ext cx="4708943" cy="882274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7"/>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7"/>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7"/>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4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48"/>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48"/>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8"/>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8"/>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p:cSld name="Content Slide">
    <p:spTree>
      <p:nvGrpSpPr>
        <p:cNvPr id="188" name="Shape 188"/>
        <p:cNvGrpSpPr/>
        <p:nvPr/>
      </p:nvGrpSpPr>
      <p:grpSpPr>
        <a:xfrm>
          <a:off x="0" y="0"/>
          <a:ext cx="0" cy="0"/>
          <a:chOff x="0" y="0"/>
          <a:chExt cx="0" cy="0"/>
        </a:xfrm>
      </p:grpSpPr>
      <p:sp>
        <p:nvSpPr>
          <p:cNvPr id="189" name="Google Shape;189;p49"/>
          <p:cNvSpPr txBox="1"/>
          <p:nvPr>
            <p:ph idx="1" type="body"/>
          </p:nvPr>
        </p:nvSpPr>
        <p:spPr>
          <a:xfrm>
            <a:off x="365760" y="2009550"/>
            <a:ext cx="8326438" cy="402549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rgbClr val="3A3838"/>
              </a:buClr>
              <a:buSzPts val="1800"/>
              <a:buChar char="•"/>
              <a:defRPr/>
            </a:lvl1pPr>
            <a:lvl2pPr indent="-342900" lvl="1" marL="914400" algn="l">
              <a:lnSpc>
                <a:spcPct val="100000"/>
              </a:lnSpc>
              <a:spcBef>
                <a:spcPts val="500"/>
              </a:spcBef>
              <a:spcAft>
                <a:spcPts val="0"/>
              </a:spcAft>
              <a:buClr>
                <a:srgbClr val="3A3838"/>
              </a:buClr>
              <a:buSzPts val="1800"/>
              <a:buChar char="•"/>
              <a:defRPr/>
            </a:lvl2pPr>
            <a:lvl3pPr indent="-342900" lvl="2" marL="1371600" algn="l">
              <a:lnSpc>
                <a:spcPct val="100000"/>
              </a:lnSpc>
              <a:spcBef>
                <a:spcPts val="500"/>
              </a:spcBef>
              <a:spcAft>
                <a:spcPts val="0"/>
              </a:spcAft>
              <a:buClr>
                <a:srgbClr val="3A3838"/>
              </a:buClr>
              <a:buSzPts val="1800"/>
              <a:buChar char="•"/>
              <a:defRPr/>
            </a:lvl3pPr>
            <a:lvl4pPr indent="-342900" lvl="3" marL="1828800" algn="l">
              <a:lnSpc>
                <a:spcPct val="100000"/>
              </a:lnSpc>
              <a:spcBef>
                <a:spcPts val="500"/>
              </a:spcBef>
              <a:spcAft>
                <a:spcPts val="0"/>
              </a:spcAft>
              <a:buClr>
                <a:srgbClr val="3A3838"/>
              </a:buClr>
              <a:buSzPts val="1800"/>
              <a:buChar char="•"/>
              <a:defRPr/>
            </a:lvl4pPr>
            <a:lvl5pPr indent="-342900" lvl="4" marL="2286000" algn="l">
              <a:lnSpc>
                <a:spcPct val="100000"/>
              </a:lnSpc>
              <a:spcBef>
                <a:spcPts val="500"/>
              </a:spcBef>
              <a:spcAft>
                <a:spcPts val="0"/>
              </a:spcAft>
              <a:buClr>
                <a:srgbClr val="3A383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49"/>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sz="3600">
                <a:solidFill>
                  <a:schemeClr val="lt1"/>
                </a:solidFill>
                <a:latin typeface="Arial"/>
                <a:ea typeface="Arial"/>
                <a:cs typeface="Arial"/>
                <a:sym typeface="Arial"/>
              </a:defRPr>
            </a:lvl1pPr>
            <a:lvl2pPr indent="0" lvl="1" marL="0" marR="0" algn="ctr">
              <a:spcBef>
                <a:spcPts val="0"/>
              </a:spcBef>
              <a:buNone/>
              <a:defRPr sz="3600">
                <a:solidFill>
                  <a:schemeClr val="lt1"/>
                </a:solidFill>
                <a:latin typeface="Arial"/>
                <a:ea typeface="Arial"/>
                <a:cs typeface="Arial"/>
                <a:sym typeface="Arial"/>
              </a:defRPr>
            </a:lvl2pPr>
            <a:lvl3pPr indent="0" lvl="2" marL="0" marR="0" algn="ctr">
              <a:spcBef>
                <a:spcPts val="0"/>
              </a:spcBef>
              <a:buNone/>
              <a:defRPr sz="3600">
                <a:solidFill>
                  <a:schemeClr val="lt1"/>
                </a:solidFill>
                <a:latin typeface="Arial"/>
                <a:ea typeface="Arial"/>
                <a:cs typeface="Arial"/>
                <a:sym typeface="Arial"/>
              </a:defRPr>
            </a:lvl3pPr>
            <a:lvl4pPr indent="0" lvl="3" marL="0" marR="0" algn="ctr">
              <a:spcBef>
                <a:spcPts val="0"/>
              </a:spcBef>
              <a:buNone/>
              <a:defRPr sz="3600">
                <a:solidFill>
                  <a:schemeClr val="lt1"/>
                </a:solidFill>
                <a:latin typeface="Arial"/>
                <a:ea typeface="Arial"/>
                <a:cs typeface="Arial"/>
                <a:sym typeface="Arial"/>
              </a:defRPr>
            </a:lvl4pPr>
            <a:lvl5pPr indent="0" lvl="4" marL="0" marR="0" algn="ctr">
              <a:spcBef>
                <a:spcPts val="0"/>
              </a:spcBef>
              <a:buNone/>
              <a:defRPr sz="3600">
                <a:solidFill>
                  <a:schemeClr val="lt1"/>
                </a:solidFill>
                <a:latin typeface="Arial"/>
                <a:ea typeface="Arial"/>
                <a:cs typeface="Arial"/>
                <a:sym typeface="Arial"/>
              </a:defRPr>
            </a:lvl5pPr>
            <a:lvl6pPr indent="0" lvl="5" marL="0" marR="0" algn="ctr">
              <a:spcBef>
                <a:spcPts val="0"/>
              </a:spcBef>
              <a:buNone/>
              <a:defRPr sz="3600">
                <a:solidFill>
                  <a:schemeClr val="lt1"/>
                </a:solidFill>
                <a:latin typeface="Arial"/>
                <a:ea typeface="Arial"/>
                <a:cs typeface="Arial"/>
                <a:sym typeface="Arial"/>
              </a:defRPr>
            </a:lvl6pPr>
            <a:lvl7pPr indent="0" lvl="6" marL="0" marR="0" algn="ctr">
              <a:spcBef>
                <a:spcPts val="0"/>
              </a:spcBef>
              <a:buNone/>
              <a:defRPr sz="3600">
                <a:solidFill>
                  <a:schemeClr val="lt1"/>
                </a:solidFill>
                <a:latin typeface="Arial"/>
                <a:ea typeface="Arial"/>
                <a:cs typeface="Arial"/>
                <a:sym typeface="Arial"/>
              </a:defRPr>
            </a:lvl7pPr>
            <a:lvl8pPr indent="0" lvl="7" marL="0" marR="0" algn="ctr">
              <a:spcBef>
                <a:spcPts val="0"/>
              </a:spcBef>
              <a:buNone/>
              <a:defRPr sz="3600">
                <a:solidFill>
                  <a:schemeClr val="lt1"/>
                </a:solidFill>
                <a:latin typeface="Arial"/>
                <a:ea typeface="Arial"/>
                <a:cs typeface="Arial"/>
                <a:sym typeface="Arial"/>
              </a:defRPr>
            </a:lvl8pPr>
            <a:lvl9pPr indent="0" lvl="8" marL="0" marR="0" algn="ctr">
              <a:spcBef>
                <a:spcPts val="0"/>
              </a:spcBef>
              <a:buNone/>
              <a:defRPr sz="36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id-ID"/>
              <a:t>‹#›</a:t>
            </a:fld>
            <a:endParaRPr/>
          </a:p>
        </p:txBody>
      </p:sp>
      <p:sp>
        <p:nvSpPr>
          <p:cNvPr id="191" name="Google Shape;191;p49"/>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9"/>
          <p:cNvSpPr/>
          <p:nvPr/>
        </p:nvSpPr>
        <p:spPr>
          <a:xfrm>
            <a:off x="0" y="1242940"/>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49"/>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49"/>
          <p:cNvSpPr txBox="1"/>
          <p:nvPr>
            <p:ph idx="2" type="body"/>
          </p:nvPr>
        </p:nvSpPr>
        <p:spPr>
          <a:xfrm>
            <a:off x="5418163" y="6451600"/>
            <a:ext cx="3315778" cy="36512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1000"/>
              </a:spcBef>
              <a:spcAft>
                <a:spcPts val="0"/>
              </a:spcAft>
              <a:buClr>
                <a:schemeClr val="lt1"/>
              </a:buClr>
              <a:buSzPts val="1050"/>
              <a:buFont typeface="Arial"/>
              <a:buNone/>
              <a:defRPr sz="1050">
                <a:solidFill>
                  <a:schemeClr val="lt1"/>
                </a:solidFill>
              </a:defRPr>
            </a:lvl1pPr>
            <a:lvl2pPr indent="-295275" lvl="1" marL="914400" algn="l">
              <a:lnSpc>
                <a:spcPct val="100000"/>
              </a:lnSpc>
              <a:spcBef>
                <a:spcPts val="500"/>
              </a:spcBef>
              <a:spcAft>
                <a:spcPts val="0"/>
              </a:spcAft>
              <a:buClr>
                <a:schemeClr val="lt1"/>
              </a:buClr>
              <a:buSzPts val="1050"/>
              <a:buChar char="•"/>
              <a:defRPr sz="1050">
                <a:solidFill>
                  <a:schemeClr val="lt1"/>
                </a:solidFill>
              </a:defRPr>
            </a:lvl2pPr>
            <a:lvl3pPr indent="-295275" lvl="2" marL="1371600" algn="l">
              <a:lnSpc>
                <a:spcPct val="100000"/>
              </a:lnSpc>
              <a:spcBef>
                <a:spcPts val="500"/>
              </a:spcBef>
              <a:spcAft>
                <a:spcPts val="0"/>
              </a:spcAft>
              <a:buClr>
                <a:schemeClr val="lt1"/>
              </a:buClr>
              <a:buSzPts val="1050"/>
              <a:buChar char="•"/>
              <a:defRPr sz="1050">
                <a:solidFill>
                  <a:schemeClr val="lt1"/>
                </a:solidFill>
              </a:defRPr>
            </a:lvl3pPr>
            <a:lvl4pPr indent="-295275" lvl="3" marL="1828800" algn="l">
              <a:lnSpc>
                <a:spcPct val="100000"/>
              </a:lnSpc>
              <a:spcBef>
                <a:spcPts val="500"/>
              </a:spcBef>
              <a:spcAft>
                <a:spcPts val="0"/>
              </a:spcAft>
              <a:buClr>
                <a:schemeClr val="lt1"/>
              </a:buClr>
              <a:buSzPts val="1050"/>
              <a:buChar char="•"/>
              <a:defRPr sz="1050">
                <a:solidFill>
                  <a:schemeClr val="lt1"/>
                </a:solidFill>
              </a:defRPr>
            </a:lvl4pPr>
            <a:lvl5pPr indent="-295275" lvl="4" marL="2286000" algn="l">
              <a:lnSpc>
                <a:spcPct val="100000"/>
              </a:lnSpc>
              <a:spcBef>
                <a:spcPts val="500"/>
              </a:spcBef>
              <a:spcAft>
                <a:spcPts val="0"/>
              </a:spcAft>
              <a:buClr>
                <a:schemeClr val="lt1"/>
              </a:buClr>
              <a:buSzPts val="1050"/>
              <a:buChar char="•"/>
              <a:defRPr sz="105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1" name="Shape 201"/>
        <p:cNvGrpSpPr/>
        <p:nvPr/>
      </p:nvGrpSpPr>
      <p:grpSpPr>
        <a:xfrm>
          <a:off x="0" y="0"/>
          <a:ext cx="0" cy="0"/>
          <a:chOff x="0" y="0"/>
          <a:chExt cx="0" cy="0"/>
        </a:xfrm>
      </p:grpSpPr>
      <p:sp>
        <p:nvSpPr>
          <p:cNvPr id="202" name="Google Shape;202;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7" name="Shape 207"/>
        <p:cNvGrpSpPr/>
        <p:nvPr/>
      </p:nvGrpSpPr>
      <p:grpSpPr>
        <a:xfrm>
          <a:off x="0" y="0"/>
          <a:ext cx="0" cy="0"/>
          <a:chOff x="0" y="0"/>
          <a:chExt cx="0" cy="0"/>
        </a:xfrm>
      </p:grpSpPr>
      <p:sp>
        <p:nvSpPr>
          <p:cNvPr id="208" name="Google Shape;208;p60"/>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0" name="Google Shape;210;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3" name="Shape 213"/>
        <p:cNvGrpSpPr/>
        <p:nvPr/>
      </p:nvGrpSpPr>
      <p:grpSpPr>
        <a:xfrm>
          <a:off x="0" y="0"/>
          <a:ext cx="0" cy="0"/>
          <a:chOff x="0" y="0"/>
          <a:chExt cx="0" cy="0"/>
        </a:xfrm>
      </p:grpSpPr>
      <p:sp>
        <p:nvSpPr>
          <p:cNvPr id="214" name="Google Shape;214;p6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6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6" name="Google Shape;216;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9" name="Shape 219"/>
        <p:cNvGrpSpPr/>
        <p:nvPr/>
      </p:nvGrpSpPr>
      <p:grpSpPr>
        <a:xfrm>
          <a:off x="0" y="0"/>
          <a:ext cx="0" cy="0"/>
          <a:chOff x="0" y="0"/>
          <a:chExt cx="0" cy="0"/>
        </a:xfrm>
      </p:grpSpPr>
      <p:sp>
        <p:nvSpPr>
          <p:cNvPr id="220" name="Google Shape;220;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6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6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26" name="Shape 226"/>
        <p:cNvGrpSpPr/>
        <p:nvPr/>
      </p:nvGrpSpPr>
      <p:grpSpPr>
        <a:xfrm>
          <a:off x="0" y="0"/>
          <a:ext cx="0" cy="0"/>
          <a:chOff x="0" y="0"/>
          <a:chExt cx="0" cy="0"/>
        </a:xfrm>
      </p:grpSpPr>
      <p:sp>
        <p:nvSpPr>
          <p:cNvPr id="227" name="Google Shape;227;p6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6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9" name="Google Shape;229;p6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6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1" name="Google Shape;231;p6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5" name="Shape 235"/>
        <p:cNvGrpSpPr/>
        <p:nvPr/>
      </p:nvGrpSpPr>
      <p:grpSpPr>
        <a:xfrm>
          <a:off x="0" y="0"/>
          <a:ext cx="0" cy="0"/>
          <a:chOff x="0" y="0"/>
          <a:chExt cx="0" cy="0"/>
        </a:xfrm>
      </p:grpSpPr>
      <p:sp>
        <p:nvSpPr>
          <p:cNvPr id="236" name="Google Shape;236;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0" name="Shape 240"/>
        <p:cNvGrpSpPr/>
        <p:nvPr/>
      </p:nvGrpSpPr>
      <p:grpSpPr>
        <a:xfrm>
          <a:off x="0" y="0"/>
          <a:ext cx="0" cy="0"/>
          <a:chOff x="0" y="0"/>
          <a:chExt cx="0" cy="0"/>
        </a:xfrm>
      </p:grpSpPr>
      <p:sp>
        <p:nvSpPr>
          <p:cNvPr id="241" name="Google Shape;241;p6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6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4" name="Shape 244"/>
        <p:cNvGrpSpPr/>
        <p:nvPr/>
      </p:nvGrpSpPr>
      <p:grpSpPr>
        <a:xfrm>
          <a:off x="0" y="0"/>
          <a:ext cx="0" cy="0"/>
          <a:chOff x="0" y="0"/>
          <a:chExt cx="0" cy="0"/>
        </a:xfrm>
      </p:grpSpPr>
      <p:sp>
        <p:nvSpPr>
          <p:cNvPr id="245" name="Google Shape;245;p6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6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7" name="Google Shape;247;p6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8" name="Google Shape;248;p6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51" name="Shape 251"/>
        <p:cNvGrpSpPr/>
        <p:nvPr/>
      </p:nvGrpSpPr>
      <p:grpSpPr>
        <a:xfrm>
          <a:off x="0" y="0"/>
          <a:ext cx="0" cy="0"/>
          <a:chOff x="0" y="0"/>
          <a:chExt cx="0" cy="0"/>
        </a:xfrm>
      </p:grpSpPr>
      <p:sp>
        <p:nvSpPr>
          <p:cNvPr id="252" name="Google Shape;252;p6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6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54" name="Google Shape;254;p6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5" name="Google Shape;255;p6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8" name="Shape 258"/>
        <p:cNvGrpSpPr/>
        <p:nvPr/>
      </p:nvGrpSpPr>
      <p:grpSpPr>
        <a:xfrm>
          <a:off x="0" y="0"/>
          <a:ext cx="0" cy="0"/>
          <a:chOff x="0" y="0"/>
          <a:chExt cx="0" cy="0"/>
        </a:xfrm>
      </p:grpSpPr>
      <p:sp>
        <p:nvSpPr>
          <p:cNvPr id="259" name="Google Shape;259;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6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4" name="Shape 264"/>
        <p:cNvGrpSpPr/>
        <p:nvPr/>
      </p:nvGrpSpPr>
      <p:grpSpPr>
        <a:xfrm>
          <a:off x="0" y="0"/>
          <a:ext cx="0" cy="0"/>
          <a:chOff x="0" y="0"/>
          <a:chExt cx="0" cy="0"/>
        </a:xfrm>
      </p:grpSpPr>
      <p:sp>
        <p:nvSpPr>
          <p:cNvPr id="265" name="Google Shape;265;p69"/>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69"/>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6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6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5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5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slideLayout" Target="../slideLayouts/slideLayout12.xml"/><Relationship Id="rId19" Type="http://schemas.openxmlformats.org/officeDocument/2006/relationships/theme" Target="../theme/theme1.xml"/><Relationship Id="rId6" Type="http://schemas.openxmlformats.org/officeDocument/2006/relationships/slideLayout" Target="../slideLayouts/slideLayout13.xml"/><Relationship Id="rId18" Type="http://schemas.openxmlformats.org/officeDocument/2006/relationships/slideLayout" Target="../slideLayouts/slideLayout25.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pic>
        <p:nvPicPr>
          <p:cNvPr id="85" name="Google Shape;85;p3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86" name="Google Shape;86;p33"/>
          <p:cNvSpPr txBox="1"/>
          <p:nvPr>
            <p:ph idx="11" type="ftr"/>
          </p:nvPr>
        </p:nvSpPr>
        <p:spPr>
          <a:xfrm>
            <a:off x="2334127" y="6420519"/>
            <a:ext cx="447574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5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33"/>
          <p:cNvSpPr txBox="1"/>
          <p:nvPr>
            <p:ph type="title"/>
          </p:nvPr>
        </p:nvSpPr>
        <p:spPr>
          <a:xfrm>
            <a:off x="1652338" y="412469"/>
            <a:ext cx="7355304" cy="842804"/>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33"/>
          <p:cNvSpPr txBox="1"/>
          <p:nvPr>
            <p:ph idx="1" type="body"/>
          </p:nvPr>
        </p:nvSpPr>
        <p:spPr>
          <a:xfrm>
            <a:off x="184897" y="1459832"/>
            <a:ext cx="8822745" cy="470894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1000"/>
              </a:spcBef>
              <a:spcAft>
                <a:spcPts val="0"/>
              </a:spcAft>
              <a:buClr>
                <a:srgbClr val="3A3838"/>
              </a:buClr>
              <a:buSzPts val="2000"/>
              <a:buFont typeface="Arial"/>
              <a:buChar char="•"/>
              <a:defRPr b="0" i="0" sz="2000" u="none" cap="none" strike="noStrike">
                <a:solidFill>
                  <a:srgbClr val="3A3838"/>
                </a:solidFill>
                <a:latin typeface="Arial"/>
                <a:ea typeface="Arial"/>
                <a:cs typeface="Arial"/>
                <a:sym typeface="Arial"/>
              </a:defRPr>
            </a:lvl1pPr>
            <a:lvl2pPr indent="-342900" lvl="1" marL="914400" marR="0" rtl="0" algn="l">
              <a:lnSpc>
                <a:spcPct val="100000"/>
              </a:lnSpc>
              <a:spcBef>
                <a:spcPts val="500"/>
              </a:spcBef>
              <a:spcAft>
                <a:spcPts val="0"/>
              </a:spcAft>
              <a:buClr>
                <a:srgbClr val="3A3838"/>
              </a:buClr>
              <a:buSzPts val="1800"/>
              <a:buFont typeface="Arial"/>
              <a:buChar char="•"/>
              <a:defRPr b="0" i="0" sz="1800" u="none" cap="none" strike="noStrike">
                <a:solidFill>
                  <a:srgbClr val="3A3838"/>
                </a:solidFill>
                <a:latin typeface="Arial"/>
                <a:ea typeface="Arial"/>
                <a:cs typeface="Arial"/>
                <a:sym typeface="Arial"/>
              </a:defRPr>
            </a:lvl2pPr>
            <a:lvl3pPr indent="-330200" lvl="2" marL="1371600" marR="0" rtl="0" algn="l">
              <a:lnSpc>
                <a:spcPct val="100000"/>
              </a:lnSpc>
              <a:spcBef>
                <a:spcPts val="500"/>
              </a:spcBef>
              <a:spcAft>
                <a:spcPts val="0"/>
              </a:spcAft>
              <a:buClr>
                <a:srgbClr val="3A3838"/>
              </a:buClr>
              <a:buSzPts val="1600"/>
              <a:buFont typeface="Arial"/>
              <a:buChar char="•"/>
              <a:defRPr b="0" i="0" sz="1600" u="none" cap="none" strike="noStrike">
                <a:solidFill>
                  <a:srgbClr val="3A3838"/>
                </a:solidFill>
                <a:latin typeface="Arial"/>
                <a:ea typeface="Arial"/>
                <a:cs typeface="Arial"/>
                <a:sym typeface="Arial"/>
              </a:defRPr>
            </a:lvl3pPr>
            <a:lvl4pPr indent="-317500" lvl="3" marL="1828800"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4pPr>
            <a:lvl5pPr indent="-317500" lvl="4" marL="2286000" marR="0" rtl="0" algn="l">
              <a:lnSpc>
                <a:spcPct val="100000"/>
              </a:lnSpc>
              <a:spcBef>
                <a:spcPts val="500"/>
              </a:spcBef>
              <a:spcAft>
                <a:spcPts val="0"/>
              </a:spcAft>
              <a:buClr>
                <a:srgbClr val="3A3838"/>
              </a:buClr>
              <a:buSzPts val="1400"/>
              <a:buFont typeface="Arial"/>
              <a:buChar char="•"/>
              <a:defRPr b="0" i="0" sz="1400" u="none" cap="none" strike="noStrike">
                <a:solidFill>
                  <a:srgbClr val="3A383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 name="Google Shape;89;p33"/>
          <p:cNvSpPr txBox="1"/>
          <p:nvPr>
            <p:ph idx="10" type="dt"/>
          </p:nvPr>
        </p:nvSpPr>
        <p:spPr>
          <a:xfrm>
            <a:off x="184898" y="6420519"/>
            <a:ext cx="146744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33"/>
          <p:cNvSpPr txBox="1"/>
          <p:nvPr>
            <p:ph idx="12" type="sldNum"/>
          </p:nvPr>
        </p:nvSpPr>
        <p:spPr>
          <a:xfrm>
            <a:off x="8093243" y="6241131"/>
            <a:ext cx="914400" cy="54451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3600" u="none" cap="none" strike="noStrike">
                <a:solidFill>
                  <a:schemeClr val="lt1"/>
                </a:solidFill>
                <a:latin typeface="Arial"/>
                <a:ea typeface="Arial"/>
                <a:cs typeface="Arial"/>
                <a:sym typeface="Arial"/>
              </a:defRPr>
            </a:lvl1pPr>
            <a:lvl2pPr indent="0" lvl="1" marL="0" marR="0" rtl="0" algn="ctr">
              <a:spcBef>
                <a:spcPts val="0"/>
              </a:spcBef>
              <a:buNone/>
              <a:defRPr b="0" i="0" sz="3600" u="none" cap="none" strike="noStrike">
                <a:solidFill>
                  <a:schemeClr val="lt1"/>
                </a:solidFill>
                <a:latin typeface="Arial"/>
                <a:ea typeface="Arial"/>
                <a:cs typeface="Arial"/>
                <a:sym typeface="Arial"/>
              </a:defRPr>
            </a:lvl2pPr>
            <a:lvl3pPr indent="0" lvl="2" marL="0" marR="0" rtl="0" algn="ctr">
              <a:spcBef>
                <a:spcPts val="0"/>
              </a:spcBef>
              <a:buNone/>
              <a:defRPr b="0" i="0" sz="3600" u="none" cap="none" strike="noStrike">
                <a:solidFill>
                  <a:schemeClr val="lt1"/>
                </a:solidFill>
                <a:latin typeface="Arial"/>
                <a:ea typeface="Arial"/>
                <a:cs typeface="Arial"/>
                <a:sym typeface="Arial"/>
              </a:defRPr>
            </a:lvl3pPr>
            <a:lvl4pPr indent="0" lvl="3" marL="0" marR="0" rtl="0" algn="ctr">
              <a:spcBef>
                <a:spcPts val="0"/>
              </a:spcBef>
              <a:buNone/>
              <a:defRPr b="0" i="0" sz="3600" u="none" cap="none" strike="noStrike">
                <a:solidFill>
                  <a:schemeClr val="lt1"/>
                </a:solidFill>
                <a:latin typeface="Arial"/>
                <a:ea typeface="Arial"/>
                <a:cs typeface="Arial"/>
                <a:sym typeface="Arial"/>
              </a:defRPr>
            </a:lvl4pPr>
            <a:lvl5pPr indent="0" lvl="4" marL="0" marR="0" rtl="0" algn="ctr">
              <a:spcBef>
                <a:spcPts val="0"/>
              </a:spcBef>
              <a:buNone/>
              <a:defRPr b="0" i="0" sz="3600" u="none" cap="none" strike="noStrike">
                <a:solidFill>
                  <a:schemeClr val="lt1"/>
                </a:solidFill>
                <a:latin typeface="Arial"/>
                <a:ea typeface="Arial"/>
                <a:cs typeface="Arial"/>
                <a:sym typeface="Arial"/>
              </a:defRPr>
            </a:lvl5pPr>
            <a:lvl6pPr indent="0" lvl="5" marL="0" marR="0" rtl="0" algn="ctr">
              <a:spcBef>
                <a:spcPts val="0"/>
              </a:spcBef>
              <a:buNone/>
              <a:defRPr b="0" i="0" sz="3600" u="none" cap="none" strike="noStrike">
                <a:solidFill>
                  <a:schemeClr val="lt1"/>
                </a:solidFill>
                <a:latin typeface="Arial"/>
                <a:ea typeface="Arial"/>
                <a:cs typeface="Arial"/>
                <a:sym typeface="Arial"/>
              </a:defRPr>
            </a:lvl6pPr>
            <a:lvl7pPr indent="0" lvl="6" marL="0" marR="0" rtl="0" algn="ctr">
              <a:spcBef>
                <a:spcPts val="0"/>
              </a:spcBef>
              <a:buNone/>
              <a:defRPr b="0" i="0" sz="3600" u="none" cap="none" strike="noStrike">
                <a:solidFill>
                  <a:schemeClr val="lt1"/>
                </a:solidFill>
                <a:latin typeface="Arial"/>
                <a:ea typeface="Arial"/>
                <a:cs typeface="Arial"/>
                <a:sym typeface="Arial"/>
              </a:defRPr>
            </a:lvl7pPr>
            <a:lvl8pPr indent="0" lvl="7" marL="0" marR="0" rtl="0" algn="ctr">
              <a:spcBef>
                <a:spcPts val="0"/>
              </a:spcBef>
              <a:buNone/>
              <a:defRPr b="0" i="0" sz="3600" u="none" cap="none" strike="noStrike">
                <a:solidFill>
                  <a:schemeClr val="lt1"/>
                </a:solidFill>
                <a:latin typeface="Arial"/>
                <a:ea typeface="Arial"/>
                <a:cs typeface="Arial"/>
                <a:sym typeface="Arial"/>
              </a:defRPr>
            </a:lvl8pPr>
            <a:lvl9pPr indent="0" lvl="8" marL="0" marR="0" rtl="0" algn="ctr">
              <a:spcBef>
                <a:spcPts val="0"/>
              </a:spcBef>
              <a:buNone/>
              <a:defRPr b="0" i="0" sz="3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id-ID"/>
              <a:t>‹#›</a:t>
            </a:fld>
            <a:endParaRPr/>
          </a:p>
        </p:txBody>
      </p:sp>
      <p:pic>
        <p:nvPicPr>
          <p:cNvPr id="91" name="Google Shape;91;p33"/>
          <p:cNvPicPr preferRelativeResize="0"/>
          <p:nvPr/>
        </p:nvPicPr>
        <p:blipFill rotWithShape="1">
          <a:blip r:embed="rId2">
            <a:alphaModFix/>
          </a:blip>
          <a:srcRect b="22399" l="7013" r="7280" t="0"/>
          <a:stretch/>
        </p:blipFill>
        <p:spPr>
          <a:xfrm>
            <a:off x="609056" y="87767"/>
            <a:ext cx="408826" cy="385887"/>
          </a:xfrm>
          <a:prstGeom prst="rect">
            <a:avLst/>
          </a:prstGeom>
          <a:noFill/>
          <a:ln>
            <a:noFill/>
          </a:ln>
        </p:spPr>
      </p:pic>
      <p:pic>
        <p:nvPicPr>
          <p:cNvPr id="92" name="Google Shape;92;p33"/>
          <p:cNvPicPr preferRelativeResize="0"/>
          <p:nvPr/>
        </p:nvPicPr>
        <p:blipFill rotWithShape="1">
          <a:blip r:embed="rId3">
            <a:alphaModFix/>
          </a:blip>
          <a:srcRect b="0" l="0" r="0" t="0"/>
          <a:stretch/>
        </p:blipFill>
        <p:spPr>
          <a:xfrm>
            <a:off x="111800" y="554599"/>
            <a:ext cx="806818" cy="350634"/>
          </a:xfrm>
          <a:prstGeom prst="rect">
            <a:avLst/>
          </a:prstGeom>
          <a:noFill/>
          <a:ln>
            <a:noFill/>
          </a:ln>
        </p:spPr>
      </p:pic>
      <p:sp>
        <p:nvSpPr>
          <p:cNvPr id="93" name="Google Shape;93;p33"/>
          <p:cNvSpPr txBox="1"/>
          <p:nvPr/>
        </p:nvSpPr>
        <p:spPr>
          <a:xfrm>
            <a:off x="3916279" y="45113"/>
            <a:ext cx="5091363"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id-ID" sz="900" u="none" cap="none" strike="noStrike">
                <a:solidFill>
                  <a:srgbClr val="3A3838"/>
                </a:solidFill>
                <a:latin typeface="Quattrocento Sans"/>
                <a:ea typeface="Quattrocento Sans"/>
                <a:cs typeface="Quattrocento Sans"/>
                <a:sym typeface="Quattrocento Sans"/>
              </a:rPr>
              <a:t>Program Fresh Graduate Academy Digital Talent Scholarship 2019 | Machine Learning</a:t>
            </a:r>
            <a:endParaRPr b="0" i="0" sz="900" u="none" cap="none" strike="noStrike">
              <a:solidFill>
                <a:srgbClr val="3A3838"/>
              </a:solidFill>
              <a:latin typeface="Quattrocento Sans"/>
              <a:ea typeface="Quattrocento Sans"/>
              <a:cs typeface="Quattrocento Sans"/>
              <a:sym typeface="Quattrocento Sans"/>
            </a:endParaRPr>
          </a:p>
        </p:txBody>
      </p:sp>
      <p:grpSp>
        <p:nvGrpSpPr>
          <p:cNvPr id="94" name="Google Shape;94;p33"/>
          <p:cNvGrpSpPr/>
          <p:nvPr/>
        </p:nvGrpSpPr>
        <p:grpSpPr>
          <a:xfrm>
            <a:off x="111800" y="87768"/>
            <a:ext cx="385887" cy="385886"/>
            <a:chOff x="55311" y="51758"/>
            <a:chExt cx="502196" cy="502194"/>
          </a:xfrm>
        </p:grpSpPr>
        <p:sp>
          <p:nvSpPr>
            <p:cNvPr id="95" name="Google Shape;95;p33"/>
            <p:cNvSpPr/>
            <p:nvPr/>
          </p:nvSpPr>
          <p:spPr>
            <a:xfrm>
              <a:off x="55311" y="51758"/>
              <a:ext cx="502196" cy="502194"/>
            </a:xfrm>
            <a:prstGeom prst="ellipse">
              <a:avLst/>
            </a:prstGeom>
            <a:solidFill>
              <a:schemeClr val="lt1"/>
            </a:solidFill>
            <a:ln cap="flat" cmpd="sng" w="12700">
              <a:solidFill>
                <a:srgbClr val="7082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close up of a logo&#10;&#10;Description automatically generated" id="96" name="Google Shape;96;p33"/>
            <p:cNvPicPr preferRelativeResize="0"/>
            <p:nvPr/>
          </p:nvPicPr>
          <p:blipFill rotWithShape="1">
            <a:blip r:embed="rId4">
              <a:alphaModFix/>
            </a:blip>
            <a:srcRect b="0" l="0" r="0" t="0"/>
            <a:stretch/>
          </p:blipFill>
          <p:spPr>
            <a:xfrm>
              <a:off x="141031" y="99116"/>
              <a:ext cx="322215" cy="393192"/>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ransition spd="slow">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7" name="Google Shape;197;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8" name="Google Shape;198;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Google Shape;199;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0" name="Google Shape;200;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spd="slow">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1.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13.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40.png"/><Relationship Id="rId7" Type="http://schemas.openxmlformats.org/officeDocument/2006/relationships/image" Target="../media/image32.png"/><Relationship Id="rId8"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1"/>
          <p:cNvPicPr preferRelativeResize="0"/>
          <p:nvPr/>
        </p:nvPicPr>
        <p:blipFill rotWithShape="1">
          <a:blip r:embed="rId3">
            <a:alphaModFix/>
          </a:blip>
          <a:srcRect b="0" l="42222" r="2423" t="0"/>
          <a:stretch/>
        </p:blipFill>
        <p:spPr>
          <a:xfrm>
            <a:off x="4082473" y="0"/>
            <a:ext cx="5061527" cy="6858000"/>
          </a:xfrm>
          <a:prstGeom prst="rect">
            <a:avLst/>
          </a:prstGeom>
          <a:noFill/>
          <a:ln>
            <a:noFill/>
          </a:ln>
        </p:spPr>
      </p:pic>
      <p:pic>
        <p:nvPicPr>
          <p:cNvPr id="275" name="Google Shape;275;p1"/>
          <p:cNvPicPr preferRelativeResize="0"/>
          <p:nvPr/>
        </p:nvPicPr>
        <p:blipFill rotWithShape="1">
          <a:blip r:embed="rId4">
            <a:alphaModFix/>
          </a:blip>
          <a:srcRect b="34415" l="10124" r="7379" t="32986"/>
          <a:stretch/>
        </p:blipFill>
        <p:spPr>
          <a:xfrm>
            <a:off x="157316" y="5913824"/>
            <a:ext cx="1796982" cy="710441"/>
          </a:xfrm>
          <a:prstGeom prst="rect">
            <a:avLst/>
          </a:prstGeom>
          <a:noFill/>
          <a:ln>
            <a:noFill/>
          </a:ln>
        </p:spPr>
      </p:pic>
      <p:pic>
        <p:nvPicPr>
          <p:cNvPr id="276" name="Google Shape;276;p1"/>
          <p:cNvPicPr preferRelativeResize="0"/>
          <p:nvPr/>
        </p:nvPicPr>
        <p:blipFill rotWithShape="1">
          <a:blip r:embed="rId5">
            <a:alphaModFix/>
          </a:blip>
          <a:srcRect b="0" l="0" r="0" t="0"/>
          <a:stretch/>
        </p:blipFill>
        <p:spPr>
          <a:xfrm>
            <a:off x="1113538" y="215576"/>
            <a:ext cx="658757" cy="686745"/>
          </a:xfrm>
          <a:prstGeom prst="rect">
            <a:avLst/>
          </a:prstGeom>
          <a:noFill/>
          <a:ln>
            <a:noFill/>
          </a:ln>
        </p:spPr>
      </p:pic>
      <p:grpSp>
        <p:nvGrpSpPr>
          <p:cNvPr id="277" name="Google Shape;277;p1"/>
          <p:cNvGrpSpPr/>
          <p:nvPr/>
        </p:nvGrpSpPr>
        <p:grpSpPr>
          <a:xfrm>
            <a:off x="5674242" y="6327045"/>
            <a:ext cx="2170463" cy="378419"/>
            <a:chOff x="4279782" y="5408838"/>
            <a:chExt cx="2170463" cy="378419"/>
          </a:xfrm>
        </p:grpSpPr>
        <p:pic>
          <p:nvPicPr>
            <p:cNvPr id="278" name="Google Shape;278;p1"/>
            <p:cNvPicPr preferRelativeResize="0"/>
            <p:nvPr/>
          </p:nvPicPr>
          <p:blipFill rotWithShape="1">
            <a:blip r:embed="rId6">
              <a:alphaModFix/>
            </a:blip>
            <a:srcRect b="0" l="0" r="0" t="0"/>
            <a:stretch/>
          </p:blipFill>
          <p:spPr>
            <a:xfrm>
              <a:off x="4279782" y="5490038"/>
              <a:ext cx="216020" cy="216020"/>
            </a:xfrm>
            <a:prstGeom prst="rect">
              <a:avLst/>
            </a:prstGeom>
            <a:noFill/>
            <a:ln>
              <a:noFill/>
            </a:ln>
          </p:spPr>
        </p:pic>
        <p:sp>
          <p:nvSpPr>
            <p:cNvPr id="279" name="Google Shape;279;p1"/>
            <p:cNvSpPr txBox="1"/>
            <p:nvPr/>
          </p:nvSpPr>
          <p:spPr>
            <a:xfrm>
              <a:off x="4457102" y="5408838"/>
              <a:ext cx="1993143"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b="0" i="0" lang="id-ID" sz="1400" u="none" cap="none" strike="noStrike">
                  <a:solidFill>
                    <a:srgbClr val="1F3864"/>
                  </a:solidFill>
                  <a:latin typeface="Arial"/>
                  <a:ea typeface="Arial"/>
                  <a:cs typeface="Arial"/>
                  <a:sym typeface="Arial"/>
                </a:rPr>
                <a:t>digitalent.kominfo.go.id</a:t>
              </a:r>
              <a:endParaRPr b="0" i="0" sz="700" u="none" cap="none" strike="noStrike">
                <a:solidFill>
                  <a:srgbClr val="1F3864"/>
                </a:solidFill>
                <a:latin typeface="Arial"/>
                <a:ea typeface="Arial"/>
                <a:cs typeface="Arial"/>
                <a:sym typeface="Arial"/>
              </a:endParaRPr>
            </a:p>
          </p:txBody>
        </p:sp>
      </p:grpSp>
      <p:sp>
        <p:nvSpPr>
          <p:cNvPr id="280" name="Google Shape;280;p1"/>
          <p:cNvSpPr txBox="1"/>
          <p:nvPr/>
        </p:nvSpPr>
        <p:spPr>
          <a:xfrm>
            <a:off x="288983" y="2206282"/>
            <a:ext cx="4457989" cy="263241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4400"/>
              <a:buFont typeface="Arial"/>
              <a:buNone/>
            </a:pPr>
            <a:r>
              <a:rPr b="0" i="0" lang="id-ID" sz="4400" u="none" cap="none" strike="noStrike">
                <a:solidFill>
                  <a:srgbClr val="1F3864"/>
                </a:solidFill>
                <a:latin typeface="Arial"/>
                <a:ea typeface="Arial"/>
                <a:cs typeface="Arial"/>
                <a:sym typeface="Arial"/>
              </a:rPr>
              <a:t>DIGITAL TALENT SCHOLARSHIP</a:t>
            </a:r>
            <a:endParaRPr/>
          </a:p>
          <a:p>
            <a:pPr indent="0" lvl="0" marL="0" marR="0" rtl="0" algn="l">
              <a:lnSpc>
                <a:spcPct val="90000"/>
              </a:lnSpc>
              <a:spcBef>
                <a:spcPts val="0"/>
              </a:spcBef>
              <a:spcAft>
                <a:spcPts val="0"/>
              </a:spcAft>
              <a:buClr>
                <a:srgbClr val="1F3864"/>
              </a:buClr>
              <a:buSzPts val="4400"/>
              <a:buFont typeface="Arial"/>
              <a:buNone/>
            </a:pPr>
            <a:r>
              <a:rPr b="0" i="0" lang="id-ID" sz="4400" u="none" cap="none" strike="noStrike">
                <a:solidFill>
                  <a:srgbClr val="1F3864"/>
                </a:solidFill>
                <a:latin typeface="Arial"/>
                <a:ea typeface="Arial"/>
                <a:cs typeface="Arial"/>
                <a:sym typeface="Arial"/>
              </a:rPr>
              <a:t>2019</a:t>
            </a:r>
            <a:endParaRPr b="0" i="0" sz="1800" u="none" cap="none" strike="noStrike">
              <a:solidFill>
                <a:srgbClr val="1F3864"/>
              </a:solidFill>
              <a:latin typeface="Arial"/>
              <a:ea typeface="Arial"/>
              <a:cs typeface="Arial"/>
              <a:sym typeface="Arial"/>
            </a:endParaRPr>
          </a:p>
        </p:txBody>
      </p:sp>
      <p:sp>
        <p:nvSpPr>
          <p:cNvPr id="281" name="Google Shape;281;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solidFill>
                  <a:srgbClr val="888888"/>
                </a:solidFill>
              </a:rPr>
              <a:t>08/08/2019</a:t>
            </a:r>
            <a:endParaRPr>
              <a:solidFill>
                <a:srgbClr val="888888"/>
              </a:solidFill>
            </a:endParaRPr>
          </a:p>
        </p:txBody>
      </p:sp>
      <p:sp>
        <p:nvSpPr>
          <p:cNvPr id="282" name="Google Shape;282;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solidFill>
                  <a:srgbClr val="888888"/>
                </a:solidFill>
              </a:rPr>
              <a:t>Machine Learning: Library Deep Learning</a:t>
            </a:r>
            <a:endParaRPr/>
          </a:p>
        </p:txBody>
      </p:sp>
      <p:sp>
        <p:nvSpPr>
          <p:cNvPr id="283" name="Google Shape;283;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d-ID">
                <a:solidFill>
                  <a:srgbClr val="888888"/>
                </a:solidFill>
              </a:rPr>
              <a:t>‹#›</a:t>
            </a:fld>
            <a:endParaRPr>
              <a:solidFill>
                <a:srgbClr val="888888"/>
              </a:solidFill>
            </a:endParaRPr>
          </a:p>
        </p:txBody>
      </p:sp>
      <p:grpSp>
        <p:nvGrpSpPr>
          <p:cNvPr id="284" name="Google Shape;284;p1"/>
          <p:cNvGrpSpPr/>
          <p:nvPr/>
        </p:nvGrpSpPr>
        <p:grpSpPr>
          <a:xfrm>
            <a:off x="157316" y="191880"/>
            <a:ext cx="710443" cy="710441"/>
            <a:chOff x="55311" y="51758"/>
            <a:chExt cx="502196" cy="502194"/>
          </a:xfrm>
        </p:grpSpPr>
        <p:sp>
          <p:nvSpPr>
            <p:cNvPr id="285" name="Google Shape;285;p1"/>
            <p:cNvSpPr/>
            <p:nvPr/>
          </p:nvSpPr>
          <p:spPr>
            <a:xfrm>
              <a:off x="55311" y="51758"/>
              <a:ext cx="502196" cy="502194"/>
            </a:xfrm>
            <a:prstGeom prst="ellipse">
              <a:avLst/>
            </a:prstGeom>
            <a:solidFill>
              <a:schemeClr val="lt1"/>
            </a:solidFill>
            <a:ln cap="flat" cmpd="sng" w="12700">
              <a:solidFill>
                <a:srgbClr val="7082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86" name="Google Shape;286;p1"/>
            <p:cNvPicPr preferRelativeResize="0"/>
            <p:nvPr/>
          </p:nvPicPr>
          <p:blipFill rotWithShape="1">
            <a:blip r:embed="rId7">
              <a:alphaModFix/>
            </a:blip>
            <a:srcRect b="0" l="0" r="0" t="0"/>
            <a:stretch/>
          </p:blipFill>
          <p:spPr>
            <a:xfrm>
              <a:off x="142101" y="99116"/>
              <a:ext cx="322215" cy="393192"/>
            </a:xfrm>
            <a:prstGeom prst="rect">
              <a:avLst/>
            </a:prstGeom>
            <a:noFill/>
            <a:ln>
              <a:noFill/>
            </a:ln>
          </p:spPr>
        </p:pic>
      </p:gr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0"/>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Principal Component Analysis</a:t>
            </a:r>
            <a:endParaRPr/>
          </a:p>
        </p:txBody>
      </p:sp>
      <p:sp>
        <p:nvSpPr>
          <p:cNvPr id="364" name="Google Shape;364;p10"/>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PCA menghitung kepentingan komponen berdasarkan </a:t>
            </a:r>
            <a:br>
              <a:rPr lang="id-ID"/>
            </a:br>
            <a:r>
              <a:rPr lang="id-ID"/>
              <a:t>Advanced Geometrical Mathematics</a:t>
            </a:r>
            <a:endParaRPr/>
          </a:p>
          <a:p>
            <a:pPr indent="-228600" lvl="0" marL="228600" rtl="0" algn="l">
              <a:lnSpc>
                <a:spcPct val="100000"/>
              </a:lnSpc>
              <a:spcBef>
                <a:spcPts val="1000"/>
              </a:spcBef>
              <a:spcAft>
                <a:spcPts val="0"/>
              </a:spcAft>
              <a:buClr>
                <a:srgbClr val="3A3838"/>
              </a:buClr>
              <a:buSzPts val="2000"/>
              <a:buChar char="•"/>
            </a:pPr>
            <a:r>
              <a:rPr lang="id-ID"/>
              <a:t>Setelah tingkat kepentingan komponen dihitung, PCA dapat memproyeksikan data ke ruang dimensi yang lebih rendah</a:t>
            </a:r>
            <a:endParaRPr/>
          </a:p>
        </p:txBody>
      </p:sp>
      <p:sp>
        <p:nvSpPr>
          <p:cNvPr id="365" name="Google Shape;365;p10"/>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66" name="Google Shape;366;p10"/>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367" name="Google Shape;367;p10"/>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68" name="Google Shape;368;p10"/>
          <p:cNvPicPr preferRelativeResize="0"/>
          <p:nvPr/>
        </p:nvPicPr>
        <p:blipFill rotWithShape="1">
          <a:blip r:embed="rId3">
            <a:alphaModFix/>
          </a:blip>
          <a:srcRect b="0" l="0" r="0" t="0"/>
          <a:stretch/>
        </p:blipFill>
        <p:spPr>
          <a:xfrm>
            <a:off x="1576577" y="3429000"/>
            <a:ext cx="5396429" cy="2142151"/>
          </a:xfrm>
          <a:prstGeom prst="rect">
            <a:avLst/>
          </a:prstGeom>
          <a:noFill/>
          <a:ln>
            <a:noFill/>
          </a:ln>
        </p:spPr>
      </p:pic>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11"/>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74" name="Google Shape;374;p11"/>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375" name="Google Shape;375;p11"/>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376" name="Google Shape;376;p11"/>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Non Linear Principal Component Analysis</a:t>
            </a:r>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12"/>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NL-PCA</a:t>
            </a:r>
            <a:endParaRPr/>
          </a:p>
        </p:txBody>
      </p:sp>
      <p:sp>
        <p:nvSpPr>
          <p:cNvPr id="382" name="Google Shape;382;p12"/>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PCA merepresentasikan komponen dengan vektor yang kurang cocok untuk data non linier</a:t>
            </a:r>
            <a:endParaRPr/>
          </a:p>
          <a:p>
            <a:pPr indent="-228600" lvl="0" marL="228600" rtl="0" algn="l">
              <a:lnSpc>
                <a:spcPct val="100000"/>
              </a:lnSpc>
              <a:spcBef>
                <a:spcPts val="1000"/>
              </a:spcBef>
              <a:spcAft>
                <a:spcPts val="0"/>
              </a:spcAft>
              <a:buClr>
                <a:srgbClr val="3A3838"/>
              </a:buClr>
              <a:buSzPts val="2000"/>
              <a:buChar char="•"/>
            </a:pPr>
            <a:r>
              <a:rPr lang="id-ID"/>
              <a:t>Pada tahun 2000an, diperkenalkan konsep pembangunan PCA untuk data yang bersifat nonlinear menggunakan Neural Network</a:t>
            </a:r>
            <a:endParaRPr/>
          </a:p>
        </p:txBody>
      </p:sp>
      <p:sp>
        <p:nvSpPr>
          <p:cNvPr id="383" name="Google Shape;383;p12"/>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84" name="Google Shape;384;p12"/>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385" name="Google Shape;385;p12"/>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86" name="Google Shape;386;p12"/>
          <p:cNvPicPr preferRelativeResize="0"/>
          <p:nvPr/>
        </p:nvPicPr>
        <p:blipFill rotWithShape="1">
          <a:blip r:embed="rId3">
            <a:alphaModFix/>
          </a:blip>
          <a:srcRect b="0" l="0" r="0" t="0"/>
          <a:stretch/>
        </p:blipFill>
        <p:spPr>
          <a:xfrm>
            <a:off x="1652337" y="4089556"/>
            <a:ext cx="2467292" cy="1860749"/>
          </a:xfrm>
          <a:prstGeom prst="rect">
            <a:avLst/>
          </a:prstGeom>
          <a:noFill/>
          <a:ln>
            <a:noFill/>
          </a:ln>
        </p:spPr>
      </p:pic>
      <p:pic>
        <p:nvPicPr>
          <p:cNvPr descr="A close up of a logo&#10;&#10;Description automatically generated" id="387" name="Google Shape;387;p12"/>
          <p:cNvPicPr preferRelativeResize="0"/>
          <p:nvPr/>
        </p:nvPicPr>
        <p:blipFill rotWithShape="1">
          <a:blip r:embed="rId4">
            <a:alphaModFix/>
          </a:blip>
          <a:srcRect b="0" l="0" r="0" t="0"/>
          <a:stretch/>
        </p:blipFill>
        <p:spPr>
          <a:xfrm>
            <a:off x="4495800" y="4089557"/>
            <a:ext cx="2467292" cy="1860749"/>
          </a:xfrm>
          <a:prstGeom prst="rect">
            <a:avLst/>
          </a:prstGeom>
          <a:noFill/>
          <a:ln>
            <a:noFill/>
          </a:ln>
        </p:spPr>
      </p:pic>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3"/>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NL-PCA</a:t>
            </a:r>
            <a:endParaRPr/>
          </a:p>
        </p:txBody>
      </p:sp>
      <p:sp>
        <p:nvSpPr>
          <p:cNvPr id="393" name="Google Shape;393;p13"/>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Model ini menggunakan arsitektur yang disebut </a:t>
            </a:r>
            <a:br>
              <a:rPr lang="id-ID"/>
            </a:br>
            <a:r>
              <a:rPr lang="id-ID"/>
              <a:t>Bottlenect-Autoassociative Neural Network </a:t>
            </a:r>
            <a:br>
              <a:rPr lang="id-ID"/>
            </a:br>
            <a:r>
              <a:rPr lang="id-ID"/>
              <a:t>yang bertujuan untuk mereduksi dimensi ke tengah layer</a:t>
            </a:r>
            <a:endParaRPr/>
          </a:p>
          <a:p>
            <a:pPr indent="-228600" lvl="0" marL="228600" rtl="0" algn="l">
              <a:lnSpc>
                <a:spcPct val="100000"/>
              </a:lnSpc>
              <a:spcBef>
                <a:spcPts val="1000"/>
              </a:spcBef>
              <a:spcAft>
                <a:spcPts val="0"/>
              </a:spcAft>
              <a:buClr>
                <a:srgbClr val="3A3838"/>
              </a:buClr>
              <a:buSzPts val="2000"/>
              <a:buChar char="•"/>
            </a:pPr>
            <a:r>
              <a:rPr lang="id-ID"/>
              <a:t>Kini bentuk jaringan ini lebih dikenal dengan nama Auto Encoder</a:t>
            </a:r>
            <a:endParaRPr/>
          </a:p>
        </p:txBody>
      </p:sp>
      <p:sp>
        <p:nvSpPr>
          <p:cNvPr id="394" name="Google Shape;394;p13"/>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95" name="Google Shape;395;p13"/>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396" name="Google Shape;396;p13"/>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A close up of a map&#10;&#10;Description automatically generated" id="397" name="Google Shape;397;p13"/>
          <p:cNvPicPr preferRelativeResize="0"/>
          <p:nvPr/>
        </p:nvPicPr>
        <p:blipFill rotWithShape="1">
          <a:blip r:embed="rId3">
            <a:alphaModFix/>
          </a:blip>
          <a:srcRect b="0" l="0" r="0" t="0"/>
          <a:stretch/>
        </p:blipFill>
        <p:spPr>
          <a:xfrm>
            <a:off x="2354385" y="3457575"/>
            <a:ext cx="3838194" cy="2370649"/>
          </a:xfrm>
          <a:prstGeom prst="rect">
            <a:avLst/>
          </a:prstGeom>
          <a:noFill/>
          <a:ln>
            <a:noFill/>
          </a:ln>
        </p:spPr>
      </p:pic>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14"/>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03" name="Google Shape;403;p14"/>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404" name="Google Shape;404;p14"/>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405" name="Google Shape;405;p14"/>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Auto Encoder</a:t>
            </a:r>
            <a:endParaRP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15"/>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Arsitektur Autoencoder</a:t>
            </a:r>
            <a:endParaRPr/>
          </a:p>
        </p:txBody>
      </p:sp>
      <p:sp>
        <p:nvSpPr>
          <p:cNvPr id="411" name="Google Shape;411;p15"/>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Arsitektur Auto Encoder terdiri dari 2 Jaringan Saraf Tiruan yang kemudian digabung saat proses pelatihan</a:t>
            </a:r>
            <a:endParaRPr/>
          </a:p>
          <a:p>
            <a:pPr indent="-228600" lvl="0" marL="228600" rtl="0" algn="l">
              <a:lnSpc>
                <a:spcPct val="100000"/>
              </a:lnSpc>
              <a:spcBef>
                <a:spcPts val="1000"/>
              </a:spcBef>
              <a:spcAft>
                <a:spcPts val="0"/>
              </a:spcAft>
              <a:buClr>
                <a:srgbClr val="3A3838"/>
              </a:buClr>
              <a:buSzPts val="2000"/>
              <a:buChar char="•"/>
            </a:pPr>
            <a:r>
              <a:rPr lang="id-ID"/>
              <a:t>2 Jaringan tersebut disebut sebagai Encoder dan Decoder</a:t>
            </a:r>
            <a:endParaRPr/>
          </a:p>
          <a:p>
            <a:pPr indent="-215900" lvl="0" marL="228600" rtl="0" algn="l">
              <a:lnSpc>
                <a:spcPct val="100000"/>
              </a:lnSpc>
              <a:spcBef>
                <a:spcPts val="1000"/>
              </a:spcBef>
              <a:spcAft>
                <a:spcPts val="0"/>
              </a:spcAft>
              <a:buSzPts val="1800"/>
              <a:buChar char="•"/>
            </a:pPr>
            <a:r>
              <a:rPr lang="id-ID"/>
              <a:t>Autoencoder component:</a:t>
            </a:r>
            <a:endParaRPr/>
          </a:p>
          <a:p>
            <a:pPr indent="-228600" lvl="1" marL="685800" rtl="0" algn="l">
              <a:lnSpc>
                <a:spcPct val="100000"/>
              </a:lnSpc>
              <a:spcBef>
                <a:spcPts val="0"/>
              </a:spcBef>
              <a:spcAft>
                <a:spcPts val="0"/>
              </a:spcAft>
              <a:buSzPts val="1800"/>
              <a:buAutoNum type="alphaLcPeriod"/>
            </a:pPr>
            <a:r>
              <a:rPr lang="id-ID"/>
              <a:t>Encoder</a:t>
            </a:r>
            <a:endParaRPr/>
          </a:p>
          <a:p>
            <a:pPr indent="-228600" lvl="1" marL="685800" rtl="0" algn="l">
              <a:lnSpc>
                <a:spcPct val="100000"/>
              </a:lnSpc>
              <a:spcBef>
                <a:spcPts val="0"/>
              </a:spcBef>
              <a:spcAft>
                <a:spcPts val="0"/>
              </a:spcAft>
              <a:buSzPts val="1800"/>
              <a:buAutoNum type="alphaLcPeriod"/>
            </a:pPr>
            <a:r>
              <a:rPr lang="id-ID"/>
              <a:t>Bottleneck (Compressed Representation)</a:t>
            </a:r>
            <a:endParaRPr/>
          </a:p>
          <a:p>
            <a:pPr indent="-228600" lvl="1" marL="685800" rtl="0" algn="l">
              <a:lnSpc>
                <a:spcPct val="100000"/>
              </a:lnSpc>
              <a:spcBef>
                <a:spcPts val="0"/>
              </a:spcBef>
              <a:spcAft>
                <a:spcPts val="0"/>
              </a:spcAft>
              <a:buSzPts val="1800"/>
              <a:buAutoNum type="alphaLcPeriod"/>
            </a:pPr>
            <a:r>
              <a:rPr lang="id-ID"/>
              <a:t>Decoder</a:t>
            </a:r>
            <a:endParaRPr/>
          </a:p>
          <a:p>
            <a:pPr indent="-228600" lvl="1" marL="685800" rtl="0" algn="l">
              <a:lnSpc>
                <a:spcPct val="100000"/>
              </a:lnSpc>
              <a:spcBef>
                <a:spcPts val="0"/>
              </a:spcBef>
              <a:spcAft>
                <a:spcPts val="0"/>
              </a:spcAft>
              <a:buSzPts val="1800"/>
              <a:buAutoNum type="alphaLcPeriod"/>
            </a:pPr>
            <a:r>
              <a:rPr lang="id-ID"/>
              <a:t>Reconstruction Loss</a:t>
            </a:r>
            <a:endParaRPr/>
          </a:p>
        </p:txBody>
      </p:sp>
      <p:sp>
        <p:nvSpPr>
          <p:cNvPr id="412" name="Google Shape;412;p15"/>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13" name="Google Shape;413;p15"/>
          <p:cNvSpPr txBox="1"/>
          <p:nvPr>
            <p:ph idx="11" type="ftr"/>
          </p:nvPr>
        </p:nvSpPr>
        <p:spPr>
          <a:xfrm>
            <a:off x="2354397" y="6249154"/>
            <a:ext cx="4475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14" name="Google Shape;414;p15"/>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Related image" id="415" name="Google Shape;415;p15"/>
          <p:cNvPicPr preferRelativeResize="0"/>
          <p:nvPr/>
        </p:nvPicPr>
        <p:blipFill rotWithShape="1">
          <a:blip r:embed="rId3">
            <a:alphaModFix/>
          </a:blip>
          <a:srcRect b="0" l="0" r="0" t="0"/>
          <a:stretch/>
        </p:blipFill>
        <p:spPr>
          <a:xfrm>
            <a:off x="4068455" y="3636300"/>
            <a:ext cx="4094995" cy="2376944"/>
          </a:xfrm>
          <a:prstGeom prst="rect">
            <a:avLst/>
          </a:prstGeom>
          <a:noFill/>
          <a:ln>
            <a:noFill/>
          </a:ln>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16"/>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Arsitektur Autoencoder</a:t>
            </a:r>
            <a:endParaRPr/>
          </a:p>
        </p:txBody>
      </p:sp>
      <p:sp>
        <p:nvSpPr>
          <p:cNvPr id="421" name="Google Shape;421;p16"/>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Jaringan Encoder menerima input yang akan mereduksi menjadi jumlah output yang lebih kecil</a:t>
            </a:r>
            <a:endParaRPr/>
          </a:p>
          <a:p>
            <a:pPr indent="-228600" lvl="0" marL="228600" rtl="0" algn="l">
              <a:lnSpc>
                <a:spcPct val="100000"/>
              </a:lnSpc>
              <a:spcBef>
                <a:spcPts val="1000"/>
              </a:spcBef>
              <a:spcAft>
                <a:spcPts val="0"/>
              </a:spcAft>
              <a:buClr>
                <a:srgbClr val="3A3838"/>
              </a:buClr>
              <a:buSzPts val="2000"/>
              <a:buChar char="•"/>
            </a:pPr>
            <a:r>
              <a:rPr lang="id-ID"/>
              <a:t>Jaringan Decoder menerima input dari Encoder dan berusaha mengembalikan ke ukuran semula</a:t>
            </a:r>
            <a:endParaRPr/>
          </a:p>
        </p:txBody>
      </p:sp>
      <p:sp>
        <p:nvSpPr>
          <p:cNvPr id="422" name="Google Shape;422;p16"/>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23" name="Google Shape;423;p16"/>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24" name="Google Shape;424;p16"/>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Related image" id="425" name="Google Shape;425;p16"/>
          <p:cNvPicPr preferRelativeResize="0"/>
          <p:nvPr/>
        </p:nvPicPr>
        <p:blipFill rotWithShape="1">
          <a:blip r:embed="rId3">
            <a:alphaModFix/>
          </a:blip>
          <a:srcRect b="0" l="0" r="0" t="0"/>
          <a:stretch/>
        </p:blipFill>
        <p:spPr>
          <a:xfrm>
            <a:off x="2220080" y="3429000"/>
            <a:ext cx="4094995" cy="2376944"/>
          </a:xfrm>
          <a:prstGeom prst="rect">
            <a:avLst/>
          </a:prstGeom>
          <a:noFill/>
          <a:ln>
            <a:noFill/>
          </a:ln>
        </p:spPr>
      </p:pic>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17"/>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Arsitektur Autoencoder</a:t>
            </a:r>
            <a:endParaRPr/>
          </a:p>
        </p:txBody>
      </p:sp>
      <p:sp>
        <p:nvSpPr>
          <p:cNvPr id="431" name="Google Shape;431;p17"/>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Pelatihan Autoencoder dikenal sebagai proses autoassociative yang termasuk di dalam ranah Unsupervised Learning</a:t>
            </a:r>
            <a:endParaRPr/>
          </a:p>
          <a:p>
            <a:pPr indent="-228600" lvl="0" marL="228600" rtl="0" algn="l">
              <a:lnSpc>
                <a:spcPct val="100000"/>
              </a:lnSpc>
              <a:spcBef>
                <a:spcPts val="1000"/>
              </a:spcBef>
              <a:spcAft>
                <a:spcPts val="0"/>
              </a:spcAft>
              <a:buClr>
                <a:srgbClr val="3A3838"/>
              </a:buClr>
              <a:buSzPts val="2000"/>
              <a:buChar char="•"/>
            </a:pPr>
            <a:r>
              <a:rPr lang="id-ID"/>
              <a:t>Target pelatihan adalah output jaringan harus semirip mungkin dengan data asal</a:t>
            </a:r>
            <a:endParaRPr/>
          </a:p>
          <a:p>
            <a:pPr indent="-228600" lvl="0" marL="228600" rtl="0" algn="l">
              <a:lnSpc>
                <a:spcPct val="100000"/>
              </a:lnSpc>
              <a:spcBef>
                <a:spcPts val="1000"/>
              </a:spcBef>
              <a:spcAft>
                <a:spcPts val="0"/>
              </a:spcAft>
              <a:buClr>
                <a:srgbClr val="3A3838"/>
              </a:buClr>
              <a:buSzPts val="2000"/>
              <a:buChar char="•"/>
            </a:pPr>
            <a:r>
              <a:rPr lang="id-ID"/>
              <a:t>Proses pelatihan dilakukan bersama umumnya dengan menghitung element-wise loss misalnya dengan MSE</a:t>
            </a:r>
            <a:endParaRPr/>
          </a:p>
        </p:txBody>
      </p:sp>
      <p:sp>
        <p:nvSpPr>
          <p:cNvPr id="432" name="Google Shape;432;p17"/>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33" name="Google Shape;433;p17"/>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34" name="Google Shape;434;p17"/>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Image result for autoencoder" id="435" name="Google Shape;435;p17"/>
          <p:cNvPicPr preferRelativeResize="0"/>
          <p:nvPr/>
        </p:nvPicPr>
        <p:blipFill rotWithShape="1">
          <a:blip r:embed="rId3">
            <a:alphaModFix/>
          </a:blip>
          <a:srcRect b="0" l="0" r="0" t="0"/>
          <a:stretch/>
        </p:blipFill>
        <p:spPr>
          <a:xfrm>
            <a:off x="1302910" y="3726586"/>
            <a:ext cx="6578696" cy="1955828"/>
          </a:xfrm>
          <a:prstGeom prst="rect">
            <a:avLst/>
          </a:prstGeom>
          <a:noFill/>
          <a:ln>
            <a:noFill/>
          </a:ln>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18"/>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41" name="Google Shape;441;p18"/>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442" name="Google Shape;442;p18"/>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443" name="Google Shape;443;p18"/>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Layer-wise Pretraining</a:t>
            </a:r>
            <a:endParaRP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id="448" name="Google Shape;448;p19"/>
          <p:cNvPicPr preferRelativeResize="0"/>
          <p:nvPr/>
        </p:nvPicPr>
        <p:blipFill rotWithShape="1">
          <a:blip r:embed="rId3">
            <a:alphaModFix/>
          </a:blip>
          <a:srcRect b="0" l="0" r="0" t="0"/>
          <a:stretch/>
        </p:blipFill>
        <p:spPr>
          <a:xfrm>
            <a:off x="1419990" y="3429000"/>
            <a:ext cx="6344535" cy="2743583"/>
          </a:xfrm>
          <a:prstGeom prst="rect">
            <a:avLst/>
          </a:prstGeom>
          <a:noFill/>
          <a:ln>
            <a:noFill/>
          </a:ln>
        </p:spPr>
      </p:pic>
      <p:sp>
        <p:nvSpPr>
          <p:cNvPr id="449" name="Google Shape;449;p19"/>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Layer-wise Pretraining</a:t>
            </a:r>
            <a:endParaRPr/>
          </a:p>
        </p:txBody>
      </p:sp>
      <p:sp>
        <p:nvSpPr>
          <p:cNvPr id="450" name="Google Shape;450;p19"/>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Proses Reduksi Dimensi menggunakan auto-asosiatif inilah yang kemudian diterapkan jaringan Deep Belief Network untuk melatih jaringan yang cukup dalam dan memperkenalkan istilah Deep Learning</a:t>
            </a:r>
            <a:endParaRPr/>
          </a:p>
          <a:p>
            <a:pPr indent="-228600" lvl="0" marL="228600" rtl="0" algn="l">
              <a:lnSpc>
                <a:spcPct val="100000"/>
              </a:lnSpc>
              <a:spcBef>
                <a:spcPts val="1000"/>
              </a:spcBef>
              <a:spcAft>
                <a:spcPts val="0"/>
              </a:spcAft>
              <a:buClr>
                <a:srgbClr val="3A3838"/>
              </a:buClr>
              <a:buSzPts val="2000"/>
              <a:buChar char="•"/>
            </a:pPr>
            <a:r>
              <a:rPr lang="id-ID"/>
              <a:t>DBN menggunakan arsitektur bernama Restricted Boltzmann Machine yang bisa dibilang merupakan bentuk Probabilistik dan Stokastik dari AutoEncoder</a:t>
            </a:r>
            <a:endParaRPr/>
          </a:p>
          <a:p>
            <a:pPr indent="-228600" lvl="0" marL="228600" rtl="0" algn="l">
              <a:lnSpc>
                <a:spcPct val="100000"/>
              </a:lnSpc>
              <a:spcBef>
                <a:spcPts val="1000"/>
              </a:spcBef>
              <a:spcAft>
                <a:spcPts val="0"/>
              </a:spcAft>
              <a:buClr>
                <a:srgbClr val="3A3838"/>
              </a:buClr>
              <a:buSzPts val="2000"/>
              <a:buChar char="•"/>
            </a:pPr>
            <a:r>
              <a:rPr lang="id-ID"/>
              <a:t>Auto Encoder adalah model Deterministik</a:t>
            </a:r>
            <a:endParaRPr/>
          </a:p>
        </p:txBody>
      </p:sp>
      <p:sp>
        <p:nvSpPr>
          <p:cNvPr id="451" name="Google Shape;451;p19"/>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52" name="Google Shape;452;p19"/>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53" name="Google Shape;453;p19"/>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
          <p:cNvSpPr txBox="1"/>
          <p:nvPr>
            <p:ph type="ctrTitle"/>
          </p:nvPr>
        </p:nvSpPr>
        <p:spPr>
          <a:xfrm>
            <a:off x="419100" y="2476499"/>
            <a:ext cx="5419725" cy="141922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A3838"/>
              </a:buClr>
              <a:buSzPts val="4000"/>
              <a:buFont typeface="Arial"/>
              <a:buNone/>
            </a:pPr>
            <a:r>
              <a:rPr lang="id-ID" sz="4000"/>
              <a:t>AutoEncoder</a:t>
            </a:r>
            <a:endParaRPr/>
          </a:p>
        </p:txBody>
      </p:sp>
      <p:sp>
        <p:nvSpPr>
          <p:cNvPr id="293" name="Google Shape;293;p2"/>
          <p:cNvSpPr txBox="1"/>
          <p:nvPr>
            <p:ph idx="1" type="subTitle"/>
          </p:nvPr>
        </p:nvSpPr>
        <p:spPr>
          <a:xfrm>
            <a:off x="419100" y="3927809"/>
            <a:ext cx="4143375" cy="381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A3838"/>
              </a:buClr>
              <a:buSzPts val="1600"/>
              <a:buNone/>
            </a:pPr>
            <a:r>
              <a:rPr lang="id-ID"/>
              <a:t>Nama pembicara dengan gelar</a:t>
            </a:r>
            <a:endParaRP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20"/>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Layer-wise Pretraining</a:t>
            </a:r>
            <a:endParaRPr/>
          </a:p>
        </p:txBody>
      </p:sp>
      <p:sp>
        <p:nvSpPr>
          <p:cNvPr id="459" name="Google Shape;459;p20"/>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Proses pelatihan DBN mulanya menggunakan RBM untuk bisa mereduksi ukuran input menjadi lebih kecil</a:t>
            </a:r>
            <a:endParaRPr/>
          </a:p>
          <a:p>
            <a:pPr indent="-228600" lvl="0" marL="228600" rtl="0" algn="l">
              <a:lnSpc>
                <a:spcPct val="100000"/>
              </a:lnSpc>
              <a:spcBef>
                <a:spcPts val="1000"/>
              </a:spcBef>
              <a:spcAft>
                <a:spcPts val="0"/>
              </a:spcAft>
              <a:buClr>
                <a:srgbClr val="3A3838"/>
              </a:buClr>
              <a:buSzPts val="2000"/>
              <a:buChar char="•"/>
            </a:pPr>
            <a:r>
              <a:rPr lang="id-ID"/>
              <a:t>Setelah jaringan konvergen, selanjutnya kita bisa menambah (menumpuk) layer RMB baru di atas RBM yang sudah konvergen dan hanya melatih layer baru tersebut untuk mereduksi input menjadi ukuran yang lebih kecil</a:t>
            </a:r>
            <a:endParaRPr/>
          </a:p>
        </p:txBody>
      </p:sp>
      <p:sp>
        <p:nvSpPr>
          <p:cNvPr id="460" name="Google Shape;460;p20"/>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61" name="Google Shape;461;p20"/>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62" name="Google Shape;462;p20"/>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463" name="Google Shape;463;p20"/>
          <p:cNvPicPr preferRelativeResize="0"/>
          <p:nvPr/>
        </p:nvPicPr>
        <p:blipFill rotWithShape="1">
          <a:blip r:embed="rId3">
            <a:alphaModFix/>
          </a:blip>
          <a:srcRect b="0" l="0" r="0" t="0"/>
          <a:stretch/>
        </p:blipFill>
        <p:spPr>
          <a:xfrm>
            <a:off x="1419990" y="3429000"/>
            <a:ext cx="6344535" cy="2743583"/>
          </a:xfrm>
          <a:prstGeom prst="rect">
            <a:avLst/>
          </a:prstGeom>
          <a:noFill/>
          <a:ln>
            <a:noFill/>
          </a:ln>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21"/>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Layer-wise Pretraining</a:t>
            </a:r>
            <a:endParaRPr/>
          </a:p>
        </p:txBody>
      </p:sp>
      <p:sp>
        <p:nvSpPr>
          <p:cNvPr id="469" name="Google Shape;469;p21"/>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Setelah tumpukan RBM mampu mereduksi dimensi menjadi ukuran yang cukup kecil, jaringan kemudian digunakan untuk melatih layer klasifikasi</a:t>
            </a:r>
            <a:endParaRPr/>
          </a:p>
        </p:txBody>
      </p:sp>
      <p:sp>
        <p:nvSpPr>
          <p:cNvPr id="470" name="Google Shape;470;p21"/>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71" name="Google Shape;471;p21"/>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72" name="Google Shape;472;p21"/>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473" name="Google Shape;473;p21"/>
          <p:cNvPicPr preferRelativeResize="0"/>
          <p:nvPr/>
        </p:nvPicPr>
        <p:blipFill rotWithShape="1">
          <a:blip r:embed="rId3">
            <a:alphaModFix/>
          </a:blip>
          <a:srcRect b="0" l="0" r="0" t="0"/>
          <a:stretch/>
        </p:blipFill>
        <p:spPr>
          <a:xfrm>
            <a:off x="1419990" y="3429000"/>
            <a:ext cx="6344535" cy="2743583"/>
          </a:xfrm>
          <a:prstGeom prst="rect">
            <a:avLst/>
          </a:prstGeom>
          <a:noFill/>
          <a:ln>
            <a:noFill/>
          </a:ln>
        </p:spPr>
      </p:pic>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2"/>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79" name="Google Shape;479;p22"/>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480" name="Google Shape;480;p22"/>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481" name="Google Shape;481;p22"/>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Convolutional Autoencoders</a:t>
            </a:r>
            <a:endParaRPr/>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23"/>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Convolutional Autoencoders</a:t>
            </a:r>
            <a:endParaRPr/>
          </a:p>
        </p:txBody>
      </p:sp>
      <p:sp>
        <p:nvSpPr>
          <p:cNvPr id="487" name="Google Shape;487;p23"/>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Dense fully-connected layer Autoencoder akan menjadi masalah jika input berupa video atau gambar.</a:t>
            </a:r>
            <a:endParaRPr/>
          </a:p>
          <a:p>
            <a:pPr indent="-228600" lvl="0" marL="228600" rtl="0" algn="l">
              <a:lnSpc>
                <a:spcPct val="100000"/>
              </a:lnSpc>
              <a:spcBef>
                <a:spcPts val="1000"/>
              </a:spcBef>
              <a:spcAft>
                <a:spcPts val="0"/>
              </a:spcAft>
              <a:buClr>
                <a:srgbClr val="3A3838"/>
              </a:buClr>
              <a:buSzPts val="2000"/>
              <a:buChar char="•"/>
            </a:pPr>
            <a:r>
              <a:rPr lang="id-ID"/>
              <a:t>Autoencoder digabungkan CNN menjadi Convolutional Autoencoders</a:t>
            </a:r>
            <a:endParaRPr/>
          </a:p>
          <a:p>
            <a:pPr indent="-101600" lvl="0" marL="228600" rtl="0" algn="l">
              <a:lnSpc>
                <a:spcPct val="100000"/>
              </a:lnSpc>
              <a:spcBef>
                <a:spcPts val="1000"/>
              </a:spcBef>
              <a:spcAft>
                <a:spcPts val="0"/>
              </a:spcAft>
              <a:buClr>
                <a:srgbClr val="3A3838"/>
              </a:buClr>
              <a:buSzPts val="2000"/>
              <a:buNone/>
            </a:pPr>
            <a:r>
              <a:t/>
            </a:r>
            <a:endParaRPr/>
          </a:p>
        </p:txBody>
      </p:sp>
      <p:sp>
        <p:nvSpPr>
          <p:cNvPr id="488" name="Google Shape;488;p23"/>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89" name="Google Shape;489;p23"/>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490" name="Google Shape;490;p23"/>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https://www.researchgate.net/profile/Xifeng_Guo/publication/320658590/figure/fig1/AS:614154637418504@1523437284408/The-structure-of-proposed-Convolutional-AutoEncoders-CAE-for-MNIST-In-the-middle-there.png" id="491" name="Google Shape;491;p23"/>
          <p:cNvPicPr preferRelativeResize="0"/>
          <p:nvPr/>
        </p:nvPicPr>
        <p:blipFill rotWithShape="1">
          <a:blip r:embed="rId3">
            <a:alphaModFix/>
          </a:blip>
          <a:srcRect b="0" l="0" r="0" t="0"/>
          <a:stretch/>
        </p:blipFill>
        <p:spPr>
          <a:xfrm>
            <a:off x="544133" y="2813459"/>
            <a:ext cx="8096250" cy="2962275"/>
          </a:xfrm>
          <a:prstGeom prst="rect">
            <a:avLst/>
          </a:prstGeom>
          <a:noFill/>
          <a:ln>
            <a:noFill/>
          </a:ln>
        </p:spPr>
      </p:pic>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24"/>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497" name="Google Shape;497;p24"/>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498" name="Google Shape;498;p24"/>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499" name="Google Shape;499;p24"/>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Implementasi Autoencoders</a:t>
            </a:r>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25"/>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Image Compression</a:t>
            </a:r>
            <a:endParaRPr/>
          </a:p>
        </p:txBody>
      </p:sp>
      <p:sp>
        <p:nvSpPr>
          <p:cNvPr id="505" name="Google Shape;505;p25"/>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506" name="Google Shape;506;p25"/>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Related image" id="507" name="Google Shape;507;p25"/>
          <p:cNvPicPr preferRelativeResize="0"/>
          <p:nvPr>
            <p:ph idx="1" type="body"/>
          </p:nvPr>
        </p:nvPicPr>
        <p:blipFill rotWithShape="1">
          <a:blip r:embed="rId3">
            <a:alphaModFix/>
          </a:blip>
          <a:srcRect b="2301" l="0" r="4386" t="0"/>
          <a:stretch/>
        </p:blipFill>
        <p:spPr>
          <a:xfrm>
            <a:off x="493641" y="1358020"/>
            <a:ext cx="7862708" cy="4522156"/>
          </a:xfrm>
          <a:prstGeom prst="rect">
            <a:avLst/>
          </a:prstGeom>
          <a:noFill/>
          <a:ln>
            <a:noFill/>
          </a:ln>
        </p:spPr>
      </p:pic>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26"/>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Automatic Colorization</a:t>
            </a:r>
            <a:endParaRPr/>
          </a:p>
        </p:txBody>
      </p:sp>
      <p:sp>
        <p:nvSpPr>
          <p:cNvPr id="513" name="Google Shape;513;p26"/>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514" name="Google Shape;514;p26"/>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515" name="Google Shape;515;p26"/>
          <p:cNvPicPr preferRelativeResize="0"/>
          <p:nvPr>
            <p:ph idx="1" type="body"/>
          </p:nvPr>
        </p:nvPicPr>
        <p:blipFill rotWithShape="1">
          <a:blip r:embed="rId3">
            <a:alphaModFix/>
          </a:blip>
          <a:srcRect b="0" l="0" r="0" t="0"/>
          <a:stretch/>
        </p:blipFill>
        <p:spPr>
          <a:xfrm>
            <a:off x="184150" y="2057710"/>
            <a:ext cx="8815388" cy="3514106"/>
          </a:xfrm>
          <a:prstGeom prst="rect">
            <a:avLst/>
          </a:prstGeom>
          <a:noFill/>
          <a:ln>
            <a:noFill/>
          </a:ln>
        </p:spPr>
      </p:pic>
    </p:spTree>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27"/>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Denoising Image</a:t>
            </a:r>
            <a:endParaRPr/>
          </a:p>
        </p:txBody>
      </p:sp>
      <p:sp>
        <p:nvSpPr>
          <p:cNvPr id="521" name="Google Shape;521;p27"/>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522" name="Google Shape;522;p27"/>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Image result for autoencoder denoising image" id="523" name="Google Shape;523;p27"/>
          <p:cNvPicPr preferRelativeResize="0"/>
          <p:nvPr>
            <p:ph idx="1" type="body"/>
          </p:nvPr>
        </p:nvPicPr>
        <p:blipFill rotWithShape="1">
          <a:blip r:embed="rId3">
            <a:alphaModFix/>
          </a:blip>
          <a:srcRect b="0" l="0" r="0" t="0"/>
          <a:stretch/>
        </p:blipFill>
        <p:spPr>
          <a:xfrm>
            <a:off x="184150" y="1690805"/>
            <a:ext cx="8815388" cy="4247915"/>
          </a:xfrm>
          <a:prstGeom prst="rect">
            <a:avLst/>
          </a:prstGeom>
          <a:noFill/>
          <a:ln>
            <a:noFill/>
          </a:ln>
        </p:spPr>
      </p:pic>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28"/>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Feature Variation</a:t>
            </a:r>
            <a:endParaRPr/>
          </a:p>
        </p:txBody>
      </p:sp>
      <p:sp>
        <p:nvSpPr>
          <p:cNvPr id="529" name="Google Shape;529;p28"/>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530" name="Google Shape;530;p28"/>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https://cdn-images-1.medium.com/max/1200/1*has2O8b3HAUqvcqqLrlBQA.png" id="531" name="Google Shape;531;p28"/>
          <p:cNvPicPr preferRelativeResize="0"/>
          <p:nvPr>
            <p:ph idx="1" type="body"/>
          </p:nvPr>
        </p:nvPicPr>
        <p:blipFill rotWithShape="1">
          <a:blip r:embed="rId3">
            <a:alphaModFix/>
          </a:blip>
          <a:srcRect b="0" l="0" r="0" t="0"/>
          <a:stretch/>
        </p:blipFill>
        <p:spPr>
          <a:xfrm>
            <a:off x="184150" y="2202282"/>
            <a:ext cx="8815388" cy="3224962"/>
          </a:xfrm>
          <a:prstGeom prst="rect">
            <a:avLst/>
          </a:prstGeom>
          <a:noFill/>
          <a:ln>
            <a:noFill/>
          </a:ln>
        </p:spPr>
      </p:pic>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9"/>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Image Segmentation</a:t>
            </a:r>
            <a:endParaRPr/>
          </a:p>
        </p:txBody>
      </p:sp>
      <p:sp>
        <p:nvSpPr>
          <p:cNvPr id="537" name="Google Shape;537;p29"/>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538" name="Google Shape;538;p29"/>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descr="Image result for image segmentation autoencoder" id="539" name="Google Shape;539;p29"/>
          <p:cNvPicPr preferRelativeResize="0"/>
          <p:nvPr>
            <p:ph idx="1" type="body"/>
          </p:nvPr>
        </p:nvPicPr>
        <p:blipFill rotWithShape="1">
          <a:blip r:embed="rId3">
            <a:alphaModFix/>
          </a:blip>
          <a:srcRect b="0" l="0" r="0" t="0"/>
          <a:stretch/>
        </p:blipFill>
        <p:spPr>
          <a:xfrm>
            <a:off x="184150" y="2445564"/>
            <a:ext cx="8815388" cy="2738397"/>
          </a:xfrm>
          <a:prstGeom prst="rect">
            <a:avLst/>
          </a:prstGeom>
          <a:noFill/>
          <a:ln>
            <a:noFill/>
          </a:ln>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299" name="Google Shape;299;p3"/>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300" name="Google Shape;300;p3"/>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301" name="Google Shape;301;p3"/>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Curse of Dimensionality</a:t>
            </a:r>
            <a:endParaRP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pic>
        <p:nvPicPr>
          <p:cNvPr id="544" name="Google Shape;544;p30"/>
          <p:cNvPicPr preferRelativeResize="0"/>
          <p:nvPr/>
        </p:nvPicPr>
        <p:blipFill rotWithShape="1">
          <a:blip r:embed="rId3">
            <a:alphaModFix/>
          </a:blip>
          <a:srcRect b="0" l="42222" r="2423" t="0"/>
          <a:stretch/>
        </p:blipFill>
        <p:spPr>
          <a:xfrm>
            <a:off x="4082473" y="0"/>
            <a:ext cx="5061527" cy="6858000"/>
          </a:xfrm>
          <a:prstGeom prst="rect">
            <a:avLst/>
          </a:prstGeom>
          <a:noFill/>
          <a:ln>
            <a:noFill/>
          </a:ln>
        </p:spPr>
      </p:pic>
      <p:grpSp>
        <p:nvGrpSpPr>
          <p:cNvPr id="545" name="Google Shape;545;p30"/>
          <p:cNvGrpSpPr/>
          <p:nvPr/>
        </p:nvGrpSpPr>
        <p:grpSpPr>
          <a:xfrm>
            <a:off x="479456" y="3018405"/>
            <a:ext cx="2716277" cy="1073283"/>
            <a:chOff x="2206243" y="3959676"/>
            <a:chExt cx="2716277" cy="1073283"/>
          </a:xfrm>
        </p:grpSpPr>
        <p:pic>
          <p:nvPicPr>
            <p:cNvPr id="546" name="Google Shape;546;p30"/>
            <p:cNvPicPr preferRelativeResize="0"/>
            <p:nvPr/>
          </p:nvPicPr>
          <p:blipFill rotWithShape="1">
            <a:blip r:embed="rId4">
              <a:alphaModFix/>
            </a:blip>
            <a:srcRect b="0" l="0" r="0" t="0"/>
            <a:stretch/>
          </p:blipFill>
          <p:spPr>
            <a:xfrm>
              <a:off x="2211537" y="4518056"/>
              <a:ext cx="187746" cy="187746"/>
            </a:xfrm>
            <a:prstGeom prst="rect">
              <a:avLst/>
            </a:prstGeom>
            <a:noFill/>
            <a:ln>
              <a:noFill/>
            </a:ln>
          </p:spPr>
        </p:pic>
        <p:pic>
          <p:nvPicPr>
            <p:cNvPr id="547" name="Google Shape;547;p30"/>
            <p:cNvPicPr preferRelativeResize="0"/>
            <p:nvPr/>
          </p:nvPicPr>
          <p:blipFill rotWithShape="1">
            <a:blip r:embed="rId5">
              <a:alphaModFix/>
            </a:blip>
            <a:srcRect b="0" l="0" r="0" t="0"/>
            <a:stretch/>
          </p:blipFill>
          <p:spPr>
            <a:xfrm>
              <a:off x="2211537" y="4066816"/>
              <a:ext cx="187746" cy="187746"/>
            </a:xfrm>
            <a:prstGeom prst="rect">
              <a:avLst/>
            </a:prstGeom>
            <a:noFill/>
            <a:ln>
              <a:noFill/>
            </a:ln>
          </p:spPr>
        </p:pic>
        <p:pic>
          <p:nvPicPr>
            <p:cNvPr id="548" name="Google Shape;548;p30"/>
            <p:cNvPicPr preferRelativeResize="0"/>
            <p:nvPr/>
          </p:nvPicPr>
          <p:blipFill rotWithShape="1">
            <a:blip r:embed="rId6">
              <a:alphaModFix/>
            </a:blip>
            <a:srcRect b="0" l="0" r="0" t="0"/>
            <a:stretch/>
          </p:blipFill>
          <p:spPr>
            <a:xfrm>
              <a:off x="2211537" y="4292436"/>
              <a:ext cx="187746" cy="187746"/>
            </a:xfrm>
            <a:prstGeom prst="rect">
              <a:avLst/>
            </a:prstGeom>
            <a:noFill/>
            <a:ln>
              <a:noFill/>
            </a:ln>
          </p:spPr>
        </p:pic>
        <p:sp>
          <p:nvSpPr>
            <p:cNvPr id="549" name="Google Shape;549;p30"/>
            <p:cNvSpPr txBox="1"/>
            <p:nvPr/>
          </p:nvSpPr>
          <p:spPr>
            <a:xfrm>
              <a:off x="2424490" y="3959676"/>
              <a:ext cx="1993143"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lang="id-ID" sz="1400">
                  <a:solidFill>
                    <a:srgbClr val="1F3864"/>
                  </a:solidFill>
                  <a:latin typeface="Arial"/>
                  <a:ea typeface="Arial"/>
                  <a:cs typeface="Arial"/>
                  <a:sym typeface="Arial"/>
                </a:rPr>
                <a:t>digitalent.kominfo</a:t>
              </a:r>
              <a:endParaRPr sz="700">
                <a:solidFill>
                  <a:srgbClr val="1F3864"/>
                </a:solidFill>
                <a:latin typeface="Arial"/>
                <a:ea typeface="Arial"/>
                <a:cs typeface="Arial"/>
                <a:sym typeface="Arial"/>
              </a:endParaRPr>
            </a:p>
          </p:txBody>
        </p:sp>
        <p:sp>
          <p:nvSpPr>
            <p:cNvPr id="550" name="Google Shape;550;p30"/>
            <p:cNvSpPr txBox="1"/>
            <p:nvPr/>
          </p:nvSpPr>
          <p:spPr>
            <a:xfrm>
              <a:off x="2424490" y="4187630"/>
              <a:ext cx="1993143"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lang="id-ID" sz="1400">
                  <a:solidFill>
                    <a:srgbClr val="1F3864"/>
                  </a:solidFill>
                  <a:latin typeface="Arial"/>
                  <a:ea typeface="Arial"/>
                  <a:cs typeface="Arial"/>
                  <a:sym typeface="Arial"/>
                </a:rPr>
                <a:t>digitalent.kominfo</a:t>
              </a:r>
              <a:endParaRPr sz="700">
                <a:solidFill>
                  <a:srgbClr val="1F3864"/>
                </a:solidFill>
                <a:latin typeface="Arial"/>
                <a:ea typeface="Arial"/>
                <a:cs typeface="Arial"/>
                <a:sym typeface="Arial"/>
              </a:endParaRPr>
            </a:p>
          </p:txBody>
        </p:sp>
        <p:sp>
          <p:nvSpPr>
            <p:cNvPr id="551" name="Google Shape;551;p30"/>
            <p:cNvSpPr txBox="1"/>
            <p:nvPr/>
          </p:nvSpPr>
          <p:spPr>
            <a:xfrm>
              <a:off x="2424490" y="4422719"/>
              <a:ext cx="1993143"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lang="id-ID" sz="1400">
                  <a:solidFill>
                    <a:srgbClr val="1F3864"/>
                  </a:solidFill>
                  <a:latin typeface="Arial"/>
                  <a:ea typeface="Arial"/>
                  <a:cs typeface="Arial"/>
                  <a:sym typeface="Arial"/>
                </a:rPr>
                <a:t>DTS_kominfo</a:t>
              </a:r>
              <a:endParaRPr sz="700">
                <a:solidFill>
                  <a:srgbClr val="1F3864"/>
                </a:solidFill>
                <a:latin typeface="Arial"/>
                <a:ea typeface="Arial"/>
                <a:cs typeface="Arial"/>
                <a:sym typeface="Arial"/>
              </a:endParaRPr>
            </a:p>
          </p:txBody>
        </p:sp>
        <p:pic>
          <p:nvPicPr>
            <p:cNvPr id="552" name="Google Shape;552;p30"/>
            <p:cNvPicPr preferRelativeResize="0"/>
            <p:nvPr/>
          </p:nvPicPr>
          <p:blipFill rotWithShape="1">
            <a:blip r:embed="rId7">
              <a:alphaModFix/>
            </a:blip>
            <a:srcRect b="0" l="0" r="0" t="0"/>
            <a:stretch/>
          </p:blipFill>
          <p:spPr>
            <a:xfrm>
              <a:off x="2206243" y="4743676"/>
              <a:ext cx="193040" cy="193040"/>
            </a:xfrm>
            <a:prstGeom prst="rect">
              <a:avLst/>
            </a:prstGeom>
            <a:noFill/>
            <a:ln>
              <a:noFill/>
            </a:ln>
          </p:spPr>
        </p:pic>
        <p:sp>
          <p:nvSpPr>
            <p:cNvPr id="553" name="Google Shape;553;p30"/>
            <p:cNvSpPr txBox="1"/>
            <p:nvPr/>
          </p:nvSpPr>
          <p:spPr>
            <a:xfrm>
              <a:off x="2424490" y="4654540"/>
              <a:ext cx="2498030"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lang="id-ID" sz="1400">
                  <a:solidFill>
                    <a:srgbClr val="1F3864"/>
                  </a:solidFill>
                  <a:latin typeface="Arial"/>
                  <a:ea typeface="Arial"/>
                  <a:cs typeface="Arial"/>
                  <a:sym typeface="Arial"/>
                </a:rPr>
                <a:t>Digital Talent Scholarship 2019</a:t>
              </a:r>
              <a:endParaRPr sz="700">
                <a:solidFill>
                  <a:srgbClr val="1F3864"/>
                </a:solidFill>
                <a:latin typeface="Arial"/>
                <a:ea typeface="Arial"/>
                <a:cs typeface="Arial"/>
                <a:sym typeface="Arial"/>
              </a:endParaRPr>
            </a:p>
          </p:txBody>
        </p:sp>
      </p:grpSp>
      <p:sp>
        <p:nvSpPr>
          <p:cNvPr id="554" name="Google Shape;554;p30"/>
          <p:cNvSpPr txBox="1"/>
          <p:nvPr/>
        </p:nvSpPr>
        <p:spPr>
          <a:xfrm>
            <a:off x="396745" y="1534458"/>
            <a:ext cx="1827720" cy="58772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600"/>
              <a:buFont typeface="Arial"/>
              <a:buNone/>
            </a:pPr>
            <a:r>
              <a:rPr lang="id-ID" sz="1600">
                <a:solidFill>
                  <a:srgbClr val="1F3864"/>
                </a:solidFill>
                <a:latin typeface="Arial"/>
                <a:ea typeface="Arial"/>
                <a:cs typeface="Arial"/>
                <a:sym typeface="Arial"/>
              </a:rPr>
              <a:t>IKUTI KAMI</a:t>
            </a:r>
            <a:endParaRPr sz="900">
              <a:solidFill>
                <a:srgbClr val="1F3864"/>
              </a:solidFill>
              <a:latin typeface="Arial"/>
              <a:ea typeface="Arial"/>
              <a:cs typeface="Arial"/>
              <a:sym typeface="Arial"/>
            </a:endParaRPr>
          </a:p>
        </p:txBody>
      </p:sp>
      <p:pic>
        <p:nvPicPr>
          <p:cNvPr id="555" name="Google Shape;555;p30"/>
          <p:cNvPicPr preferRelativeResize="0"/>
          <p:nvPr/>
        </p:nvPicPr>
        <p:blipFill rotWithShape="1">
          <a:blip r:embed="rId8">
            <a:alphaModFix/>
          </a:blip>
          <a:srcRect b="32333" l="10124" r="7379" t="28606"/>
          <a:stretch/>
        </p:blipFill>
        <p:spPr>
          <a:xfrm>
            <a:off x="314035" y="2050357"/>
            <a:ext cx="1827720" cy="865842"/>
          </a:xfrm>
          <a:prstGeom prst="rect">
            <a:avLst/>
          </a:prstGeom>
          <a:noFill/>
          <a:ln>
            <a:noFill/>
          </a:ln>
        </p:spPr>
      </p:pic>
      <p:sp>
        <p:nvSpPr>
          <p:cNvPr id="556" name="Google Shape;556;p30"/>
          <p:cNvSpPr/>
          <p:nvPr/>
        </p:nvSpPr>
        <p:spPr>
          <a:xfrm>
            <a:off x="422449" y="4294918"/>
            <a:ext cx="550944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400">
                <a:solidFill>
                  <a:srgbClr val="1F3864"/>
                </a:solidFill>
                <a:latin typeface="Arial"/>
                <a:ea typeface="Arial"/>
                <a:cs typeface="Arial"/>
                <a:sym typeface="Arial"/>
              </a:rPr>
              <a:t>Pusat Pengembangan Profesi dan Sertifikasi</a:t>
            </a:r>
            <a:endParaRPr sz="1400">
              <a:solidFill>
                <a:srgbClr val="1F3864"/>
              </a:solidFill>
              <a:latin typeface="Arial"/>
              <a:ea typeface="Arial"/>
              <a:cs typeface="Arial"/>
              <a:sym typeface="Arial"/>
            </a:endParaRPr>
          </a:p>
          <a:p>
            <a:pPr indent="0" lvl="0" marL="0" marR="0" rtl="0" algn="l">
              <a:spcBef>
                <a:spcPts val="0"/>
              </a:spcBef>
              <a:spcAft>
                <a:spcPts val="0"/>
              </a:spcAft>
              <a:buNone/>
            </a:pPr>
            <a:r>
              <a:rPr lang="id-ID" sz="1400">
                <a:solidFill>
                  <a:srgbClr val="1F3864"/>
                </a:solidFill>
                <a:latin typeface="Arial"/>
                <a:ea typeface="Arial"/>
                <a:cs typeface="Arial"/>
                <a:sym typeface="Arial"/>
              </a:rPr>
              <a:t>Badan Penelitian dan Pengembangan SDM</a:t>
            </a:r>
            <a:endParaRPr/>
          </a:p>
          <a:p>
            <a:pPr indent="0" lvl="0" marL="0" marR="0" rtl="0" algn="l">
              <a:spcBef>
                <a:spcPts val="0"/>
              </a:spcBef>
              <a:spcAft>
                <a:spcPts val="0"/>
              </a:spcAft>
              <a:buNone/>
            </a:pPr>
            <a:r>
              <a:rPr lang="id-ID" sz="1400">
                <a:solidFill>
                  <a:srgbClr val="1F3864"/>
                </a:solidFill>
                <a:latin typeface="Arial"/>
                <a:ea typeface="Arial"/>
                <a:cs typeface="Arial"/>
                <a:sym typeface="Arial"/>
              </a:rPr>
              <a:t>Kementerian Komunikasi dan Informatika</a:t>
            </a:r>
            <a:endParaRPr sz="1400">
              <a:solidFill>
                <a:srgbClr val="1F3864"/>
              </a:solidFill>
              <a:latin typeface="Arial"/>
              <a:ea typeface="Arial"/>
              <a:cs typeface="Arial"/>
              <a:sym typeface="Arial"/>
            </a:endParaRPr>
          </a:p>
          <a:p>
            <a:pPr indent="0" lvl="0" marL="0" marR="0" rtl="0" algn="l">
              <a:spcBef>
                <a:spcPts val="0"/>
              </a:spcBef>
              <a:spcAft>
                <a:spcPts val="0"/>
              </a:spcAft>
              <a:buNone/>
            </a:pPr>
            <a:r>
              <a:rPr lang="id-ID" sz="1400">
                <a:solidFill>
                  <a:srgbClr val="1F3864"/>
                </a:solidFill>
                <a:latin typeface="Arial"/>
                <a:ea typeface="Arial"/>
                <a:cs typeface="Arial"/>
                <a:sym typeface="Arial"/>
              </a:rPr>
              <a:t>Jl. Medan Merdeka Barat No. 9 </a:t>
            </a:r>
            <a:endParaRPr/>
          </a:p>
          <a:p>
            <a:pPr indent="0" lvl="0" marL="0" marR="0" rtl="0" algn="l">
              <a:spcBef>
                <a:spcPts val="0"/>
              </a:spcBef>
              <a:spcAft>
                <a:spcPts val="0"/>
              </a:spcAft>
              <a:buNone/>
            </a:pPr>
            <a:r>
              <a:rPr lang="id-ID" sz="1400">
                <a:solidFill>
                  <a:srgbClr val="1F3864"/>
                </a:solidFill>
                <a:latin typeface="Arial"/>
                <a:ea typeface="Arial"/>
                <a:cs typeface="Arial"/>
                <a:sym typeface="Arial"/>
              </a:rPr>
              <a:t>(Gd. Belakang Lt. 4 - 5) </a:t>
            </a:r>
            <a:endParaRPr/>
          </a:p>
          <a:p>
            <a:pPr indent="0" lvl="0" marL="0" marR="0" rtl="0" algn="l">
              <a:spcBef>
                <a:spcPts val="0"/>
              </a:spcBef>
              <a:spcAft>
                <a:spcPts val="0"/>
              </a:spcAft>
              <a:buNone/>
            </a:pPr>
            <a:r>
              <a:rPr lang="id-ID" sz="1400">
                <a:solidFill>
                  <a:srgbClr val="1F3864"/>
                </a:solidFill>
                <a:latin typeface="Arial"/>
                <a:ea typeface="Arial"/>
                <a:cs typeface="Arial"/>
                <a:sym typeface="Arial"/>
              </a:rPr>
              <a:t>Jakarta Pusat, 10110</a:t>
            </a:r>
            <a:endParaRPr/>
          </a:p>
        </p:txBody>
      </p:sp>
      <p:grpSp>
        <p:nvGrpSpPr>
          <p:cNvPr id="557" name="Google Shape;557;p30"/>
          <p:cNvGrpSpPr/>
          <p:nvPr/>
        </p:nvGrpSpPr>
        <p:grpSpPr>
          <a:xfrm>
            <a:off x="5674242" y="6327045"/>
            <a:ext cx="2170463" cy="378419"/>
            <a:chOff x="4279782" y="5408838"/>
            <a:chExt cx="2170463" cy="378419"/>
          </a:xfrm>
        </p:grpSpPr>
        <p:pic>
          <p:nvPicPr>
            <p:cNvPr id="558" name="Google Shape;558;p30"/>
            <p:cNvPicPr preferRelativeResize="0"/>
            <p:nvPr/>
          </p:nvPicPr>
          <p:blipFill rotWithShape="1">
            <a:blip r:embed="rId9">
              <a:alphaModFix/>
            </a:blip>
            <a:srcRect b="0" l="0" r="0" t="0"/>
            <a:stretch/>
          </p:blipFill>
          <p:spPr>
            <a:xfrm>
              <a:off x="4279782" y="5490038"/>
              <a:ext cx="216020" cy="216020"/>
            </a:xfrm>
            <a:prstGeom prst="rect">
              <a:avLst/>
            </a:prstGeom>
            <a:noFill/>
            <a:ln>
              <a:noFill/>
            </a:ln>
          </p:spPr>
        </p:pic>
        <p:sp>
          <p:nvSpPr>
            <p:cNvPr id="559" name="Google Shape;559;p30"/>
            <p:cNvSpPr txBox="1"/>
            <p:nvPr/>
          </p:nvSpPr>
          <p:spPr>
            <a:xfrm>
              <a:off x="4457102" y="5408838"/>
              <a:ext cx="1993143" cy="37841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F3864"/>
                </a:buClr>
                <a:buSzPts val="1400"/>
                <a:buFont typeface="Arial"/>
                <a:buNone/>
              </a:pPr>
              <a:r>
                <a:rPr lang="id-ID" sz="1400">
                  <a:solidFill>
                    <a:srgbClr val="1F3864"/>
                  </a:solidFill>
                  <a:latin typeface="Arial"/>
                  <a:ea typeface="Arial"/>
                  <a:cs typeface="Arial"/>
                  <a:sym typeface="Arial"/>
                </a:rPr>
                <a:t>digitalent.kominfo.go.id</a:t>
              </a:r>
              <a:endParaRPr sz="700">
                <a:solidFill>
                  <a:srgbClr val="1F3864"/>
                </a:solidFill>
                <a:latin typeface="Arial"/>
                <a:ea typeface="Arial"/>
                <a:cs typeface="Arial"/>
                <a:sym typeface="Arial"/>
              </a:endParaRPr>
            </a:p>
          </p:txBody>
        </p:sp>
      </p:grpSp>
      <p:sp>
        <p:nvSpPr>
          <p:cNvPr id="560" name="Google Shape;560;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solidFill>
                  <a:srgbClr val="888888"/>
                </a:solidFill>
              </a:rPr>
              <a:t>08/08/2019</a:t>
            </a:r>
            <a:endParaRPr>
              <a:solidFill>
                <a:srgbClr val="888888"/>
              </a:solidFill>
            </a:endParaRPr>
          </a:p>
        </p:txBody>
      </p:sp>
      <p:sp>
        <p:nvSpPr>
          <p:cNvPr id="561" name="Google Shape;561;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solidFill>
                  <a:srgbClr val="888888"/>
                </a:solidFill>
              </a:rPr>
              <a:t>Machine Learning: Library Deep Learning</a:t>
            </a:r>
            <a:endParaRPr/>
          </a:p>
        </p:txBody>
      </p:sp>
      <p:sp>
        <p:nvSpPr>
          <p:cNvPr id="562" name="Google Shape;56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d-ID">
                <a:solidFill>
                  <a:srgbClr val="888888"/>
                </a:solidFill>
              </a:rPr>
              <a:t>‹#›</a:t>
            </a:fld>
            <a:endParaRPr>
              <a:solidFill>
                <a:srgbClr val="888888"/>
              </a:solidFill>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Permasalahan Dimensi</a:t>
            </a:r>
            <a:endParaRPr/>
          </a:p>
        </p:txBody>
      </p:sp>
      <p:sp>
        <p:nvSpPr>
          <p:cNvPr id="307" name="Google Shape;307;p4"/>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Semakin tinggi dimensi (semakin banyak atribut) </a:t>
            </a:r>
            <a:br>
              <a:rPr lang="id-ID"/>
            </a:br>
            <a:r>
              <a:rPr lang="id-ID"/>
              <a:t>semakin sparse (jarang) data yang kita miliki</a:t>
            </a:r>
            <a:endParaRPr/>
          </a:p>
          <a:p>
            <a:pPr indent="-228600" lvl="1" marL="685800" rtl="0" algn="l">
              <a:lnSpc>
                <a:spcPct val="100000"/>
              </a:lnSpc>
              <a:spcBef>
                <a:spcPts val="500"/>
              </a:spcBef>
              <a:spcAft>
                <a:spcPts val="0"/>
              </a:spcAft>
              <a:buClr>
                <a:srgbClr val="3A3838"/>
              </a:buClr>
              <a:buSzPts val="1800"/>
              <a:buChar char="•"/>
            </a:pPr>
            <a:r>
              <a:rPr lang="id-ID"/>
              <a:t>Membutuhkan memori dan komputasi yang luar biasa besar</a:t>
            </a:r>
            <a:endParaRPr/>
          </a:p>
          <a:p>
            <a:pPr indent="-228600" lvl="1" marL="685800" rtl="0" algn="l">
              <a:lnSpc>
                <a:spcPct val="100000"/>
              </a:lnSpc>
              <a:spcBef>
                <a:spcPts val="500"/>
              </a:spcBef>
              <a:spcAft>
                <a:spcPts val="0"/>
              </a:spcAft>
              <a:buClr>
                <a:srgbClr val="3A3838"/>
              </a:buClr>
              <a:buSzPts val="1800"/>
              <a:buChar char="•"/>
            </a:pPr>
            <a:r>
              <a:rPr lang="id-ID"/>
              <a:t>Geometric-structure dari data semakin buruk</a:t>
            </a:r>
            <a:endParaRPr/>
          </a:p>
          <a:p>
            <a:pPr indent="-228600" lvl="1" marL="685800" rtl="0" algn="l">
              <a:lnSpc>
                <a:spcPct val="100000"/>
              </a:lnSpc>
              <a:spcBef>
                <a:spcPts val="500"/>
              </a:spcBef>
              <a:spcAft>
                <a:spcPts val="0"/>
              </a:spcAft>
              <a:buClr>
                <a:srgbClr val="3A3838"/>
              </a:buClr>
              <a:buSzPts val="1800"/>
              <a:buChar char="•"/>
            </a:pPr>
            <a:r>
              <a:rPr lang="id-ID"/>
              <a:t>Jumlah data harus makin banyak untuk bisa merepresentasikan dengan baik</a:t>
            </a:r>
            <a:endParaRPr/>
          </a:p>
          <a:p>
            <a:pPr indent="-101600" lvl="0" marL="228600" rtl="0" algn="l">
              <a:lnSpc>
                <a:spcPct val="100000"/>
              </a:lnSpc>
              <a:spcBef>
                <a:spcPts val="1000"/>
              </a:spcBef>
              <a:spcAft>
                <a:spcPts val="0"/>
              </a:spcAft>
              <a:buClr>
                <a:srgbClr val="3A3838"/>
              </a:buClr>
              <a:buSzPts val="2000"/>
              <a:buNone/>
            </a:pPr>
            <a:r>
              <a:t/>
            </a:r>
            <a:endParaRPr/>
          </a:p>
        </p:txBody>
      </p:sp>
      <p:sp>
        <p:nvSpPr>
          <p:cNvPr id="308" name="Google Shape;308;p4"/>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309" name="Google Shape;309;p4"/>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10" name="Google Shape;310;p4"/>
          <p:cNvPicPr preferRelativeResize="0"/>
          <p:nvPr/>
        </p:nvPicPr>
        <p:blipFill rotWithShape="1">
          <a:blip r:embed="rId3">
            <a:alphaModFix/>
          </a:blip>
          <a:srcRect b="0" l="0" r="0" t="0"/>
          <a:stretch/>
        </p:blipFill>
        <p:spPr>
          <a:xfrm>
            <a:off x="828458" y="3808691"/>
            <a:ext cx="1569860" cy="2264488"/>
          </a:xfrm>
          <a:prstGeom prst="rect">
            <a:avLst/>
          </a:prstGeom>
          <a:noFill/>
          <a:ln>
            <a:noFill/>
          </a:ln>
        </p:spPr>
      </p:pic>
      <p:pic>
        <p:nvPicPr>
          <p:cNvPr id="311" name="Google Shape;311;p4"/>
          <p:cNvPicPr preferRelativeResize="0"/>
          <p:nvPr/>
        </p:nvPicPr>
        <p:blipFill rotWithShape="1">
          <a:blip r:embed="rId4">
            <a:alphaModFix/>
          </a:blip>
          <a:srcRect b="0" l="0" r="0" t="0"/>
          <a:stretch/>
        </p:blipFill>
        <p:spPr>
          <a:xfrm>
            <a:off x="2850848" y="3632718"/>
            <a:ext cx="2283012" cy="2616434"/>
          </a:xfrm>
          <a:prstGeom prst="rect">
            <a:avLst/>
          </a:prstGeom>
          <a:noFill/>
          <a:ln>
            <a:noFill/>
          </a:ln>
        </p:spPr>
      </p:pic>
      <p:pic>
        <p:nvPicPr>
          <p:cNvPr id="312" name="Google Shape;312;p4"/>
          <p:cNvPicPr preferRelativeResize="0"/>
          <p:nvPr/>
        </p:nvPicPr>
        <p:blipFill rotWithShape="1">
          <a:blip r:embed="rId5">
            <a:alphaModFix/>
          </a:blip>
          <a:srcRect b="0" l="0" r="0" t="0"/>
          <a:stretch/>
        </p:blipFill>
        <p:spPr>
          <a:xfrm>
            <a:off x="5586391" y="3632718"/>
            <a:ext cx="2746097" cy="2616434"/>
          </a:xfrm>
          <a:prstGeom prst="rect">
            <a:avLst/>
          </a:prstGeom>
          <a:noFill/>
          <a:ln>
            <a:noFill/>
          </a:ln>
        </p:spPr>
      </p:pic>
    </p:spTree>
  </p:cSld>
  <p:clrMapOvr>
    <a:masterClrMapping/>
  </p:clrMapOvr>
  <p:transition spd="slow">
    <p:wipe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par>
                          <p:cTn fill="hold">
                            <p:stCondLst>
                              <p:cond delay="1000"/>
                            </p:stCondLst>
                            <p:childTnLst>
                              <p:par>
                                <p:cTn fill="hold" nodeType="afterEffect" presetClass="entr" presetID="10" presetSubtype="0">
                                  <p:stCondLst>
                                    <p:cond delay="25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Permasalahan Dimensi</a:t>
            </a:r>
            <a:endParaRPr/>
          </a:p>
        </p:txBody>
      </p:sp>
      <p:sp>
        <p:nvSpPr>
          <p:cNvPr id="318" name="Google Shape;318;p5"/>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Banyak kasus, terutama Computer Vision, selalu berusaha untuk mereduksi dimensi sebelum menggunakannya untuk suatu kasus</a:t>
            </a:r>
            <a:endParaRPr/>
          </a:p>
          <a:p>
            <a:pPr indent="-228600" lvl="0" marL="228600" rtl="0" algn="l">
              <a:lnSpc>
                <a:spcPct val="100000"/>
              </a:lnSpc>
              <a:spcBef>
                <a:spcPts val="1000"/>
              </a:spcBef>
              <a:spcAft>
                <a:spcPts val="0"/>
              </a:spcAft>
              <a:buClr>
                <a:srgbClr val="3A3838"/>
              </a:buClr>
              <a:buSzPts val="2000"/>
              <a:buChar char="•"/>
            </a:pPr>
            <a:r>
              <a:rPr lang="id-ID"/>
              <a:t>Problem:</a:t>
            </a:r>
            <a:endParaRPr/>
          </a:p>
          <a:p>
            <a:pPr indent="-228600" lvl="1" marL="685800" rtl="0" algn="l">
              <a:lnSpc>
                <a:spcPct val="100000"/>
              </a:lnSpc>
              <a:spcBef>
                <a:spcPts val="500"/>
              </a:spcBef>
              <a:spcAft>
                <a:spcPts val="0"/>
              </a:spcAft>
              <a:buClr>
                <a:srgbClr val="3A3838"/>
              </a:buClr>
              <a:buSzPts val="1800"/>
              <a:buChar char="•"/>
            </a:pPr>
            <a:r>
              <a:rPr lang="id-ID"/>
              <a:t>Semakin rendah dimensi semakin padat (dense) data yang kita miliki</a:t>
            </a:r>
            <a:endParaRPr/>
          </a:p>
          <a:p>
            <a:pPr indent="-228600" lvl="1" marL="685800" rtl="0" algn="l">
              <a:lnSpc>
                <a:spcPct val="100000"/>
              </a:lnSpc>
              <a:spcBef>
                <a:spcPts val="500"/>
              </a:spcBef>
              <a:spcAft>
                <a:spcPts val="0"/>
              </a:spcAft>
              <a:buClr>
                <a:srgbClr val="3A3838"/>
              </a:buClr>
              <a:buSzPts val="1800"/>
              <a:buChar char="•"/>
            </a:pPr>
            <a:r>
              <a:rPr lang="id-ID"/>
              <a:t>Proyeksi mengakibatkan hilangnya beberapa informasi mengenai data.</a:t>
            </a:r>
            <a:endParaRPr/>
          </a:p>
          <a:p>
            <a:pPr indent="-228600" lvl="1" marL="685800" rtl="0" algn="l">
              <a:lnSpc>
                <a:spcPct val="100000"/>
              </a:lnSpc>
              <a:spcBef>
                <a:spcPts val="500"/>
              </a:spcBef>
              <a:spcAft>
                <a:spcPts val="0"/>
              </a:spcAft>
              <a:buClr>
                <a:srgbClr val="3A3838"/>
              </a:buClr>
              <a:buSzPts val="1800"/>
              <a:buChar char="•"/>
            </a:pPr>
            <a:r>
              <a:rPr lang="id-ID"/>
              <a:t>Data tercampur-aduk, sulit untuk dipisahkan.</a:t>
            </a:r>
            <a:endParaRPr/>
          </a:p>
          <a:p>
            <a:pPr indent="-114300" lvl="1" marL="685800" rtl="0" algn="l">
              <a:lnSpc>
                <a:spcPct val="100000"/>
              </a:lnSpc>
              <a:spcBef>
                <a:spcPts val="500"/>
              </a:spcBef>
              <a:spcAft>
                <a:spcPts val="0"/>
              </a:spcAft>
              <a:buClr>
                <a:srgbClr val="3A3838"/>
              </a:buClr>
              <a:buSzPts val="1800"/>
              <a:buNone/>
            </a:pPr>
            <a:r>
              <a:t/>
            </a:r>
            <a:endParaRPr/>
          </a:p>
        </p:txBody>
      </p:sp>
      <p:sp>
        <p:nvSpPr>
          <p:cNvPr id="319" name="Google Shape;319;p5"/>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Unsupervised DL: Autoencoders</a:t>
            </a:r>
            <a:endParaRPr/>
          </a:p>
        </p:txBody>
      </p:sp>
      <p:sp>
        <p:nvSpPr>
          <p:cNvPr id="320" name="Google Shape;320;p5"/>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21" name="Google Shape;321;p5"/>
          <p:cNvPicPr preferRelativeResize="0"/>
          <p:nvPr/>
        </p:nvPicPr>
        <p:blipFill rotWithShape="1">
          <a:blip r:embed="rId3">
            <a:alphaModFix/>
          </a:blip>
          <a:srcRect b="0" l="0" r="0" t="0"/>
          <a:stretch/>
        </p:blipFill>
        <p:spPr>
          <a:xfrm>
            <a:off x="1311563" y="3825395"/>
            <a:ext cx="2635873" cy="2542069"/>
          </a:xfrm>
          <a:prstGeom prst="rect">
            <a:avLst/>
          </a:prstGeom>
          <a:noFill/>
          <a:ln>
            <a:noFill/>
          </a:ln>
        </p:spPr>
      </p:pic>
      <p:pic>
        <p:nvPicPr>
          <p:cNvPr id="322" name="Google Shape;322;p5"/>
          <p:cNvPicPr preferRelativeResize="0"/>
          <p:nvPr/>
        </p:nvPicPr>
        <p:blipFill rotWithShape="1">
          <a:blip r:embed="rId4">
            <a:alphaModFix/>
          </a:blip>
          <a:srcRect b="0" l="0" r="0" t="0"/>
          <a:stretch/>
        </p:blipFill>
        <p:spPr>
          <a:xfrm>
            <a:off x="5192769" y="4092734"/>
            <a:ext cx="2631182" cy="2007390"/>
          </a:xfrm>
          <a:prstGeom prst="rect">
            <a:avLst/>
          </a:prstGeom>
          <a:noFill/>
          <a:ln>
            <a:noFill/>
          </a:ln>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6"/>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28" name="Google Shape;328;p6"/>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329" name="Google Shape;329;p6"/>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330" name="Google Shape;330;p6"/>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Arial"/>
              <a:buNone/>
            </a:pPr>
            <a:r>
              <a:rPr lang="id-ID" sz="3240"/>
              <a:t>Bagaimana cara agar bisa </a:t>
            </a:r>
            <a:br>
              <a:rPr lang="id-ID" sz="3240"/>
            </a:br>
            <a:r>
              <a:rPr lang="id-ID" sz="3240"/>
              <a:t>Mereduksi Dimensi dengan menjaga </a:t>
            </a:r>
            <a:br>
              <a:rPr lang="id-ID" sz="3240"/>
            </a:br>
            <a:r>
              <a:rPr lang="id-ID" sz="3240"/>
              <a:t>Keutuhan Informasi semaksimal mungkin?</a:t>
            </a:r>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7"/>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36" name="Google Shape;336;p7"/>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Pengantar Deep Learning</a:t>
            </a:r>
            <a:endParaRPr/>
          </a:p>
        </p:txBody>
      </p:sp>
      <p:sp>
        <p:nvSpPr>
          <p:cNvPr id="337" name="Google Shape;337;p7"/>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sp>
        <p:nvSpPr>
          <p:cNvPr id="338" name="Google Shape;338;p7"/>
          <p:cNvSpPr txBox="1"/>
          <p:nvPr>
            <p:ph type="title"/>
          </p:nvPr>
        </p:nvSpPr>
        <p:spPr>
          <a:xfrm>
            <a:off x="408781" y="3001929"/>
            <a:ext cx="8326438" cy="6412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Principal Component Analysis</a:t>
            </a:r>
            <a:endParaRP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8"/>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Principal Component Analysis</a:t>
            </a:r>
            <a:endParaRPr/>
          </a:p>
        </p:txBody>
      </p:sp>
      <p:sp>
        <p:nvSpPr>
          <p:cNvPr id="344" name="Google Shape;344;p8"/>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Principal Component adalah suatu komponen (berupa vektor) </a:t>
            </a:r>
            <a:br>
              <a:rPr lang="id-ID"/>
            </a:br>
            <a:r>
              <a:rPr lang="id-ID"/>
              <a:t>yang mendeksripsikan arah dan menunjukkan sebaran data terbesar </a:t>
            </a:r>
            <a:br>
              <a:rPr lang="id-ID"/>
            </a:br>
            <a:r>
              <a:rPr lang="id-ID"/>
              <a:t>dari distribusi untuk setiap dimensi data</a:t>
            </a:r>
            <a:endParaRPr/>
          </a:p>
          <a:p>
            <a:pPr indent="-101600" lvl="0" marL="228600" rtl="0" algn="l">
              <a:lnSpc>
                <a:spcPct val="100000"/>
              </a:lnSpc>
              <a:spcBef>
                <a:spcPts val="1000"/>
              </a:spcBef>
              <a:spcAft>
                <a:spcPts val="0"/>
              </a:spcAft>
              <a:buClr>
                <a:srgbClr val="3A3838"/>
              </a:buClr>
              <a:buSzPts val="2000"/>
              <a:buNone/>
            </a:pPr>
            <a:r>
              <a:t/>
            </a:r>
            <a:endParaRPr/>
          </a:p>
          <a:p>
            <a:pPr indent="-101600" lvl="0" marL="228600" rtl="0" algn="l">
              <a:lnSpc>
                <a:spcPct val="100000"/>
              </a:lnSpc>
              <a:spcBef>
                <a:spcPts val="1000"/>
              </a:spcBef>
              <a:spcAft>
                <a:spcPts val="0"/>
              </a:spcAft>
              <a:buClr>
                <a:srgbClr val="3A3838"/>
              </a:buClr>
              <a:buSzPts val="2000"/>
              <a:buNone/>
            </a:pPr>
            <a:r>
              <a:t/>
            </a:r>
            <a:endParaRPr/>
          </a:p>
          <a:p>
            <a:pPr indent="-101600" lvl="0" marL="228600" rtl="0" algn="l">
              <a:lnSpc>
                <a:spcPct val="100000"/>
              </a:lnSpc>
              <a:spcBef>
                <a:spcPts val="1000"/>
              </a:spcBef>
              <a:spcAft>
                <a:spcPts val="0"/>
              </a:spcAft>
              <a:buClr>
                <a:srgbClr val="3A3838"/>
              </a:buClr>
              <a:buSzPts val="2000"/>
              <a:buNone/>
            </a:pPr>
            <a:r>
              <a:t/>
            </a:r>
            <a:endParaRPr/>
          </a:p>
        </p:txBody>
      </p:sp>
      <p:sp>
        <p:nvSpPr>
          <p:cNvPr id="345" name="Google Shape;345;p8"/>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46" name="Google Shape;346;p8"/>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347" name="Google Shape;347;p8"/>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48" name="Google Shape;348;p8"/>
          <p:cNvPicPr preferRelativeResize="0"/>
          <p:nvPr/>
        </p:nvPicPr>
        <p:blipFill rotWithShape="1">
          <a:blip r:embed="rId3">
            <a:alphaModFix/>
          </a:blip>
          <a:srcRect b="0" l="0" r="0" t="0"/>
          <a:stretch/>
        </p:blipFill>
        <p:spPr>
          <a:xfrm>
            <a:off x="661332" y="3181561"/>
            <a:ext cx="7821335" cy="1943579"/>
          </a:xfrm>
          <a:prstGeom prst="rect">
            <a:avLst/>
          </a:prstGeom>
          <a:noFill/>
          <a:ln>
            <a:noFill/>
          </a:ln>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9"/>
          <p:cNvSpPr txBox="1"/>
          <p:nvPr>
            <p:ph type="title"/>
          </p:nvPr>
        </p:nvSpPr>
        <p:spPr>
          <a:xfrm>
            <a:off x="1652337" y="406484"/>
            <a:ext cx="7347283"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id-ID"/>
              <a:t>Principal Component Analysis</a:t>
            </a:r>
            <a:endParaRPr/>
          </a:p>
        </p:txBody>
      </p:sp>
      <p:sp>
        <p:nvSpPr>
          <p:cNvPr id="354" name="Google Shape;354;p9"/>
          <p:cNvSpPr txBox="1"/>
          <p:nvPr>
            <p:ph idx="1" type="body"/>
          </p:nvPr>
        </p:nvSpPr>
        <p:spPr>
          <a:xfrm>
            <a:off x="184897" y="1451811"/>
            <a:ext cx="8814723"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A3838"/>
              </a:buClr>
              <a:buSzPts val="2000"/>
              <a:buChar char="•"/>
            </a:pPr>
            <a:r>
              <a:rPr lang="id-ID"/>
              <a:t>Tujuan dari PCA adalah menentukan komponen mana dari data yang memiliki kepentingan lebih kecil, untuk kemudian bisa dihilangkan</a:t>
            </a:r>
            <a:endParaRPr/>
          </a:p>
          <a:p>
            <a:pPr indent="-228600" lvl="0" marL="228600" rtl="0" algn="l">
              <a:lnSpc>
                <a:spcPct val="100000"/>
              </a:lnSpc>
              <a:spcBef>
                <a:spcPts val="1000"/>
              </a:spcBef>
              <a:spcAft>
                <a:spcPts val="0"/>
              </a:spcAft>
              <a:buClr>
                <a:srgbClr val="3A3838"/>
              </a:buClr>
              <a:buSzPts val="2000"/>
              <a:buChar char="•"/>
            </a:pPr>
            <a:r>
              <a:rPr lang="id-ID"/>
              <a:t>Contoh gambar di bawah memiliki satu principal component yang lebih signifikan dibanding yang lain.</a:t>
            </a:r>
            <a:endParaRPr/>
          </a:p>
          <a:p>
            <a:pPr indent="-101600" lvl="0" marL="228600" rtl="0" algn="l">
              <a:lnSpc>
                <a:spcPct val="100000"/>
              </a:lnSpc>
              <a:spcBef>
                <a:spcPts val="1000"/>
              </a:spcBef>
              <a:spcAft>
                <a:spcPts val="0"/>
              </a:spcAft>
              <a:buClr>
                <a:srgbClr val="3A3838"/>
              </a:buClr>
              <a:buSzPts val="2000"/>
              <a:buNone/>
            </a:pPr>
            <a:r>
              <a:t/>
            </a:r>
            <a:endParaRPr/>
          </a:p>
        </p:txBody>
      </p:sp>
      <p:sp>
        <p:nvSpPr>
          <p:cNvPr id="355" name="Google Shape;355;p9"/>
          <p:cNvSpPr txBox="1"/>
          <p:nvPr>
            <p:ph idx="10" type="dt"/>
          </p:nvPr>
        </p:nvSpPr>
        <p:spPr>
          <a:xfrm>
            <a:off x="184897" y="6424196"/>
            <a:ext cx="146744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id-ID"/>
              <a:t>08/08/2019</a:t>
            </a:r>
            <a:endParaRPr/>
          </a:p>
        </p:txBody>
      </p:sp>
      <p:sp>
        <p:nvSpPr>
          <p:cNvPr id="356" name="Google Shape;356;p9"/>
          <p:cNvSpPr txBox="1"/>
          <p:nvPr>
            <p:ph idx="11" type="ftr"/>
          </p:nvPr>
        </p:nvSpPr>
        <p:spPr>
          <a:xfrm>
            <a:off x="2354385" y="6423529"/>
            <a:ext cx="447574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Machine Learning: Library Deep Learning</a:t>
            </a:r>
            <a:endParaRPr/>
          </a:p>
        </p:txBody>
      </p:sp>
      <p:sp>
        <p:nvSpPr>
          <p:cNvPr id="357" name="Google Shape;357;p9"/>
          <p:cNvSpPr txBox="1"/>
          <p:nvPr>
            <p:ph idx="12" type="sldNum"/>
          </p:nvPr>
        </p:nvSpPr>
        <p:spPr>
          <a:xfrm>
            <a:off x="8093242" y="6249152"/>
            <a:ext cx="906378" cy="5445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id-ID"/>
              <a:t>‹#›</a:t>
            </a:fld>
            <a:endParaRPr/>
          </a:p>
        </p:txBody>
      </p:sp>
      <p:pic>
        <p:nvPicPr>
          <p:cNvPr id="358" name="Google Shape;358;p9"/>
          <p:cNvPicPr preferRelativeResize="0"/>
          <p:nvPr/>
        </p:nvPicPr>
        <p:blipFill rotWithShape="1">
          <a:blip r:embed="rId3">
            <a:alphaModFix/>
          </a:blip>
          <a:srcRect b="0" l="0" r="0" t="0"/>
          <a:stretch/>
        </p:blipFill>
        <p:spPr>
          <a:xfrm>
            <a:off x="3567101" y="3046288"/>
            <a:ext cx="3517753" cy="2717090"/>
          </a:xfrm>
          <a:prstGeom prst="rect">
            <a:avLst/>
          </a:prstGeom>
          <a:noFill/>
          <a:ln>
            <a:noFill/>
          </a:ln>
        </p:spPr>
      </p:pic>
    </p:spTree>
  </p:cSld>
  <p:clrMapOvr>
    <a:masterClrMapping/>
  </p:clrMapOvr>
  <p:transition spd="slow">
    <p:wipe dir="r"/>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2019-04-17T03:34:48Z</dcterms:created>
  <dc:creator>ASUS</dc:creator>
</cp:coreProperties>
</file>