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7"/>
  </p:notesMasterIdLst>
  <p:handoutMasterIdLst>
    <p:handoutMasterId r:id="rId28"/>
  </p:handoutMasterIdLst>
  <p:sldIdLst>
    <p:sldId id="363" r:id="rId2"/>
    <p:sldId id="392" r:id="rId3"/>
    <p:sldId id="258" r:id="rId4"/>
    <p:sldId id="259" r:id="rId5"/>
    <p:sldId id="260" r:id="rId6"/>
    <p:sldId id="261" r:id="rId7"/>
    <p:sldId id="364" r:id="rId8"/>
    <p:sldId id="262" r:id="rId9"/>
    <p:sldId id="263" r:id="rId10"/>
    <p:sldId id="357" r:id="rId11"/>
    <p:sldId id="264" r:id="rId12"/>
    <p:sldId id="356" r:id="rId13"/>
    <p:sldId id="265" r:id="rId14"/>
    <p:sldId id="266" r:id="rId15"/>
    <p:sldId id="267" r:id="rId16"/>
    <p:sldId id="268" r:id="rId17"/>
    <p:sldId id="269" r:id="rId18"/>
    <p:sldId id="358" r:id="rId19"/>
    <p:sldId id="359" r:id="rId20"/>
    <p:sldId id="360" r:id="rId21"/>
    <p:sldId id="361" r:id="rId22"/>
    <p:sldId id="270" r:id="rId23"/>
    <p:sldId id="271" r:id="rId24"/>
    <p:sldId id="362" r:id="rId25"/>
    <p:sldId id="365" r:id="rId2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5" autoAdjust="0"/>
    <p:restoredTop sz="77575"/>
  </p:normalViewPr>
  <p:slideViewPr>
    <p:cSldViewPr snapToGrid="0">
      <p:cViewPr varScale="1">
        <p:scale>
          <a:sx n="64" d="100"/>
          <a:sy n="64" d="100"/>
        </p:scale>
        <p:origin x="2040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t>10/07/2019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t>10/07/2019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069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data</a:t>
            </a:r>
            <a:r>
              <a:rPr lang="en-US" baseline="0" dirty="0"/>
              <a:t> Released yang </a:t>
            </a:r>
            <a:r>
              <a:rPr lang="en-US" baseline="0" dirty="0" err="1"/>
              <a:t>bernilai</a:t>
            </a:r>
            <a:r>
              <a:rPr lang="en-US" baseline="0" dirty="0"/>
              <a:t> &gt; 1979 </a:t>
            </a:r>
            <a:r>
              <a:rPr lang="en-US" baseline="0" dirty="0" err="1"/>
              <a:t>dan</a:t>
            </a:r>
            <a:r>
              <a:rPr lang="en-US" baseline="0" dirty="0"/>
              <a:t> </a:t>
            </a:r>
            <a:r>
              <a:rPr lang="en-US" baseline="0" dirty="0" err="1"/>
              <a:t>memilih</a:t>
            </a:r>
            <a:r>
              <a:rPr lang="en-US" baseline="0" dirty="0"/>
              <a:t> </a:t>
            </a:r>
            <a:r>
              <a:rPr lang="en-US" baseline="0" dirty="0" err="1"/>
              <a:t>kolom</a:t>
            </a:r>
            <a:r>
              <a:rPr lang="en-US" baseline="0" dirty="0"/>
              <a:t> lain yang </a:t>
            </a:r>
            <a:r>
              <a:rPr lang="en-US" baseline="0" dirty="0" err="1"/>
              <a:t>berhubungan</a:t>
            </a:r>
            <a:r>
              <a:rPr lang="en-US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Dengan</a:t>
            </a:r>
            <a:r>
              <a:rPr lang="en-US" baseline="0" dirty="0"/>
              <a:t> pandas, </a:t>
            </a:r>
            <a:r>
              <a:rPr lang="en-US" baseline="0" dirty="0" err="1"/>
              <a:t>anda</a:t>
            </a:r>
            <a:r>
              <a:rPr lang="en-US" baseline="0" dirty="0"/>
              <a:t> </a:t>
            </a:r>
            <a:r>
              <a:rPr lang="en-US" baseline="0" dirty="0" err="1"/>
              <a:t>dapat</a:t>
            </a:r>
            <a:r>
              <a:rPr lang="en-US" baseline="0" dirty="0"/>
              <a:t> </a:t>
            </a:r>
            <a:r>
              <a:rPr lang="en-US" baseline="0" dirty="0" err="1"/>
              <a:t>melakukan</a:t>
            </a:r>
            <a:r>
              <a:rPr lang="en-US" baseline="0" dirty="0"/>
              <a:t> </a:t>
            </a:r>
            <a:r>
              <a:rPr lang="en-US" baseline="0" dirty="0" err="1"/>
              <a:t>hal</a:t>
            </a:r>
            <a:r>
              <a:rPr lang="en-US" baseline="0" dirty="0"/>
              <a:t> </a:t>
            </a:r>
            <a:r>
              <a:rPr lang="en-US" baseline="0" dirty="0" err="1"/>
              <a:t>tersebut</a:t>
            </a:r>
            <a:r>
              <a:rPr lang="en-US" baseline="0" dirty="0"/>
              <a:t> </a:t>
            </a:r>
            <a:r>
              <a:rPr lang="en-US" baseline="0" dirty="0" err="1"/>
              <a:t>dengan</a:t>
            </a:r>
            <a:r>
              <a:rPr lang="en-US" baseline="0" dirty="0"/>
              <a:t> </a:t>
            </a:r>
            <a:r>
              <a:rPr lang="en-US" baseline="0" dirty="0" err="1"/>
              <a:t>sebuah</a:t>
            </a:r>
            <a:r>
              <a:rPr lang="en-US" baseline="0" dirty="0"/>
              <a:t> line </a:t>
            </a:r>
            <a:r>
              <a:rPr lang="en-US" baseline="0" dirty="0" err="1"/>
              <a:t>kode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74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baseline="0" dirty="0"/>
              <a:t> operator </a:t>
            </a:r>
            <a:r>
              <a:rPr lang="en-US" baseline="0" dirty="0" err="1"/>
              <a:t>inquality</a:t>
            </a:r>
            <a:r>
              <a:rPr lang="en-US" baseline="0" dirty="0"/>
              <a:t> </a:t>
            </a:r>
            <a:r>
              <a:rPr lang="en-US" baseline="0" dirty="0" err="1"/>
              <a:t>untuk</a:t>
            </a:r>
            <a:r>
              <a:rPr lang="en-US" baseline="0" dirty="0"/>
              <a:t> </a:t>
            </a:r>
            <a:r>
              <a:rPr lang="en-US" baseline="0" dirty="0" err="1"/>
              <a:t>seluruh</a:t>
            </a:r>
            <a:r>
              <a:rPr lang="en-US" baseline="0" dirty="0"/>
              <a:t> </a:t>
            </a:r>
            <a:r>
              <a:rPr lang="en-US" baseline="0" dirty="0" err="1"/>
              <a:t>dataframe</a:t>
            </a:r>
            <a:r>
              <a:rPr lang="en-US" baseline="0" dirty="0"/>
              <a:t> di pandas.</a:t>
            </a:r>
          </a:p>
          <a:p>
            <a:r>
              <a:rPr lang="en-US" baseline="0" dirty="0"/>
              <a:t>- </a:t>
            </a:r>
            <a:r>
              <a:rPr lang="en-US" baseline="0" dirty="0" err="1"/>
              <a:t>Hasilnya</a:t>
            </a:r>
            <a:r>
              <a:rPr lang="en-US" baseline="0" dirty="0"/>
              <a:t> </a:t>
            </a:r>
            <a:r>
              <a:rPr lang="en-US" baseline="0" dirty="0" err="1"/>
              <a:t>adalah</a:t>
            </a:r>
            <a:r>
              <a:rPr lang="en-US" baseline="0" dirty="0"/>
              <a:t> </a:t>
            </a:r>
            <a:r>
              <a:rPr lang="en-US" baseline="0" dirty="0" err="1"/>
              <a:t>nilai</a:t>
            </a:r>
            <a:r>
              <a:rPr lang="en-US" baseline="0" dirty="0"/>
              <a:t> </a:t>
            </a:r>
            <a:r>
              <a:rPr lang="en-US" baseline="0" dirty="0" err="1"/>
              <a:t>boolean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3901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baseline="0" dirty="0"/>
              <a:t> </a:t>
            </a:r>
            <a:r>
              <a:rPr lang="en-US" baseline="0" dirty="0" err="1"/>
              <a:t>studi</a:t>
            </a:r>
            <a:r>
              <a:rPr lang="en-US" baseline="0" dirty="0"/>
              <a:t> </a:t>
            </a:r>
            <a:r>
              <a:rPr lang="en-US" baseline="0" dirty="0" err="1"/>
              <a:t>kasus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, </a:t>
            </a:r>
            <a:r>
              <a:rPr lang="en-US" baseline="0" dirty="0" err="1"/>
              <a:t>kita</a:t>
            </a:r>
            <a:r>
              <a:rPr lang="en-US" baseline="0" dirty="0"/>
              <a:t> </a:t>
            </a:r>
            <a:r>
              <a:rPr lang="en-US" baseline="0" dirty="0" err="1"/>
              <a:t>menggunakan</a:t>
            </a:r>
            <a:r>
              <a:rPr lang="en-US" baseline="0" dirty="0"/>
              <a:t> operator &gt;= </a:t>
            </a:r>
            <a:r>
              <a:rPr lang="en-US" baseline="0" dirty="0" err="1"/>
              <a:t>setelah</a:t>
            </a:r>
            <a:r>
              <a:rPr lang="en-US" baseline="0" dirty="0"/>
              <a:t> </a:t>
            </a:r>
            <a:r>
              <a:rPr lang="en-US" baseline="0" dirty="0" err="1"/>
              <a:t>tahun</a:t>
            </a:r>
            <a:r>
              <a:rPr lang="en-US" baseline="0" dirty="0"/>
              <a:t> 1980.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9117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Nilai</a:t>
            </a:r>
            <a:r>
              <a:rPr lang="en-US" dirty="0"/>
              <a:t> true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baseline="0" dirty="0"/>
              <a:t> data </a:t>
            </a:r>
            <a:r>
              <a:rPr lang="en-US" baseline="0" dirty="0" err="1"/>
              <a:t>sesuai</a:t>
            </a:r>
            <a:r>
              <a:rPr lang="en-US" baseline="0" dirty="0"/>
              <a:t> </a:t>
            </a:r>
            <a:r>
              <a:rPr lang="en-US" baseline="0" dirty="0" err="1"/>
              <a:t>dengan</a:t>
            </a:r>
            <a:r>
              <a:rPr lang="en-US" baseline="0" dirty="0"/>
              <a:t> </a:t>
            </a:r>
            <a:r>
              <a:rPr lang="en-US" baseline="0" dirty="0" err="1"/>
              <a:t>kondisi</a:t>
            </a:r>
            <a:r>
              <a:rPr lang="en-US" baseline="0" dirty="0"/>
              <a:t> yang </a:t>
            </a:r>
            <a:r>
              <a:rPr lang="en-US" baseline="0" dirty="0" err="1"/>
              <a:t>diberikan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2306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mengekstraksi</a:t>
            </a:r>
            <a:r>
              <a:rPr lang="en-US" baseline="0" dirty="0"/>
              <a:t> </a:t>
            </a:r>
            <a:r>
              <a:rPr lang="en-US" baseline="0" dirty="0" err="1"/>
              <a:t>kolom</a:t>
            </a:r>
            <a:r>
              <a:rPr lang="en-US" baseline="0" dirty="0"/>
              <a:t> </a:t>
            </a:r>
            <a:r>
              <a:rPr lang="en-US" baseline="0" dirty="0" err="1"/>
              <a:t>tersebut</a:t>
            </a:r>
            <a:r>
              <a:rPr lang="en-US" baseline="0" dirty="0"/>
              <a:t> </a:t>
            </a:r>
            <a:r>
              <a:rPr lang="en-US" baseline="0" dirty="0" err="1"/>
              <a:t>dengan</a:t>
            </a:r>
            <a:r>
              <a:rPr lang="en-US" baseline="0" dirty="0"/>
              <a:t> </a:t>
            </a:r>
            <a:r>
              <a:rPr lang="en-US" baseline="0" dirty="0" err="1"/>
              <a:t>menggunakan</a:t>
            </a:r>
            <a:r>
              <a:rPr lang="en-US" baseline="0" dirty="0"/>
              <a:t> 1 line </a:t>
            </a:r>
            <a:r>
              <a:rPr lang="en-US" baseline="0" dirty="0" err="1"/>
              <a:t>kode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2774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4809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797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perintah</a:t>
            </a:r>
            <a:r>
              <a:rPr lang="en-US" baseline="0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ekstraksi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3416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df1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baseline="0" dirty="0"/>
              <a:t> </a:t>
            </a:r>
            <a:r>
              <a:rPr lang="en-US" baseline="0" dirty="0" err="1"/>
              <a:t>hasil</a:t>
            </a:r>
            <a:r>
              <a:rPr lang="en-US" baseline="0" dirty="0"/>
              <a:t> </a:t>
            </a:r>
            <a:r>
              <a:rPr lang="en-US" baseline="0" dirty="0" err="1"/>
              <a:t>operasi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8447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baseline="0" dirty="0"/>
              <a:t> </a:t>
            </a:r>
            <a:r>
              <a:rPr lang="en-US" baseline="0" dirty="0" err="1"/>
              <a:t>memiliki</a:t>
            </a:r>
            <a:r>
              <a:rPr lang="en-US" baseline="0" dirty="0"/>
              <a:t> </a:t>
            </a:r>
            <a:r>
              <a:rPr lang="en-US" baseline="0" dirty="0" err="1"/>
              <a:t>sebuah</a:t>
            </a:r>
            <a:r>
              <a:rPr lang="en-US" baseline="0" dirty="0"/>
              <a:t> </a:t>
            </a:r>
            <a:r>
              <a:rPr lang="en-US" baseline="0" dirty="0" err="1"/>
              <a:t>dataframe</a:t>
            </a:r>
            <a:r>
              <a:rPr lang="en-US" baseline="0" dirty="0"/>
              <a:t> </a:t>
            </a:r>
            <a:r>
              <a:rPr lang="en-US" baseline="0" dirty="0" err="1"/>
              <a:t>baru</a:t>
            </a:r>
            <a:r>
              <a:rPr lang="en-US" baseline="0" dirty="0"/>
              <a:t> yang </a:t>
            </a:r>
            <a:r>
              <a:rPr lang="en-US" baseline="0" dirty="0" err="1"/>
              <a:t>berisi</a:t>
            </a:r>
            <a:r>
              <a:rPr lang="en-US" baseline="0" dirty="0"/>
              <a:t> </a:t>
            </a:r>
            <a:r>
              <a:rPr lang="en-US" baseline="0" dirty="0" err="1"/>
              <a:t>lagu</a:t>
            </a:r>
            <a:r>
              <a:rPr lang="en-US" baseline="0" dirty="0"/>
              <a:t> yang </a:t>
            </a:r>
            <a:r>
              <a:rPr lang="en-US" baseline="0" dirty="0" err="1"/>
              <a:t>direlease</a:t>
            </a:r>
            <a:r>
              <a:rPr lang="en-US" baseline="0" dirty="0"/>
              <a:t> </a:t>
            </a:r>
            <a:r>
              <a:rPr lang="en-US" baseline="0" dirty="0" err="1"/>
              <a:t>pada</a:t>
            </a:r>
            <a:r>
              <a:rPr lang="en-US" baseline="0" dirty="0"/>
              <a:t> </a:t>
            </a:r>
            <a:r>
              <a:rPr lang="en-US" baseline="0" dirty="0" err="1"/>
              <a:t>tahun</a:t>
            </a:r>
            <a:r>
              <a:rPr lang="en-US" baseline="0" dirty="0"/>
              <a:t> 1980 </a:t>
            </a:r>
            <a:r>
              <a:rPr lang="en-US" baseline="0" dirty="0" err="1"/>
              <a:t>keatas</a:t>
            </a:r>
            <a:r>
              <a:rPr lang="en-US" baseline="0" dirty="0"/>
              <a:t>.</a:t>
            </a:r>
            <a:endParaRPr lang="en-US" dirty="0"/>
          </a:p>
          <a:p>
            <a:r>
              <a:rPr lang="en-US" dirty="0"/>
              <a:t>- df1</a:t>
            </a:r>
            <a:r>
              <a:rPr lang="en-US" baseline="0" dirty="0"/>
              <a:t> </a:t>
            </a:r>
            <a:r>
              <a:rPr lang="en-US" baseline="0" dirty="0" err="1"/>
              <a:t>merupakan</a:t>
            </a:r>
            <a:r>
              <a:rPr lang="en-US" baseline="0" dirty="0"/>
              <a:t> </a:t>
            </a:r>
            <a:r>
              <a:rPr lang="en-US" baseline="0" dirty="0" err="1"/>
              <a:t>sebuah</a:t>
            </a:r>
            <a:r>
              <a:rPr lang="en-US" baseline="0" dirty="0"/>
              <a:t> </a:t>
            </a:r>
            <a:r>
              <a:rPr lang="en-US" baseline="0" dirty="0" err="1"/>
              <a:t>dataframe</a:t>
            </a:r>
            <a:r>
              <a:rPr lang="en-US" baseline="0" dirty="0"/>
              <a:t> </a:t>
            </a:r>
            <a:r>
              <a:rPr lang="en-US" baseline="0" dirty="0" err="1"/>
              <a:t>baru</a:t>
            </a:r>
            <a:r>
              <a:rPr lang="en-US" baseline="0" dirty="0"/>
              <a:t> yang </a:t>
            </a:r>
            <a:r>
              <a:rPr lang="en-US" baseline="0" dirty="0" err="1"/>
              <a:t>diekstraksi</a:t>
            </a:r>
            <a:r>
              <a:rPr lang="en-US" baseline="0" dirty="0"/>
              <a:t> </a:t>
            </a:r>
            <a:r>
              <a:rPr lang="en-US" baseline="0" dirty="0" err="1"/>
              <a:t>dari</a:t>
            </a:r>
            <a:r>
              <a:rPr lang="en-US" baseline="0" dirty="0"/>
              <a:t> </a:t>
            </a:r>
            <a:r>
              <a:rPr lang="en-US" baseline="0" dirty="0" err="1"/>
              <a:t>dataframe</a:t>
            </a:r>
            <a:r>
              <a:rPr lang="en-US" baseline="0" dirty="0"/>
              <a:t> </a:t>
            </a:r>
            <a:r>
              <a:rPr lang="en-US" baseline="0" dirty="0" err="1"/>
              <a:t>df</a:t>
            </a:r>
            <a:r>
              <a:rPr lang="en-US" baseline="0" dirty="0"/>
              <a:t> </a:t>
            </a:r>
            <a:r>
              <a:rPr lang="en-US" baseline="0" dirty="0" err="1"/>
              <a:t>dengan</a:t>
            </a:r>
            <a:r>
              <a:rPr lang="en-US" baseline="0" dirty="0"/>
              <a:t> </a:t>
            </a:r>
            <a:r>
              <a:rPr lang="en-US" baseline="0" dirty="0" err="1"/>
              <a:t>perintah</a:t>
            </a:r>
            <a:r>
              <a:rPr lang="en-US" baseline="0" dirty="0"/>
              <a:t> </a:t>
            </a:r>
            <a:r>
              <a:rPr lang="en-US" baseline="0" dirty="0" err="1"/>
              <a:t>tersebut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320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Bayangkan</a:t>
            </a:r>
            <a:r>
              <a:rPr lang="en-US" baseline="0" dirty="0"/>
              <a:t> Kita </a:t>
            </a:r>
            <a:r>
              <a:rPr lang="en-US" baseline="0" dirty="0" err="1"/>
              <a:t>memiliki</a:t>
            </a:r>
            <a:r>
              <a:rPr lang="en-US" baseline="0" dirty="0"/>
              <a:t> </a:t>
            </a:r>
            <a:r>
              <a:rPr lang="en-US" baseline="0" dirty="0" err="1"/>
              <a:t>sebuah</a:t>
            </a:r>
            <a:r>
              <a:rPr lang="en-US" baseline="0" dirty="0"/>
              <a:t> dataset.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0661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baseline="0" dirty="0"/>
              <a:t> </a:t>
            </a:r>
            <a:r>
              <a:rPr lang="en-US" baseline="0" dirty="0" err="1"/>
              <a:t>menyimpan</a:t>
            </a:r>
            <a:r>
              <a:rPr lang="en-US" baseline="0" dirty="0"/>
              <a:t> </a:t>
            </a:r>
            <a:r>
              <a:rPr lang="en-US" baseline="0" dirty="0" err="1"/>
              <a:t>dataframe</a:t>
            </a:r>
            <a:r>
              <a:rPr lang="en-US" baseline="0" dirty="0"/>
              <a:t> </a:t>
            </a:r>
            <a:r>
              <a:rPr lang="en-US" baseline="0" dirty="0" err="1"/>
              <a:t>baru</a:t>
            </a:r>
            <a:r>
              <a:rPr lang="en-US" baseline="0" dirty="0"/>
              <a:t> yang </a:t>
            </a:r>
            <a:r>
              <a:rPr lang="en-US" baseline="0" dirty="0" err="1"/>
              <a:t>anda</a:t>
            </a:r>
            <a:r>
              <a:rPr lang="en-US" baseline="0" dirty="0"/>
              <a:t> </a:t>
            </a:r>
            <a:r>
              <a:rPr lang="en-US" baseline="0" dirty="0" err="1"/>
              <a:t>buat</a:t>
            </a:r>
            <a:r>
              <a:rPr lang="en-US" baseline="0" dirty="0"/>
              <a:t> </a:t>
            </a:r>
            <a:r>
              <a:rPr lang="en-US" baseline="0" dirty="0" err="1"/>
              <a:t>dalam</a:t>
            </a:r>
            <a:r>
              <a:rPr lang="en-US" baseline="0" dirty="0"/>
              <a:t> </a:t>
            </a:r>
            <a:r>
              <a:rPr lang="en-US" baseline="0" dirty="0" err="1"/>
              <a:t>bentuk</a:t>
            </a:r>
            <a:r>
              <a:rPr lang="en-US" baseline="0" dirty="0"/>
              <a:t> csv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507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502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Kemudian</a:t>
            </a:r>
            <a:r>
              <a:rPr lang="en-US" baseline="0" dirty="0"/>
              <a:t> </a:t>
            </a:r>
            <a:r>
              <a:rPr lang="en-US" baseline="0" dirty="0" err="1"/>
              <a:t>dari</a:t>
            </a:r>
            <a:r>
              <a:rPr lang="en-US" baseline="0" dirty="0"/>
              <a:t> </a:t>
            </a:r>
            <a:r>
              <a:rPr lang="en-US" baseline="0" dirty="0" err="1"/>
              <a:t>dataframe</a:t>
            </a:r>
            <a:r>
              <a:rPr lang="en-US" baseline="0" dirty="0"/>
              <a:t> yang </a:t>
            </a:r>
            <a:r>
              <a:rPr lang="en-US" baseline="0" dirty="0" err="1"/>
              <a:t>dimiliki</a:t>
            </a:r>
            <a:r>
              <a:rPr lang="en-US" baseline="0" dirty="0"/>
              <a:t>, </a:t>
            </a:r>
            <a:r>
              <a:rPr lang="en-US" baseline="0" dirty="0" err="1"/>
              <a:t>kita</a:t>
            </a:r>
            <a:r>
              <a:rPr lang="en-US" baseline="0" dirty="0"/>
              <a:t> </a:t>
            </a:r>
            <a:r>
              <a:rPr lang="en-US" baseline="0" dirty="0" err="1"/>
              <a:t>ingin</a:t>
            </a:r>
            <a:r>
              <a:rPr lang="en-US" baseline="0" dirty="0"/>
              <a:t> </a:t>
            </a:r>
            <a:r>
              <a:rPr lang="en-US" baseline="0" dirty="0" err="1"/>
              <a:t>mengetahui</a:t>
            </a:r>
            <a:r>
              <a:rPr lang="en-US" baseline="0" dirty="0"/>
              <a:t> </a:t>
            </a:r>
            <a:r>
              <a:rPr lang="en-US" baseline="0" dirty="0" err="1"/>
              <a:t>berapa</a:t>
            </a:r>
            <a:r>
              <a:rPr lang="en-US" baseline="0" dirty="0"/>
              <a:t> </a:t>
            </a:r>
            <a:r>
              <a:rPr lang="en-US" baseline="0" dirty="0" err="1"/>
              <a:t>nilai</a:t>
            </a:r>
            <a:r>
              <a:rPr lang="en-US" baseline="0" dirty="0"/>
              <a:t> unique yang </a:t>
            </a:r>
            <a:r>
              <a:rPr lang="en-US" baseline="0" dirty="0" err="1"/>
              <a:t>ada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1208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, </a:t>
            </a:r>
            <a:r>
              <a:rPr lang="en-US" baseline="0" dirty="0" err="1"/>
              <a:t>kita</a:t>
            </a:r>
            <a:r>
              <a:rPr lang="en-US" baseline="0" dirty="0"/>
              <a:t> </a:t>
            </a:r>
            <a:r>
              <a:rPr lang="en-US" baseline="0" dirty="0" err="1"/>
              <a:t>dapat</a:t>
            </a:r>
            <a:r>
              <a:rPr lang="en-US" baseline="0" dirty="0"/>
              <a:t> </a:t>
            </a:r>
            <a:r>
              <a:rPr lang="en-US" baseline="0" dirty="0" err="1"/>
              <a:t>dengan</a:t>
            </a:r>
            <a:r>
              <a:rPr lang="en-US" baseline="0" dirty="0"/>
              <a:t> </a:t>
            </a:r>
            <a:r>
              <a:rPr lang="en-US" baseline="0" dirty="0" err="1"/>
              <a:t>mudah</a:t>
            </a:r>
            <a:r>
              <a:rPr lang="en-US" baseline="0" dirty="0"/>
              <a:t> </a:t>
            </a:r>
            <a:r>
              <a:rPr lang="en-US" baseline="0" dirty="0" err="1"/>
              <a:t>menyimpulkan</a:t>
            </a:r>
            <a:r>
              <a:rPr lang="en-US" baseline="0" dirty="0"/>
              <a:t> </a:t>
            </a:r>
            <a:r>
              <a:rPr lang="en-US" baseline="0" dirty="0" err="1"/>
              <a:t>bahwa</a:t>
            </a:r>
            <a:r>
              <a:rPr lang="en-US" baseline="0" dirty="0"/>
              <a:t> </a:t>
            </a:r>
            <a:r>
              <a:rPr lang="en-US" baseline="0" dirty="0" err="1"/>
              <a:t>terdapat</a:t>
            </a:r>
            <a:r>
              <a:rPr lang="en-US" baseline="0" dirty="0"/>
              <a:t> 3 </a:t>
            </a:r>
            <a:r>
              <a:rPr lang="en-US" baseline="0" dirty="0" err="1"/>
              <a:t>nilai</a:t>
            </a:r>
            <a:r>
              <a:rPr lang="en-US" baseline="0" dirty="0"/>
              <a:t> unique </a:t>
            </a:r>
            <a:r>
              <a:rPr lang="en-US" baseline="0" dirty="0" err="1"/>
              <a:t>pada</a:t>
            </a:r>
            <a:r>
              <a:rPr lang="en-US" baseline="0" dirty="0"/>
              <a:t> </a:t>
            </a:r>
            <a:r>
              <a:rPr lang="en-US" baseline="0" dirty="0" err="1"/>
              <a:t>dataframe</a:t>
            </a:r>
            <a:r>
              <a:rPr lang="en-US" baseline="0" dirty="0"/>
              <a:t> yang </a:t>
            </a:r>
            <a:r>
              <a:rPr lang="en-US" baseline="0" dirty="0" err="1"/>
              <a:t>ada</a:t>
            </a:r>
            <a:r>
              <a:rPr lang="en-US" baseline="0" dirty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Hal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dapat</a:t>
            </a:r>
            <a:r>
              <a:rPr lang="en-US" baseline="0" dirty="0"/>
              <a:t> </a:t>
            </a:r>
            <a:r>
              <a:rPr lang="en-US" baseline="0" dirty="0" err="1"/>
              <a:t>dengan</a:t>
            </a:r>
            <a:r>
              <a:rPr lang="en-US" baseline="0" dirty="0"/>
              <a:t> </a:t>
            </a:r>
            <a:r>
              <a:rPr lang="en-US" baseline="0" dirty="0" err="1"/>
              <a:t>mudah</a:t>
            </a:r>
            <a:r>
              <a:rPr lang="en-US" baseline="0" dirty="0"/>
              <a:t> </a:t>
            </a:r>
            <a:r>
              <a:rPr lang="en-US" baseline="0" dirty="0" err="1"/>
              <a:t>dilakukan</a:t>
            </a:r>
            <a:r>
              <a:rPr lang="en-US" baseline="0" dirty="0"/>
              <a:t> </a:t>
            </a:r>
            <a:r>
              <a:rPr lang="en-US" baseline="0" dirty="0" err="1"/>
              <a:t>karena</a:t>
            </a:r>
            <a:r>
              <a:rPr lang="en-US" baseline="0" dirty="0"/>
              <a:t> </a:t>
            </a:r>
            <a:r>
              <a:rPr lang="en-US" baseline="0" dirty="0" err="1"/>
              <a:t>jumlah</a:t>
            </a:r>
            <a:r>
              <a:rPr lang="en-US" baseline="0" dirty="0"/>
              <a:t> </a:t>
            </a:r>
            <a:r>
              <a:rPr lang="en-US" baseline="0" dirty="0" err="1"/>
              <a:t>dataframe</a:t>
            </a:r>
            <a:r>
              <a:rPr lang="en-US" baseline="0" dirty="0"/>
              <a:t> </a:t>
            </a:r>
            <a:r>
              <a:rPr lang="en-US" baseline="0" dirty="0" err="1"/>
              <a:t>dimiliki</a:t>
            </a:r>
            <a:r>
              <a:rPr lang="en-US" baseline="0" dirty="0"/>
              <a:t> </a:t>
            </a:r>
            <a:r>
              <a:rPr lang="en-US" baseline="0" dirty="0" err="1"/>
              <a:t>hanya</a:t>
            </a:r>
            <a:r>
              <a:rPr lang="en-US" baseline="0" dirty="0"/>
              <a:t> </a:t>
            </a:r>
            <a:r>
              <a:rPr lang="en-US" baseline="0" dirty="0" err="1"/>
              <a:t>berjumlah</a:t>
            </a:r>
            <a:r>
              <a:rPr lang="en-US" baseline="0" dirty="0"/>
              <a:t> 13, </a:t>
            </a:r>
            <a:r>
              <a:rPr lang="en-US" baseline="0" dirty="0" err="1"/>
              <a:t>namun</a:t>
            </a:r>
            <a:r>
              <a:rPr lang="en-US" baseline="0" dirty="0"/>
              <a:t> </a:t>
            </a:r>
            <a:r>
              <a:rPr lang="en-US" baseline="0" dirty="0" err="1"/>
              <a:t>bayangkan</a:t>
            </a:r>
            <a:r>
              <a:rPr lang="en-US" baseline="0" dirty="0"/>
              <a:t> </a:t>
            </a:r>
            <a:r>
              <a:rPr lang="en-US" baseline="0" dirty="0" err="1"/>
              <a:t>jika</a:t>
            </a:r>
            <a:r>
              <a:rPr lang="en-US" baseline="0" dirty="0"/>
              <a:t> </a:t>
            </a:r>
            <a:r>
              <a:rPr lang="en-US" baseline="0" dirty="0" err="1"/>
              <a:t>ukuran</a:t>
            </a:r>
            <a:r>
              <a:rPr lang="en-US" baseline="0" dirty="0"/>
              <a:t> </a:t>
            </a:r>
            <a:r>
              <a:rPr lang="en-US" baseline="0" dirty="0" err="1"/>
              <a:t>dataframe</a:t>
            </a:r>
            <a:r>
              <a:rPr lang="en-US" baseline="0" dirty="0"/>
              <a:t> yang </a:t>
            </a:r>
            <a:r>
              <a:rPr lang="en-US" baseline="0" dirty="0" err="1"/>
              <a:t>dimiliki</a:t>
            </a:r>
            <a:r>
              <a:rPr lang="en-US" baseline="0" dirty="0"/>
              <a:t> </a:t>
            </a:r>
            <a:r>
              <a:rPr lang="en-US" baseline="0" dirty="0" err="1"/>
              <a:t>berjumlah</a:t>
            </a:r>
            <a:r>
              <a:rPr lang="en-US" baseline="0" dirty="0"/>
              <a:t> </a:t>
            </a:r>
            <a:r>
              <a:rPr lang="en-US" baseline="0" dirty="0" err="1"/>
              <a:t>milyaran</a:t>
            </a:r>
            <a:r>
              <a:rPr lang="en-US" baseline="0" dirty="0"/>
              <a:t>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Dengan</a:t>
            </a:r>
            <a:r>
              <a:rPr lang="en-US" baseline="0" dirty="0"/>
              <a:t> </a:t>
            </a:r>
            <a:r>
              <a:rPr lang="en-US" baseline="0" dirty="0" err="1"/>
              <a:t>ukuran</a:t>
            </a:r>
            <a:r>
              <a:rPr lang="en-US" baseline="0" dirty="0"/>
              <a:t> </a:t>
            </a:r>
            <a:r>
              <a:rPr lang="en-US" baseline="0" dirty="0" err="1"/>
              <a:t>dataframe</a:t>
            </a:r>
            <a:r>
              <a:rPr lang="en-US" baseline="0" dirty="0"/>
              <a:t> yang </a:t>
            </a:r>
            <a:r>
              <a:rPr lang="en-US" baseline="0" dirty="0" err="1"/>
              <a:t>besar</a:t>
            </a:r>
            <a:r>
              <a:rPr lang="en-US" baseline="0" dirty="0"/>
              <a:t>, effort yang </a:t>
            </a:r>
            <a:r>
              <a:rPr lang="en-US" baseline="0" dirty="0" err="1"/>
              <a:t>dibutuhkan</a:t>
            </a:r>
            <a:r>
              <a:rPr lang="en-US" baseline="0" dirty="0"/>
              <a:t> </a:t>
            </a:r>
            <a:r>
              <a:rPr lang="en-US" baseline="0" dirty="0" err="1"/>
              <a:t>untuk</a:t>
            </a:r>
            <a:r>
              <a:rPr lang="en-US" baseline="0" dirty="0"/>
              <a:t> </a:t>
            </a:r>
            <a:r>
              <a:rPr lang="en-US" baseline="0" dirty="0" err="1"/>
              <a:t>memperoleh</a:t>
            </a:r>
            <a:r>
              <a:rPr lang="en-US" baseline="0" dirty="0"/>
              <a:t> </a:t>
            </a:r>
            <a:r>
              <a:rPr lang="en-US" baseline="0" dirty="0" err="1"/>
              <a:t>informasi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menjadi</a:t>
            </a:r>
            <a:r>
              <a:rPr lang="en-US" baseline="0" dirty="0"/>
              <a:t> </a:t>
            </a:r>
            <a:r>
              <a:rPr lang="en-US" baseline="0" dirty="0" err="1"/>
              <a:t>besar</a:t>
            </a:r>
            <a:r>
              <a:rPr lang="en-US" baseline="0" dirty="0"/>
              <a:t>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 </a:t>
            </a:r>
            <a:r>
              <a:rPr lang="en-US" sz="1200" b="0" i="0" u="non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b="0" i="0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”unique” yang </a:t>
            </a:r>
            <a:r>
              <a:rPr lang="en-US" sz="1200" b="0" i="0" u="non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memungkinkan</a:t>
            </a:r>
            <a:r>
              <a:rPr lang="en-US" sz="1200" b="0" i="0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</a:t>
            </a:r>
            <a:r>
              <a:rPr lang="en-US" sz="1200" b="0" i="0" u="non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i="0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memperoleh</a:t>
            </a:r>
            <a:r>
              <a:rPr lang="en-US" sz="1200" b="0" i="0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b="0" i="0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unique </a:t>
            </a:r>
            <a:r>
              <a:rPr lang="en-US" sz="1200" b="0" i="0" u="non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b="0" i="0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b="0" i="0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kolom</a:t>
            </a:r>
            <a:r>
              <a:rPr lang="en-US" sz="1200" b="0" i="0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b="0" i="0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sebuah</a:t>
            </a:r>
            <a:r>
              <a:rPr lang="en-US" sz="1200" b="0" i="0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en-US" sz="1200" b="0" i="0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mudah</a:t>
            </a:r>
            <a:r>
              <a:rPr lang="en-US" sz="1200" b="0" i="0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="1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4076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Sebagai</a:t>
            </a:r>
            <a:r>
              <a:rPr lang="en-US" baseline="0" dirty="0"/>
              <a:t> </a:t>
            </a:r>
            <a:r>
              <a:rPr lang="en-US" baseline="0" dirty="0" err="1"/>
              <a:t>contoh</a:t>
            </a:r>
            <a:r>
              <a:rPr lang="en-US" baseline="0" dirty="0"/>
              <a:t>, </a:t>
            </a:r>
            <a:r>
              <a:rPr lang="en-US" baseline="0" dirty="0" err="1"/>
              <a:t>anda</a:t>
            </a:r>
            <a:r>
              <a:rPr lang="en-US" baseline="0" dirty="0"/>
              <a:t> </a:t>
            </a:r>
            <a:r>
              <a:rPr lang="en-US" baseline="0" dirty="0" err="1"/>
              <a:t>ingin</a:t>
            </a:r>
            <a:r>
              <a:rPr lang="en-US" baseline="0" dirty="0"/>
              <a:t> </a:t>
            </a:r>
            <a:r>
              <a:rPr lang="en-US" baseline="0" dirty="0" err="1"/>
              <a:t>menemukan</a:t>
            </a:r>
            <a:r>
              <a:rPr lang="en-US" baseline="0" dirty="0"/>
              <a:t> </a:t>
            </a:r>
            <a:r>
              <a:rPr lang="en-US" baseline="0" dirty="0" err="1"/>
              <a:t>nilai</a:t>
            </a:r>
            <a:r>
              <a:rPr lang="en-US" baseline="0" dirty="0"/>
              <a:t> </a:t>
            </a:r>
            <a:r>
              <a:rPr lang="en-US" baseline="0" dirty="0" err="1"/>
              <a:t>tahun</a:t>
            </a:r>
            <a:r>
              <a:rPr lang="en-US" baseline="0" dirty="0"/>
              <a:t> yang “unique” </a:t>
            </a:r>
            <a:r>
              <a:rPr lang="en-US" baseline="0" dirty="0" err="1"/>
              <a:t>pada</a:t>
            </a:r>
            <a:r>
              <a:rPr lang="en-US" baseline="0" dirty="0"/>
              <a:t> data set album.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9050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err="1"/>
              <a:t>dengan</a:t>
            </a:r>
            <a:r>
              <a:rPr lang="en-US" baseline="0" dirty="0"/>
              <a:t> </a:t>
            </a:r>
            <a:r>
              <a:rPr lang="en-US" baseline="0" dirty="0" err="1"/>
              <a:t>perintah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kita</a:t>
            </a:r>
            <a:r>
              <a:rPr lang="en-US" baseline="0" dirty="0"/>
              <a:t> </a:t>
            </a:r>
            <a:r>
              <a:rPr lang="en-US" baseline="0" dirty="0" err="1"/>
              <a:t>dapat</a:t>
            </a:r>
            <a:r>
              <a:rPr lang="en-US" baseline="0" dirty="0"/>
              <a:t> </a:t>
            </a:r>
            <a:r>
              <a:rPr lang="en-US" baseline="0" dirty="0" err="1"/>
              <a:t>mengekstraksi</a:t>
            </a:r>
            <a:r>
              <a:rPr lang="en-US" baseline="0" dirty="0"/>
              <a:t> </a:t>
            </a:r>
            <a:r>
              <a:rPr lang="en-US" baseline="0" dirty="0" err="1"/>
              <a:t>nilai</a:t>
            </a:r>
            <a:r>
              <a:rPr lang="en-US" baseline="0" dirty="0"/>
              <a:t> </a:t>
            </a:r>
            <a:r>
              <a:rPr lang="en-US" baseline="0" dirty="0" err="1"/>
              <a:t>tahun</a:t>
            </a:r>
            <a:r>
              <a:rPr lang="en-US" baseline="0" dirty="0"/>
              <a:t> “unique”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Keterangan</a:t>
            </a:r>
            <a:r>
              <a:rPr lang="en-US" baseline="0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/>
              <a:t>df</a:t>
            </a:r>
            <a:r>
              <a:rPr lang="en-US" baseline="0" dirty="0"/>
              <a:t> (</a:t>
            </a:r>
            <a:r>
              <a:rPr lang="en-US" baseline="0" dirty="0" err="1"/>
              <a:t>nama</a:t>
            </a:r>
            <a:r>
              <a:rPr lang="en-US" baseline="0" dirty="0"/>
              <a:t> </a:t>
            </a:r>
            <a:r>
              <a:rPr lang="en-US" baseline="0" dirty="0" err="1"/>
              <a:t>dataframe</a:t>
            </a:r>
            <a:r>
              <a:rPr lang="en-US" baseline="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Released : </a:t>
            </a:r>
            <a:r>
              <a:rPr lang="en-US" baseline="0" dirty="0" err="1"/>
              <a:t>nama</a:t>
            </a:r>
            <a:r>
              <a:rPr lang="en-US" baseline="0" dirty="0"/>
              <a:t> </a:t>
            </a:r>
            <a:r>
              <a:rPr lang="en-US" baseline="0" dirty="0" err="1"/>
              <a:t>kolom</a:t>
            </a:r>
            <a:r>
              <a:rPr lang="en-US" baseline="0" dirty="0"/>
              <a:t> yang </a:t>
            </a:r>
            <a:r>
              <a:rPr lang="en-US" baseline="0" dirty="0" err="1"/>
              <a:t>ini</a:t>
            </a:r>
            <a:r>
              <a:rPr lang="en-US" baseline="0" dirty="0"/>
              <a:t> di </a:t>
            </a:r>
            <a:r>
              <a:rPr lang="en-US" baseline="0" dirty="0" err="1"/>
              <a:t>ekstraksi</a:t>
            </a:r>
            <a:r>
              <a:rPr lang="en-US" baseline="0" dirty="0"/>
              <a:t> </a:t>
            </a:r>
            <a:r>
              <a:rPr lang="en-US" baseline="0" dirty="0" err="1"/>
              <a:t>nilainya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baseline="0" dirty="0"/>
              <a:t>.unique() : </a:t>
            </a:r>
            <a:r>
              <a:rPr lang="en-US" baseline="0" dirty="0" err="1"/>
              <a:t>nama</a:t>
            </a:r>
            <a:r>
              <a:rPr lang="en-US" baseline="0" dirty="0"/>
              <a:t> method pandas yang </a:t>
            </a:r>
            <a:r>
              <a:rPr lang="en-US" baseline="0" dirty="0" err="1"/>
              <a:t>digunakan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2967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method .unique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8233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Kasus</a:t>
            </a:r>
            <a:r>
              <a:rPr lang="en-US" baseline="0" dirty="0"/>
              <a:t> 2</a:t>
            </a:r>
          </a:p>
          <a:p>
            <a:r>
              <a:rPr lang="en-US" baseline="0" dirty="0"/>
              <a:t>- </a:t>
            </a:r>
            <a:r>
              <a:rPr lang="en-US" baseline="0" dirty="0" err="1"/>
              <a:t>Semisal</a:t>
            </a:r>
            <a:r>
              <a:rPr lang="en-US" baseline="0" dirty="0"/>
              <a:t> </a:t>
            </a:r>
            <a:r>
              <a:rPr lang="en-US" baseline="0" dirty="0" err="1"/>
              <a:t>anda</a:t>
            </a:r>
            <a:r>
              <a:rPr lang="en-US" baseline="0" dirty="0"/>
              <a:t> </a:t>
            </a:r>
            <a:r>
              <a:rPr lang="en-US" baseline="0" dirty="0" err="1"/>
              <a:t>ingin</a:t>
            </a:r>
            <a:r>
              <a:rPr lang="en-US" baseline="0" dirty="0"/>
              <a:t> </a:t>
            </a:r>
            <a:r>
              <a:rPr lang="en-US" baseline="0" dirty="0" err="1"/>
              <a:t>membuat</a:t>
            </a:r>
            <a:r>
              <a:rPr lang="en-US" baseline="0" dirty="0"/>
              <a:t> database </a:t>
            </a:r>
            <a:r>
              <a:rPr lang="en-US" baseline="0" dirty="0" err="1"/>
              <a:t>baru</a:t>
            </a:r>
            <a:r>
              <a:rPr lang="en-US" baseline="0" dirty="0"/>
              <a:t> yang </a:t>
            </a:r>
            <a:r>
              <a:rPr lang="en-US" baseline="0" dirty="0" err="1"/>
              <a:t>berisi</a:t>
            </a:r>
            <a:r>
              <a:rPr lang="en-US" baseline="0" dirty="0"/>
              <a:t> </a:t>
            </a:r>
            <a:r>
              <a:rPr lang="en-US" baseline="0" dirty="0" err="1"/>
              <a:t>lagu-lagu</a:t>
            </a:r>
            <a:r>
              <a:rPr lang="en-US" baseline="0" dirty="0"/>
              <a:t> </a:t>
            </a:r>
            <a:r>
              <a:rPr lang="en-US" baseline="0" dirty="0" err="1"/>
              <a:t>tahun</a:t>
            </a:r>
            <a:r>
              <a:rPr lang="en-US" baseline="0" dirty="0"/>
              <a:t> 1980-an.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4925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data </a:t>
            </a:r>
            <a:r>
              <a:rPr lang="en-US" dirty="0" err="1"/>
              <a:t>referensi</a:t>
            </a:r>
            <a:r>
              <a:rPr lang="en-US" baseline="0" dirty="0"/>
              <a:t> </a:t>
            </a:r>
            <a:r>
              <a:rPr lang="en-US" baseline="0" dirty="0" err="1"/>
              <a:t>dari</a:t>
            </a:r>
            <a:r>
              <a:rPr lang="en-US" baseline="0" dirty="0"/>
              <a:t> </a:t>
            </a:r>
            <a:r>
              <a:rPr lang="en-US" baseline="0" dirty="0" err="1"/>
              <a:t>kolom</a:t>
            </a:r>
            <a:r>
              <a:rPr lang="en-US" baseline="0" dirty="0"/>
              <a:t> Released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05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14A45-8B2C-4679-A367-AD2F5B6D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53ACE-63EC-4A3A-9F97-047B30FB4562}" type="datetimeFigureOut">
              <a:rPr lang="en-US"/>
              <a:pPr>
                <a:defRPr/>
              </a:pPr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7DA93-FE90-46A2-9E4E-FF24F731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DFDB5-2FE4-4CA9-B678-CBE112AD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B4C0A-132D-4520-A3D2-8FD766875F48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40002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3180-AAC1-4822-9B7A-50CFE7DD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D73A-3CD9-41DC-93A4-6D13B2B67D47}" type="datetimeFigureOut">
              <a:rPr lang="en-US"/>
              <a:pPr>
                <a:defRPr/>
              </a:pPr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60B2D-A7F3-47AE-A0A3-8A733C85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0F903-A3E8-455B-9DDE-DFAA9EA5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B4DB59-D508-4033-8722-37E70672F9C9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1403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B918F-62A3-4079-B9CC-60E9920B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21EB3-FF22-44D5-9BFF-B3568F0C7E21}" type="datetimeFigureOut">
              <a:rPr lang="en-US"/>
              <a:pPr>
                <a:defRPr/>
              </a:pPr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8CD5B-A6DF-4D6D-AFAA-DFF7CA6D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D3246-BB43-4BAC-965C-677B18B1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00DEB9-6194-4DCB-A02A-C66071A9C048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10798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743CB-2DF2-4574-8107-61481F07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D7D4E-27E6-405A-A1DB-DC4B54C1381B}" type="datetimeFigureOut">
              <a:rPr lang="en-US"/>
              <a:pPr>
                <a:defRPr/>
              </a:pPr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34A10-5731-4588-8E95-109B2670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C82D8-17DC-4910-863E-43A560D4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56E383-32F1-42AB-9C1C-EC54CA548809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63950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AA9B5-3303-44D0-AD41-5567A2B2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685EF-9167-4439-B3F0-8BBF8E48EB2B}" type="datetimeFigureOut">
              <a:rPr lang="en-US"/>
              <a:pPr>
                <a:defRPr/>
              </a:pPr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CDED8-DC32-4E51-B4F9-CAA42958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13F34-5E8E-4235-8EDF-61A63279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63D64-9548-4DB9-BEA2-E8C7DE7B0113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4251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4FBA7B5-C76D-4E9F-9FC3-1B8B5F05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FD158-8B9F-48DA-9BFC-1DB5BBACABAF}" type="datetimeFigureOut">
              <a:rPr lang="en-US"/>
              <a:pPr>
                <a:defRPr/>
              </a:pPr>
              <a:t>7/8/2019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9D054B-9F92-4F25-9352-99CA6078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683CD5-CB6E-4045-B0A9-FC60442E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0B95F-7321-4CF5-BA9A-D71A8379A037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8189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38BF39D-8B36-41E3-BD73-31532A87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16908-5CC3-415C-BD0F-BE3C5D782DE7}" type="datetimeFigureOut">
              <a:rPr lang="en-US"/>
              <a:pPr>
                <a:defRPr/>
              </a:pPr>
              <a:t>7/8/2019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B56522E-0F0C-45BF-862C-6D3FF85A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2F11602-8EB8-4D76-A078-00034481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7B9203-CC8B-411C-90ED-B1AF388F475D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95123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8C965F5-2C09-43EA-9BBF-DEAA0DF8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5BB54-315A-4E89-8486-DBAFA7D22347}" type="datetimeFigureOut">
              <a:rPr lang="en-US"/>
              <a:pPr>
                <a:defRPr/>
              </a:pPr>
              <a:t>7/8/2019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EC72A9-0978-4913-A7E3-E8C3572B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3E1F40-63A3-485F-AC73-E5B687A6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C9881-AC63-4871-AE9C-4FB59B282825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50567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F3213FE-0C27-4A51-9C3B-3D54778B7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36CA2-7536-465B-9420-D22ED903F7E7}" type="datetimeFigureOut">
              <a:rPr lang="en-US"/>
              <a:pPr>
                <a:defRPr/>
              </a:pPr>
              <a:t>7/8/2019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F280AC5-077F-4E55-8E75-0C00CC86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EB464C7-11D6-49E7-8DB1-4DD64B10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D1698-F84E-497E-ADCD-EE17B6E12D34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57736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AFF729-957B-4796-9B4B-C8F5E646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A4547-1581-46E1-BC99-7D5625051E53}" type="datetimeFigureOut">
              <a:rPr lang="en-US"/>
              <a:pPr>
                <a:defRPr/>
              </a:pPr>
              <a:t>7/8/2019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E985FF-0517-41C2-BBD5-ABA3A627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EA38B85-097A-4B56-B5EC-55C02F3B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C57F52-6254-40BC-B227-A5E4CA797F84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69996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745C65-CED9-4CBF-8342-A6284828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5279C-B0A1-48DD-AC61-BA0716C315EF}" type="datetimeFigureOut">
              <a:rPr lang="en-US"/>
              <a:pPr>
                <a:defRPr/>
              </a:pPr>
              <a:t>7/8/2019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F5898A-F71B-4C65-8B5F-655BA14F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3A25668-5412-4EC0-A871-DFFEC5D6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69AE3-14D6-4D30-B738-0DFE2A00370E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03012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6100E7E-CC92-4B84-A4A6-7ADBD8E37E3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BE0F8A6-F92A-4D87-88E7-0D42DF7B15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92319-CE83-4FAD-94B3-52E2B3E00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6347068-0D4E-47AB-B26A-5DED333A64F8}" type="datetimeFigureOut">
              <a:rPr lang="en-US"/>
              <a:pPr>
                <a:defRPr/>
              </a:pPr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B1149-4793-4227-96F1-5C43ACA6F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FE2F-DA58-4762-86D4-45AD7DC39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3DD1961E-F2BD-4BAB-A4CE-2836345D5882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9911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6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microsoft.com/office/2007/relationships/hdphoto" Target="../media/hdphoto7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7.wd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32986" r="7380" b="34416"/>
          <a:stretch/>
        </p:blipFill>
        <p:spPr>
          <a:xfrm>
            <a:off x="157316" y="5913824"/>
            <a:ext cx="1796982" cy="7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38" y="215576"/>
            <a:ext cx="658757" cy="68674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288983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" y="186982"/>
            <a:ext cx="666547" cy="686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D00D39-3146-4504-980A-234BE56AEF5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3" y="136523"/>
            <a:ext cx="658757" cy="902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0F5465-BF55-437C-9018-015B05FF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83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1: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Unique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D057-B649-6442-A14A-A01FEB209477}" type="datetime1">
              <a:rPr lang="en-US" smtClean="0"/>
              <a:t>7/10/2019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Working with and Saving Data With Panda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10</a:t>
            </a:fld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539" t="15168" r="21835" b="25351"/>
          <a:stretch/>
        </p:blipFill>
        <p:spPr>
          <a:xfrm>
            <a:off x="7824788" y="2560638"/>
            <a:ext cx="1319212" cy="2586037"/>
          </a:xfrm>
        </p:spPr>
      </p:pic>
      <p:pic>
        <p:nvPicPr>
          <p:cNvPr id="8" name="Content Placeholder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8" t="10068" r="49282" b="7884"/>
          <a:stretch/>
        </p:blipFill>
        <p:spPr>
          <a:xfrm>
            <a:off x="352696" y="1796613"/>
            <a:ext cx="3801292" cy="428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25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2: </a:t>
            </a:r>
            <a:r>
              <a:rPr lang="en-US" dirty="0" err="1"/>
              <a:t>Ekstraksi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E1B0-E651-5449-952F-8149CA09E11E}" type="datetime1">
              <a:rPr lang="en-US" smtClean="0"/>
              <a:t>7/10/2019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Working with and Saving Data With Panda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11</a:t>
            </a:fld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" t="21007" r="23872" b="22842"/>
          <a:stretch/>
        </p:blipFill>
        <p:spPr>
          <a:xfrm>
            <a:off x="434975" y="1914776"/>
            <a:ext cx="8251825" cy="3490912"/>
          </a:xfrm>
        </p:spPr>
      </p:pic>
    </p:spTree>
    <p:extLst>
      <p:ext uri="{BB962C8B-B14F-4D97-AF65-F5344CB8AC3E}">
        <p14:creationId xmlns:p14="http://schemas.microsoft.com/office/powerpoint/2010/main" val="2087332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2: </a:t>
            </a:r>
            <a:r>
              <a:rPr lang="en-US" dirty="0" err="1"/>
              <a:t>Ekstraksi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A40E-03F5-7C4B-BC4D-F54758DDBF35}" type="datetime1">
              <a:rPr lang="en-US" smtClean="0"/>
              <a:t>7/10/2019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Working with and Saving Data With Panda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12</a:t>
            </a:fld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" t="21218" r="24176" b="22721"/>
          <a:stretch/>
        </p:blipFill>
        <p:spPr>
          <a:xfrm>
            <a:off x="188912" y="1804068"/>
            <a:ext cx="8766175" cy="3724275"/>
          </a:xfrm>
        </p:spPr>
      </p:pic>
    </p:spTree>
    <p:extLst>
      <p:ext uri="{BB962C8B-B14F-4D97-AF65-F5344CB8AC3E}">
        <p14:creationId xmlns:p14="http://schemas.microsoft.com/office/powerpoint/2010/main" val="803925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2: </a:t>
            </a:r>
            <a:r>
              <a:rPr lang="en-US" dirty="0" err="1"/>
              <a:t>Ekstraksi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3342-A434-DF4F-B18E-E3E9AFF0472F}" type="datetime1">
              <a:rPr lang="en-US" smtClean="0"/>
              <a:t>7/10/2019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Working with and Saving Data With Panda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13</a:t>
            </a:fld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" t="22038" r="24025" b="23065"/>
          <a:stretch/>
        </p:blipFill>
        <p:spPr>
          <a:xfrm>
            <a:off x="0" y="1808163"/>
            <a:ext cx="8963025" cy="3690937"/>
          </a:xfrm>
        </p:spPr>
      </p:pic>
    </p:spTree>
    <p:extLst>
      <p:ext uri="{BB962C8B-B14F-4D97-AF65-F5344CB8AC3E}">
        <p14:creationId xmlns:p14="http://schemas.microsoft.com/office/powerpoint/2010/main" val="302469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3: Operator </a:t>
            </a:r>
            <a:r>
              <a:rPr lang="en-US" dirty="0" err="1"/>
              <a:t>Komparasi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CF0-D72F-CC45-AB2A-D041757CCF46}" type="datetime1">
              <a:rPr lang="en-US" smtClean="0"/>
              <a:t>7/10/2019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Working with and Saving Data With Panda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14</a:t>
            </a:fld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" t="22203" r="33544" b="29514"/>
          <a:stretch/>
        </p:blipFill>
        <p:spPr>
          <a:xfrm>
            <a:off x="157162" y="2045494"/>
            <a:ext cx="8829675" cy="3683000"/>
          </a:xfrm>
        </p:spPr>
      </p:pic>
    </p:spTree>
    <p:extLst>
      <p:ext uri="{BB962C8B-B14F-4D97-AF65-F5344CB8AC3E}">
        <p14:creationId xmlns:p14="http://schemas.microsoft.com/office/powerpoint/2010/main" val="1721337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3: Operator </a:t>
            </a:r>
            <a:r>
              <a:rPr lang="en-US" dirty="0" err="1"/>
              <a:t>Komparasi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9865-22D4-D844-B7E4-41069BB993B8}" type="datetime1">
              <a:rPr lang="en-US" smtClean="0"/>
              <a:t>7/10/2019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Working with and Saving Data With Panda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15</a:t>
            </a:fld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" t="7122" r="32308" b="28532"/>
          <a:stretch/>
        </p:blipFill>
        <p:spPr>
          <a:xfrm>
            <a:off x="0" y="1674813"/>
            <a:ext cx="7772400" cy="4248150"/>
          </a:xfrm>
        </p:spPr>
      </p:pic>
    </p:spTree>
    <p:extLst>
      <p:ext uri="{BB962C8B-B14F-4D97-AF65-F5344CB8AC3E}">
        <p14:creationId xmlns:p14="http://schemas.microsoft.com/office/powerpoint/2010/main" val="861174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3: Operator </a:t>
            </a:r>
            <a:r>
              <a:rPr lang="en-US" dirty="0" err="1"/>
              <a:t>Komparasi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2BA3-3607-B042-B50B-867A9FA0347A}" type="datetime1">
              <a:rPr lang="en-US" smtClean="0"/>
              <a:t>7/10/2019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Working with and Saving Data With Panda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16</a:t>
            </a:fld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" t="4599" r="3730" b="21770"/>
          <a:stretch/>
        </p:blipFill>
        <p:spPr>
          <a:xfrm>
            <a:off x="541421" y="1580356"/>
            <a:ext cx="8502650" cy="3697288"/>
          </a:xfrm>
        </p:spPr>
      </p:pic>
    </p:spTree>
    <p:extLst>
      <p:ext uri="{BB962C8B-B14F-4D97-AF65-F5344CB8AC3E}">
        <p14:creationId xmlns:p14="http://schemas.microsoft.com/office/powerpoint/2010/main" val="1293580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4: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F22F-C237-DA4A-8437-4765BBA92C17}" type="datetime1">
              <a:rPr lang="en-US" smtClean="0"/>
              <a:t>7/10/2019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Working with and Saving Data With Panda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17</a:t>
            </a:fld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9" t="22446" r="10917" b="20097"/>
          <a:stretch/>
        </p:blipFill>
        <p:spPr>
          <a:xfrm>
            <a:off x="160337" y="1852863"/>
            <a:ext cx="8823325" cy="3794125"/>
          </a:xfrm>
        </p:spPr>
      </p:pic>
    </p:spTree>
    <p:extLst>
      <p:ext uri="{BB962C8B-B14F-4D97-AF65-F5344CB8AC3E}">
        <p14:creationId xmlns:p14="http://schemas.microsoft.com/office/powerpoint/2010/main" val="1621631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4: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B4F4-BB18-1942-849B-1C5A6823DD8F}" type="datetime1">
              <a:rPr lang="en-US" smtClean="0"/>
              <a:t>7/10/2019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Working with and Saving Data With Panda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18</a:t>
            </a:fld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42" r="4434"/>
          <a:stretch/>
        </p:blipFill>
        <p:spPr>
          <a:xfrm>
            <a:off x="613611" y="1550988"/>
            <a:ext cx="8161338" cy="4367212"/>
          </a:xfrm>
        </p:spPr>
      </p:pic>
    </p:spTree>
    <p:extLst>
      <p:ext uri="{BB962C8B-B14F-4D97-AF65-F5344CB8AC3E}">
        <p14:creationId xmlns:p14="http://schemas.microsoft.com/office/powerpoint/2010/main" val="1229682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4: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71BB-E7B3-E847-89F5-710E50EEC170}" type="datetime1">
              <a:rPr lang="en-US" smtClean="0"/>
              <a:t>7/10/2019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Working with and Saving Data With Panda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19</a:t>
            </a:fld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16" r="11919" b="88414"/>
          <a:stretch/>
        </p:blipFill>
        <p:spPr>
          <a:xfrm>
            <a:off x="1350962" y="3186112"/>
            <a:ext cx="6442075" cy="485775"/>
          </a:xfrm>
        </p:spPr>
      </p:pic>
      <p:sp>
        <p:nvSpPr>
          <p:cNvPr id="3" name="Rectangle 2"/>
          <p:cNvSpPr/>
          <p:nvPr/>
        </p:nvSpPr>
        <p:spPr>
          <a:xfrm>
            <a:off x="2445825" y="3305103"/>
            <a:ext cx="519444" cy="5882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9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31DC3E-C181-4AA5-AED8-6E2E3AD95F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"/>
            <a:ext cx="657851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76BB31-F471-4907-BF34-86B8616BE9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32986" r="7380" b="34416"/>
          <a:stretch/>
        </p:blipFill>
        <p:spPr>
          <a:xfrm>
            <a:off x="152400" y="5410200"/>
            <a:ext cx="1796982" cy="710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6F49F2-8AF4-40A5-80CE-CBBC28530F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500411" cy="6858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7F3BABB-112B-4D61-9496-01AE44BE9C45}"/>
              </a:ext>
            </a:extLst>
          </p:cNvPr>
          <p:cNvSpPr txBox="1">
            <a:spLocks/>
          </p:cNvSpPr>
          <p:nvPr/>
        </p:nvSpPr>
        <p:spPr>
          <a:xfrm>
            <a:off x="718378" y="2350026"/>
            <a:ext cx="8021583" cy="111087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/>
            <a:r>
              <a:rPr lang="en-GB" sz="4000" dirty="0"/>
              <a:t>Python Data Science :(Pandas)Working</a:t>
            </a:r>
            <a:r>
              <a:rPr lang="id-ID" sz="4000" dirty="0"/>
              <a:t> </a:t>
            </a:r>
            <a:r>
              <a:rPr lang="en-GB" sz="4000" dirty="0"/>
              <a:t>with Data</a:t>
            </a:r>
            <a:endParaRPr kumimoji="0" lang="id-ID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 Pro" panose="020B0503030403020204" pitchFamily="34" charset="0"/>
              <a:ea typeface="+mj-ea"/>
              <a:cs typeface="+mj-cs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4390FA74-919D-43D7-993B-0A85E1A4E0DB}"/>
              </a:ext>
            </a:extLst>
          </p:cNvPr>
          <p:cNvSpPr txBox="1">
            <a:spLocks/>
          </p:cNvSpPr>
          <p:nvPr/>
        </p:nvSpPr>
        <p:spPr>
          <a:xfrm>
            <a:off x="2027355" y="3716081"/>
            <a:ext cx="5419725" cy="43061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anose="020B0503030403020204" pitchFamily="34" charset="0"/>
                <a:ea typeface="+mj-ea"/>
                <a:cs typeface="+mj-cs"/>
              </a:rPr>
              <a:t>Nama Pembicara dan Gelar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A5FA10EA-754E-4569-BD41-DC7711F38951}"/>
              </a:ext>
            </a:extLst>
          </p:cNvPr>
          <p:cNvSpPr txBox="1">
            <a:spLocks/>
          </p:cNvSpPr>
          <p:nvPr/>
        </p:nvSpPr>
        <p:spPr>
          <a:xfrm>
            <a:off x="1385854" y="1650924"/>
            <a:ext cx="6769316" cy="43061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anose="020B0503030403020204" pitchFamily="34" charset="0"/>
                <a:ea typeface="+mj-ea"/>
                <a:cs typeface="+mj-cs"/>
              </a:rPr>
              <a:t>Program Fresh Graduate Academy Digital Talent Schoolarship 2019 | Machine Learning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7B570C-35F1-4D80-9D84-44438BC295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0502"/>
            <a:ext cx="500411" cy="685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4ECCF5-574C-4DF8-95AE-C18F22C6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361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4: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69F4-5FCC-7847-AA15-9F81D9FFFC17}" type="datetime1">
              <a:rPr lang="en-US" smtClean="0"/>
              <a:t>7/10/2019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Working with and Saving Data With Panda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20</a:t>
            </a:fld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16" r="11919" b="88414"/>
          <a:stretch/>
        </p:blipFill>
        <p:spPr>
          <a:xfrm>
            <a:off x="0" y="3355975"/>
            <a:ext cx="6442075" cy="485775"/>
          </a:xfrm>
        </p:spPr>
      </p:pic>
      <p:sp>
        <p:nvSpPr>
          <p:cNvPr id="3" name="Rectangle 2"/>
          <p:cNvSpPr/>
          <p:nvPr/>
        </p:nvSpPr>
        <p:spPr>
          <a:xfrm>
            <a:off x="2952205" y="3305103"/>
            <a:ext cx="3877925" cy="5882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2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4: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2747-15CF-5342-8CE4-C872FF9F70C6}" type="datetime1">
              <a:rPr lang="en-US" smtClean="0"/>
              <a:t>7/10/2019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Working with and Saving Data With Panda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21</a:t>
            </a:fld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16" r="11919" b="88414"/>
          <a:stretch/>
        </p:blipFill>
        <p:spPr>
          <a:xfrm>
            <a:off x="1560896" y="3158331"/>
            <a:ext cx="6442075" cy="485775"/>
          </a:xfrm>
        </p:spPr>
      </p:pic>
      <p:sp>
        <p:nvSpPr>
          <p:cNvPr id="3" name="Rectangle 2"/>
          <p:cNvSpPr/>
          <p:nvPr/>
        </p:nvSpPr>
        <p:spPr>
          <a:xfrm>
            <a:off x="1560896" y="3253467"/>
            <a:ext cx="702048" cy="5882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65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4: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A0C0-721B-1D4F-A863-9E72C47BB59E}" type="datetime1">
              <a:rPr lang="en-US" smtClean="0"/>
              <a:t>7/10/2019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Working with and Saving Data With Panda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22</a:t>
            </a:fld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5" t="3967" r="10287" b="20827"/>
          <a:stretch/>
        </p:blipFill>
        <p:spPr>
          <a:xfrm>
            <a:off x="959518" y="1552826"/>
            <a:ext cx="7486650" cy="4168775"/>
          </a:xfrm>
        </p:spPr>
      </p:pic>
    </p:spTree>
    <p:extLst>
      <p:ext uri="{BB962C8B-B14F-4D97-AF65-F5344CB8AC3E}">
        <p14:creationId xmlns:p14="http://schemas.microsoft.com/office/powerpoint/2010/main" val="1047353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5: Save as CSV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A79E-111E-724D-B845-C6D319254786}" type="datetime1">
              <a:rPr lang="en-US" smtClean="0"/>
              <a:t>7/10/2019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Working with and Saving Data With Panda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23</a:t>
            </a:fld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481" r="10948" b="40033"/>
          <a:stretch/>
        </p:blipFill>
        <p:spPr>
          <a:xfrm>
            <a:off x="882984" y="2936458"/>
            <a:ext cx="7912100" cy="17113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67414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5: Save as CSV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2E81-46A2-784F-B544-B4ABC8F63108}" type="datetime1">
              <a:rPr lang="en-US" smtClean="0"/>
              <a:t>7/10/2019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Working with and Saving Data With Panda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24</a:t>
            </a:fld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481" r="10948" b="40033"/>
          <a:stretch/>
        </p:blipFill>
        <p:spPr>
          <a:xfrm>
            <a:off x="774700" y="2972727"/>
            <a:ext cx="7912100" cy="17113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4062549" y="3357355"/>
            <a:ext cx="2690948" cy="5882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62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SDM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Lt. 4 - 5)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F94B2F-63A4-423A-BFFD-4FD8EDE6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914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/>
              <a:t>Pengantar Manipulasi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99C4-0B70-B144-BFD3-BCBA41140004}" type="datetime1">
              <a:rPr lang="en-US" smtClean="0"/>
              <a:t>7/10/2019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Working with and Saving Data With Panda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</a:t>
            </a:fld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4294967295"/>
          </p:nvPr>
        </p:nvSpPr>
        <p:spPr>
          <a:xfrm>
            <a:off x="2955925" y="2535238"/>
            <a:ext cx="6188075" cy="300037"/>
          </a:xfrm>
        </p:spPr>
        <p:txBody>
          <a:bodyPr>
            <a:normAutofit fontScale="47500" lnSpcReduction="20000"/>
          </a:bodyPr>
          <a:lstStyle/>
          <a:p>
            <a:r>
              <a:rPr lang="id-ID" dirty="0"/>
              <a:t>Bagian 1</a:t>
            </a:r>
          </a:p>
        </p:txBody>
      </p:sp>
    </p:spTree>
    <p:extLst>
      <p:ext uri="{BB962C8B-B14F-4D97-AF65-F5344CB8AC3E}">
        <p14:creationId xmlns:p14="http://schemas.microsoft.com/office/powerpoint/2010/main" val="182694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/>
              <a:t>Manipulasi</a:t>
            </a:r>
            <a:r>
              <a:rPr lang="en-US" dirty="0"/>
              <a:t>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9504-0C82-4F4A-AFA4-3893AFE73C58}" type="datetime1">
              <a:rPr lang="en-US" smtClean="0"/>
              <a:t>7/10/2019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Working with and Saving Data With Panda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4</a:t>
            </a:fld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8" t="26365" r="53355" b="1784"/>
          <a:stretch/>
        </p:blipFill>
        <p:spPr>
          <a:xfrm>
            <a:off x="0" y="1587500"/>
            <a:ext cx="1893888" cy="4508500"/>
          </a:xfrm>
        </p:spPr>
      </p:pic>
    </p:spTree>
    <p:extLst>
      <p:ext uri="{BB962C8B-B14F-4D97-AF65-F5344CB8AC3E}">
        <p14:creationId xmlns:p14="http://schemas.microsoft.com/office/powerpoint/2010/main" val="208971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/>
              <a:t>Manipulasi</a:t>
            </a:r>
            <a:r>
              <a:rPr lang="en-US" dirty="0"/>
              <a:t>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EB6E-0EF8-B047-B920-E88B825E49C8}" type="datetime1">
              <a:rPr lang="en-US" smtClean="0"/>
              <a:t>7/10/2019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Working with and Saving Data With Panda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5</a:t>
            </a:fld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31" t="31672" r="36794" b="20848"/>
          <a:stretch/>
        </p:blipFill>
        <p:spPr>
          <a:xfrm>
            <a:off x="0" y="2508250"/>
            <a:ext cx="1682750" cy="2847975"/>
          </a:xfrm>
        </p:spPr>
      </p:pic>
      <p:pic>
        <p:nvPicPr>
          <p:cNvPr id="9" name="Content Placeholder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8" t="26365" r="53355" b="1784"/>
          <a:stretch/>
        </p:blipFill>
        <p:spPr>
          <a:xfrm>
            <a:off x="460271" y="1587114"/>
            <a:ext cx="1894114" cy="450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4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/>
              <a:t>Manipulasi</a:t>
            </a:r>
            <a:r>
              <a:rPr lang="en-US" dirty="0"/>
              <a:t>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9EF4-5672-2949-A467-4652E704D243}" type="datetime1">
              <a:rPr lang="en-US" smtClean="0"/>
              <a:t>7/10/2019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Working with and Saving Data With Panda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6</a:t>
            </a:fld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004" t="36167" r="11354" b="46138"/>
          <a:stretch/>
        </p:blipFill>
        <p:spPr>
          <a:xfrm>
            <a:off x="6784975" y="3070225"/>
            <a:ext cx="2359025" cy="1409700"/>
          </a:xfrm>
        </p:spPr>
      </p:pic>
      <p:pic>
        <p:nvPicPr>
          <p:cNvPr id="8" name="Content Placeholder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8" t="26365" r="53355" b="1784"/>
          <a:stretch/>
        </p:blipFill>
        <p:spPr>
          <a:xfrm>
            <a:off x="460271" y="1587114"/>
            <a:ext cx="1894114" cy="4509193"/>
          </a:xfrm>
          <a:prstGeom prst="rect">
            <a:avLst/>
          </a:prstGeom>
        </p:spPr>
      </p:pic>
      <p:pic>
        <p:nvPicPr>
          <p:cNvPr id="9" name="Content Placeholder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31" t="31672" r="36794" b="20848"/>
          <a:stretch/>
        </p:blipFill>
        <p:spPr>
          <a:xfrm>
            <a:off x="2511139" y="2418192"/>
            <a:ext cx="1682038" cy="284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2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Manipulasi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Library Pandas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2BB0-7894-A543-87BA-A876CD6DC6B7}" type="datetime1">
              <a:rPr lang="en-US" smtClean="0"/>
              <a:t>7/10/2019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Working with and Saving Data With Panda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7</a:t>
            </a:fld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4294967295"/>
          </p:nvPr>
        </p:nvSpPr>
        <p:spPr>
          <a:xfrm>
            <a:off x="2955925" y="2535238"/>
            <a:ext cx="6188075" cy="300037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/>
              <a:t>Bagian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67141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1: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Unique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5835-E4BB-D644-B622-4269EC08C3B0}" type="datetime1">
              <a:rPr lang="en-US" smtClean="0"/>
              <a:t>7/10/2019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Working with and Saving Data With Panda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8</a:t>
            </a:fld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4" t="9347" r="65477" b="7981"/>
          <a:stretch/>
        </p:blipFill>
        <p:spPr>
          <a:xfrm>
            <a:off x="637674" y="1934369"/>
            <a:ext cx="2051050" cy="3905250"/>
          </a:xfrm>
        </p:spPr>
      </p:pic>
    </p:spTree>
    <p:extLst>
      <p:ext uri="{BB962C8B-B14F-4D97-AF65-F5344CB8AC3E}">
        <p14:creationId xmlns:p14="http://schemas.microsoft.com/office/powerpoint/2010/main" val="119065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1: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Unique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14ED-9928-7548-9469-FDA4F360CB40}" type="datetime1">
              <a:rPr lang="en-US" smtClean="0"/>
              <a:t>7/10/2019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Working with and Saving Data With Panda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9</a:t>
            </a:fld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8" t="10068" r="49282" b="7884"/>
          <a:stretch/>
        </p:blipFill>
        <p:spPr>
          <a:xfrm>
            <a:off x="228600" y="1743075"/>
            <a:ext cx="3802063" cy="4287838"/>
          </a:xfrm>
        </p:spPr>
      </p:pic>
    </p:spTree>
    <p:extLst>
      <p:ext uri="{BB962C8B-B14F-4D97-AF65-F5344CB8AC3E}">
        <p14:creationId xmlns:p14="http://schemas.microsoft.com/office/powerpoint/2010/main" val="753698822"/>
      </p:ext>
    </p:extLst>
  </p:cSld>
  <p:clrMapOvr>
    <a:masterClrMapping/>
  </p:clrMapOvr>
</p:sld>
</file>

<file path=ppt/theme/theme1.xml><?xml version="1.0" encoding="utf-8"?>
<a:theme xmlns:a="http://schemas.openxmlformats.org/drawingml/2006/main" name="UII Powerpoint Template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1142</TotalTime>
  <Words>807</Words>
  <Application>Microsoft Office PowerPoint</Application>
  <PresentationFormat>On-screen Show (4:3)</PresentationFormat>
  <Paragraphs>159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HP Simplified</vt:lpstr>
      <vt:lpstr>Myriad Pro</vt:lpstr>
      <vt:lpstr>UII Powerpoint Template 2014</vt:lpstr>
      <vt:lpstr>PowerPoint Presentation</vt:lpstr>
      <vt:lpstr>PowerPoint Presentation</vt:lpstr>
      <vt:lpstr>Pengantar Manipulasi Data</vt:lpstr>
      <vt:lpstr>Pengantar Manipulasi Data</vt:lpstr>
      <vt:lpstr>Pengantar Manipulasi Data</vt:lpstr>
      <vt:lpstr>Pengantar Manipulasi Data</vt:lpstr>
      <vt:lpstr>Studi Kasus Manipulasi Data dengan Library Pandas</vt:lpstr>
      <vt:lpstr>Studi Kasus 1: Ekstraksi Nilai Unique</vt:lpstr>
      <vt:lpstr>Studi Kasus 1: Ekstraksi Nilai Unique</vt:lpstr>
      <vt:lpstr>Studi Kasus 1: Ekstraksi Nilai Unique</vt:lpstr>
      <vt:lpstr>Studi Kasus 2: Ekstraksi data dengan kondisi tertentu</vt:lpstr>
      <vt:lpstr>Studi Kasus 2: Ekstraksi data dengan kondisi tertentu</vt:lpstr>
      <vt:lpstr>Studi Kasus 2: Ekstraksi data dengan kondisi tertentu</vt:lpstr>
      <vt:lpstr>Studi Kasus 3: Operator Komparasi</vt:lpstr>
      <vt:lpstr>Studi Kasus 3: Operator Komparasi</vt:lpstr>
      <vt:lpstr>Studi Kasus 3: Operator Komparasi</vt:lpstr>
      <vt:lpstr>Studi Kasus 4: Ekstraksi dataframe baru dengan suatu kondisi</vt:lpstr>
      <vt:lpstr>Studi Kasus 4: Ekstraksi dataframe baru dengan suatu kondisi</vt:lpstr>
      <vt:lpstr>Studi Kasus 4: Ekstraksi dataframe baru dengan suatu kondisi</vt:lpstr>
      <vt:lpstr>Studi Kasus 4: Ekstraksi dataframe baru dengan suatu kondisi</vt:lpstr>
      <vt:lpstr>Studi Kasus 4: Ekstraksi dataframe baru dengan suatu kondisi</vt:lpstr>
      <vt:lpstr>Studi Kasus 4: Ekstraksi dataframe baru dengan suatu kondisi</vt:lpstr>
      <vt:lpstr>Studi Kasus 5: Save as CSV</vt:lpstr>
      <vt:lpstr>Studi Kasus 5: Save as CSV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Elvira Sukma Wahyuni, S.Pd.T., M.Eng </cp:lastModifiedBy>
  <cp:revision>153</cp:revision>
  <dcterms:created xsi:type="dcterms:W3CDTF">2019-04-17T03:34:48Z</dcterms:created>
  <dcterms:modified xsi:type="dcterms:W3CDTF">2019-07-10T13:51:13Z</dcterms:modified>
</cp:coreProperties>
</file>