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 snapToObjects="1">
      <p:cViewPr>
        <p:scale>
          <a:sx n="40" d="100"/>
          <a:sy n="40" d="100"/>
        </p:scale>
        <p:origin x="2688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0EF66-9497-574C-A3D2-E35EB6275AD5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3C371-36F2-E047-8B5D-375D8BD382D2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8433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3C371-36F2-E047-8B5D-375D8BD382D2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4637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B2509-F46E-2647-BF5D-211CCBA2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770A71-096D-484A-B891-4800F9CD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D0A1B4-6822-7E41-815E-E45A4482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918FEE-C153-FC42-A834-AE460AA4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9F137-34E8-E140-903C-8623A20E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70261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E515A-8320-394A-B35C-CCD74DB6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682BFB-5103-7645-B500-ED5C0943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B2977-EFC3-D743-BD91-38AD9CA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B6EA5-02F3-F94E-B610-292B262A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D4ED3-F9B5-A541-BA18-91025E27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7913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A9E08D-8E53-8B41-B063-0C2C170D0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61F6BB-4CA1-3743-8119-0792992E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1CDCC6-1568-B847-9B37-AA319CE3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F62C0-EB95-614B-B8CE-C500BD83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2B9F64-7D49-7545-9B33-E2D932BA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9321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B27B0-5670-2A47-AE24-A6BC6807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14DF1-175A-2447-844A-8CD38AC7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71A75-7226-C647-B55A-C3E0E03C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76FB7-227D-6848-95F8-56A3EC5B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FF1FD3-D2D7-E044-9F47-89BF150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402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6B75D-1A8B-AA4B-9408-E2CF6896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993E4-04AC-DD43-BB72-42AF518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53769-68AE-A34B-AEB8-F2649D00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0FC2C1-8C80-B443-BBBB-7E1A12C4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EC77B8-F7AA-DB46-BB5F-808E7469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18477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3F69B-2151-BC4B-B28D-755F0347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92D4-CA5D-CC4A-97F4-E2640F23B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A682AA-EC35-8A42-B1F6-F4CB17CA2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BCF9EF-325D-7546-A868-4A5C3E09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34A656-379E-F546-A351-CA6A164B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D58A55-7160-2549-B10B-462D344A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57752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9458-2AF0-6447-8A9D-AE95A817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3A58E-C658-6A47-82A3-D976AA7F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DF131E-E2CD-C04F-B3C1-30CF7AA8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9743F4-D051-F340-BC51-EFD18E80E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5E5F0F-7061-BD4F-970E-5C37145F6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29D618-3E1C-5447-B78E-BF6B9F68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7BE6F4-27FC-864A-980D-CED4F0B9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1A50EC-65E6-7540-AC47-E398529D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5736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6D1BF-DCDC-754D-ADC9-C993C923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5DF67D-FB44-D545-BE23-8DF4945B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582748-09AB-CC44-B00F-A8B2557D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6E221C-2DFF-064E-8BB7-D20ABC8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385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6BF9AD-AFEA-6149-832F-2D652D36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D9C5EA-00B4-4540-8177-FC502EB1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B0F299-5D0F-4D47-97DB-1D55ECDB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658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39D07-9D8C-BC41-915C-16801BFF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3F8E0-EFAA-A44B-8B4C-3DAD9955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9E3C6B-4905-E74A-A728-22C120B9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6508AC-E0EA-C844-BA29-71FB96A6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A83E1C-A2A0-F44D-97D1-C6584A02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7C122-3317-0945-90F6-C2F453B3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387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8CE0A-084E-0049-8436-ED7179E5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265CC2-74C2-F84B-8DF1-BD087AE08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C4E22-729F-4443-9D44-70EEEC75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1A1F85-B67F-CB4A-BFF6-0349BF92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7012E6-BC7C-7542-904D-A8A9451E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960E9C-2223-DE4D-8341-2F0621C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0322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71D3DB-DB91-6648-9A05-F9FBA8BD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3F058-3690-3645-B7E2-66837026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233E55-76A9-8841-B8C9-F802EEAC7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6D8E-F6D4-CC46-BCF3-83FE19FC47E6}" type="datetimeFigureOut">
              <a:rPr kumimoji="1" lang="zh-HK" altLang="en-US" smtClean="0"/>
              <a:t>26/03/22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5C125-55F6-F148-A69E-93EA7079E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5886E-FA15-7348-8C6C-C309DD0BA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4406-59E8-9644-A983-51593A7B143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5165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8C907D6-665E-024E-9B8A-ECC42D43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9"/>
          <a:stretch/>
        </p:blipFill>
        <p:spPr>
          <a:xfrm>
            <a:off x="181232" y="1453980"/>
            <a:ext cx="6480000" cy="9476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960BD0-DEF0-E648-B9D5-4E57287C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" y="5399130"/>
            <a:ext cx="609600" cy="5969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F49786-59CD-F642-BD07-29FED012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2" y="133179"/>
            <a:ext cx="6480000" cy="99398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9C4D96E-AB7B-7F49-BCFD-9884F6F5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3" y="5399130"/>
            <a:ext cx="609600" cy="5969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4FA4AE8-E23C-0740-A0DA-9CCE398F0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32" y="793579"/>
            <a:ext cx="6480000" cy="96716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DD56FF2-E351-1045-B55D-42AEDD741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32" y="2081771"/>
            <a:ext cx="6480000" cy="100285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55C6A9F-A65B-EC40-BFA6-FE0B1AA0B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632" y="2742171"/>
            <a:ext cx="6480000" cy="96428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2205135-1A14-D549-802C-357CC74D9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038" y="3426593"/>
            <a:ext cx="6480000" cy="100585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DECB16C-C221-D94E-AE37-933E99CC2E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632" y="4011142"/>
            <a:ext cx="6480000" cy="96142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2F6D50C-3D18-B649-842C-A70C95BCE0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2705" y="0"/>
            <a:ext cx="1800000" cy="105517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20A0FDB-6E37-F642-AD13-B5D3A6E513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0206" y="935156"/>
            <a:ext cx="1800000" cy="10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1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7E747-69C3-5449-8266-2E79E76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445086</a:t>
            </a:r>
            <a:endParaRPr kumimoji="1"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CDEB81-AA59-A645-8A46-B922978A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256" y="-2691963"/>
            <a:ext cx="6480000" cy="11253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A37697-13CC-EC4C-B19F-0ACC483C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9056" y="-1644560"/>
            <a:ext cx="6480000" cy="11566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78F455-9B81-034E-A9B1-B8D2B6ED5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6359" y="-733635"/>
            <a:ext cx="6480000" cy="11523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3EA231A-F610-DB47-8915-32C0B5B2C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17094" y="1435480"/>
            <a:ext cx="6480000" cy="113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71491E-9165-E541-A04D-3F1B9164E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517094" y="2924664"/>
            <a:ext cx="6480000" cy="11215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B746674-DE06-7949-A282-21EDB78F4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517094" y="4301130"/>
            <a:ext cx="6480000" cy="11215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A80AFD-F7C9-224E-AA30-A668EA66B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-1702441"/>
            <a:ext cx="6480000" cy="11275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812E932-B905-4943-A19E-17F84B6AEB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8361" y="170633"/>
            <a:ext cx="6480000" cy="11275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413994-4D8C-7F47-8BF7-F86C41CC26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2640" y="1690688"/>
            <a:ext cx="6480000" cy="113832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675671A-384A-D84E-A892-584E44FF27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8361" y="3063277"/>
            <a:ext cx="6480000" cy="111762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CF08F3C-7046-6E46-A17B-80557B6277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4301130"/>
            <a:ext cx="6480000" cy="11133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1C8DA48-4118-C341-8353-E3B24436CF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7240" y="5826561"/>
            <a:ext cx="6480000" cy="11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4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14159-31C4-B54E-AD59-78E8F2AB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Jeans (M)</a:t>
            </a:r>
            <a:endParaRPr kumimoji="1"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8CA38-622F-864C-AB24-FB021423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498600"/>
            <a:ext cx="6480000" cy="11687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DC61FF-6DA9-0B43-9948-3E15D890A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14550"/>
            <a:ext cx="6480000" cy="11481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A68D0E-4BE5-A14B-8503-B53A60713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2641600"/>
            <a:ext cx="6480000" cy="11721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A4173C-6CC2-3A47-9346-FBCC11213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50" y="3225801"/>
            <a:ext cx="6480000" cy="11829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9AF0C0-60A2-B74E-AECC-7A1413D3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050" y="3943350"/>
            <a:ext cx="6480000" cy="11745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F7D0A9-014B-154E-8576-5EFD398B32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400" y="4800600"/>
            <a:ext cx="6480000" cy="11590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45265BE-45C7-384D-9F7B-6742EAC5D8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049" y="5505449"/>
            <a:ext cx="6480000" cy="11473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B1173A0-707D-2F4C-B214-B547A3B0F5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7700" y="142876"/>
            <a:ext cx="6480000" cy="11627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57B117D-BBC7-9D4B-8EB2-76DC668C58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7700" y="1270000"/>
            <a:ext cx="6480000" cy="11853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DB65FE2-5E06-364C-B9CF-25FC6C478A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4050" y="2355851"/>
            <a:ext cx="6480000" cy="11912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CFD346A-F82F-DE4E-ACDA-40C25FE843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3100" y="3429000"/>
            <a:ext cx="6480000" cy="118056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76913B3-DA47-5849-BAA3-35154390CD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0900" y="4467225"/>
            <a:ext cx="6480000" cy="11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A6317D-E41B-BA42-BB4F-525451AAE22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K" dirty="0"/>
              <a:t>Jeans (W)</a:t>
            </a:r>
            <a:endParaRPr kumimoji="1" lang="zh-HK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868F3FD-3994-8347-A76F-CA446B82C74C}"/>
              </a:ext>
            </a:extLst>
          </p:cNvPr>
          <p:cNvGrpSpPr>
            <a:grpSpLocks noChangeAspect="1"/>
          </p:cNvGrpSpPr>
          <p:nvPr/>
        </p:nvGrpSpPr>
        <p:grpSpPr>
          <a:xfrm>
            <a:off x="-4409400" y="-3966815"/>
            <a:ext cx="5400000" cy="1520235"/>
            <a:chOff x="158750" y="1409700"/>
            <a:chExt cx="4010150" cy="11289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8D548CF-309C-B848-983A-7787EA5D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50" y="1409700"/>
              <a:ext cx="4010150" cy="1128957"/>
            </a:xfrm>
            <a:prstGeom prst="corner">
              <a:avLst>
                <a:gd name="adj1" fmla="val 0"/>
                <a:gd name="adj2" fmla="val 355208"/>
              </a:avLst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70A3FD-ADF1-7547-9EE7-7DF9E344849D}"/>
                </a:ext>
              </a:extLst>
            </p:cNvPr>
            <p:cNvSpPr/>
            <p:nvPr/>
          </p:nvSpPr>
          <p:spPr>
            <a:xfrm>
              <a:off x="1841500" y="1943100"/>
              <a:ext cx="2278710" cy="595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5CF8E4-D184-BE42-B3EE-CC5E9DE3F9FE}"/>
              </a:ext>
            </a:extLst>
          </p:cNvPr>
          <p:cNvGrpSpPr>
            <a:grpSpLocks noChangeAspect="1"/>
          </p:cNvGrpSpPr>
          <p:nvPr/>
        </p:nvGrpSpPr>
        <p:grpSpPr>
          <a:xfrm>
            <a:off x="6191710" y="-4334797"/>
            <a:ext cx="5400000" cy="1561446"/>
            <a:chOff x="215900" y="2628900"/>
            <a:chExt cx="3904310" cy="112895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E0FC885-03EB-1A45-9C71-865ADAC3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00" y="2628900"/>
              <a:ext cx="3904310" cy="112895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994346-B87D-BC40-B611-92E2BD230450}"/>
                </a:ext>
              </a:extLst>
            </p:cNvPr>
            <p:cNvSpPr/>
            <p:nvPr/>
          </p:nvSpPr>
          <p:spPr>
            <a:xfrm>
              <a:off x="1890190" y="3131221"/>
              <a:ext cx="2230020" cy="62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2879F7C-8CFE-6140-BEFE-8D1C23009832}"/>
              </a:ext>
            </a:extLst>
          </p:cNvPr>
          <p:cNvGrpSpPr>
            <a:grpSpLocks noChangeAspect="1"/>
          </p:cNvGrpSpPr>
          <p:nvPr/>
        </p:nvGrpSpPr>
        <p:grpSpPr>
          <a:xfrm>
            <a:off x="6191710" y="-2249140"/>
            <a:ext cx="5400000" cy="1552096"/>
            <a:chOff x="215900" y="3848100"/>
            <a:chExt cx="3927830" cy="11289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7BBA481-6561-3847-A13A-D1E23185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900" y="3848100"/>
              <a:ext cx="3927830" cy="1128957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36E020-C39A-094F-B7D1-53E702CD8F6D}"/>
                </a:ext>
              </a:extLst>
            </p:cNvPr>
            <p:cNvSpPr/>
            <p:nvPr/>
          </p:nvSpPr>
          <p:spPr>
            <a:xfrm>
              <a:off x="1938880" y="4424741"/>
              <a:ext cx="2181330" cy="552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9C5A8CE-5C61-6543-8597-65A8E8947510}"/>
              </a:ext>
            </a:extLst>
          </p:cNvPr>
          <p:cNvGrpSpPr>
            <a:grpSpLocks noChangeAspect="1"/>
          </p:cNvGrpSpPr>
          <p:nvPr/>
        </p:nvGrpSpPr>
        <p:grpSpPr>
          <a:xfrm>
            <a:off x="6152908" y="-218278"/>
            <a:ext cx="5400000" cy="1561446"/>
            <a:chOff x="228600" y="5033963"/>
            <a:chExt cx="3904310" cy="112895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9C151AC-CDC8-BC41-A795-D356C327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5033963"/>
              <a:ext cx="3904310" cy="1128957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271BA9-D661-3345-9EB3-87AA50FE63B5}"/>
                </a:ext>
              </a:extLst>
            </p:cNvPr>
            <p:cNvSpPr/>
            <p:nvPr/>
          </p:nvSpPr>
          <p:spPr>
            <a:xfrm>
              <a:off x="1890190" y="5667510"/>
              <a:ext cx="2230020" cy="495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65190A8-0B5E-F64A-8002-A279CC1DF9C4}"/>
              </a:ext>
            </a:extLst>
          </p:cNvPr>
          <p:cNvGrpSpPr>
            <a:grpSpLocks noChangeAspect="1"/>
          </p:cNvGrpSpPr>
          <p:nvPr/>
        </p:nvGrpSpPr>
        <p:grpSpPr>
          <a:xfrm>
            <a:off x="6248400" y="1967632"/>
            <a:ext cx="5400000" cy="1566163"/>
            <a:chOff x="4533900" y="215900"/>
            <a:chExt cx="3892550" cy="112895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C85A6F-46B5-2849-A4EA-9DA734CB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3900" y="215900"/>
              <a:ext cx="3892550" cy="112895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CE604E-7D0E-0444-835F-44C4AB3C464E}"/>
                </a:ext>
              </a:extLst>
            </p:cNvPr>
            <p:cNvSpPr/>
            <p:nvPr/>
          </p:nvSpPr>
          <p:spPr>
            <a:xfrm>
              <a:off x="6235241" y="830183"/>
              <a:ext cx="2191209" cy="513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8009FFC-AD38-E840-91D1-FD7E96A32B78}"/>
              </a:ext>
            </a:extLst>
          </p:cNvPr>
          <p:cNvGrpSpPr>
            <a:grpSpLocks noChangeAspect="1"/>
          </p:cNvGrpSpPr>
          <p:nvPr/>
        </p:nvGrpSpPr>
        <p:grpSpPr>
          <a:xfrm>
            <a:off x="6297018" y="4169408"/>
            <a:ext cx="5400000" cy="1587273"/>
            <a:chOff x="4546600" y="1435100"/>
            <a:chExt cx="3880790" cy="1140717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26A4285-FA64-B849-A34D-64CBB6AC7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6600" y="1435100"/>
              <a:ext cx="3880790" cy="1140717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2FFEDC-D922-CE4A-BEDD-D70278A3EEA1}"/>
                </a:ext>
              </a:extLst>
            </p:cNvPr>
            <p:cNvSpPr/>
            <p:nvPr/>
          </p:nvSpPr>
          <p:spPr>
            <a:xfrm>
              <a:off x="6235240" y="2047156"/>
              <a:ext cx="2191210" cy="491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DD8EC06-B97F-FD47-8467-700052365C10}"/>
              </a:ext>
            </a:extLst>
          </p:cNvPr>
          <p:cNvGrpSpPr>
            <a:grpSpLocks noChangeAspect="1"/>
          </p:cNvGrpSpPr>
          <p:nvPr/>
        </p:nvGrpSpPr>
        <p:grpSpPr>
          <a:xfrm>
            <a:off x="-3123195" y="7539712"/>
            <a:ext cx="5400000" cy="1558929"/>
            <a:chOff x="9207500" y="4694912"/>
            <a:chExt cx="3952800" cy="114113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4A83ECB-607A-4946-9A09-D1911056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07500" y="4694912"/>
              <a:ext cx="3952800" cy="1141136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C965937-510D-2546-B07A-4278EDA4A7A9}"/>
                </a:ext>
              </a:extLst>
            </p:cNvPr>
            <p:cNvSpPr/>
            <p:nvPr/>
          </p:nvSpPr>
          <p:spPr>
            <a:xfrm>
              <a:off x="10908840" y="5318153"/>
              <a:ext cx="2250010" cy="467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3F6888E-80CC-3B4F-A0D7-29159A644A5A}"/>
              </a:ext>
            </a:extLst>
          </p:cNvPr>
          <p:cNvGrpSpPr>
            <a:grpSpLocks noChangeAspect="1"/>
          </p:cNvGrpSpPr>
          <p:nvPr/>
        </p:nvGrpSpPr>
        <p:grpSpPr>
          <a:xfrm>
            <a:off x="-3123195" y="9736978"/>
            <a:ext cx="5400000" cy="1570327"/>
            <a:chOff x="4533900" y="3898900"/>
            <a:chExt cx="3963110" cy="1152477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1A5D68F-F657-3046-9D3D-CD29682D7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33900" y="3898900"/>
              <a:ext cx="3963110" cy="1152477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EE12BA-75DD-AC45-BBDF-48E6E66BCD1A}"/>
                </a:ext>
              </a:extLst>
            </p:cNvPr>
            <p:cNvSpPr/>
            <p:nvPr/>
          </p:nvSpPr>
          <p:spPr>
            <a:xfrm>
              <a:off x="6248400" y="4472280"/>
              <a:ext cx="2248610" cy="504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C33217-3172-E343-809F-24EBEDC90C7D}"/>
              </a:ext>
            </a:extLst>
          </p:cNvPr>
          <p:cNvGrpSpPr>
            <a:grpSpLocks noChangeAspect="1"/>
          </p:cNvGrpSpPr>
          <p:nvPr/>
        </p:nvGrpSpPr>
        <p:grpSpPr>
          <a:xfrm>
            <a:off x="4281243" y="7539712"/>
            <a:ext cx="5400000" cy="1570909"/>
            <a:chOff x="4546600" y="5156200"/>
            <a:chExt cx="3880790" cy="1128957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CC181C5-B246-1347-94D2-02A2C5F3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46600" y="5156200"/>
              <a:ext cx="3880790" cy="1128957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C3C9EC-5205-064B-BD3C-E295ED6E16F6}"/>
                </a:ext>
              </a:extLst>
            </p:cNvPr>
            <p:cNvSpPr/>
            <p:nvPr/>
          </p:nvSpPr>
          <p:spPr>
            <a:xfrm>
              <a:off x="6235240" y="5753637"/>
              <a:ext cx="2191210" cy="5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6C865-89CE-2648-8F63-11F71C8DCB68}"/>
              </a:ext>
            </a:extLst>
          </p:cNvPr>
          <p:cNvGrpSpPr>
            <a:grpSpLocks noChangeAspect="1"/>
          </p:cNvGrpSpPr>
          <p:nvPr/>
        </p:nvGrpSpPr>
        <p:grpSpPr>
          <a:xfrm>
            <a:off x="4279674" y="9736977"/>
            <a:ext cx="5400000" cy="1549849"/>
            <a:chOff x="9099550" y="2870401"/>
            <a:chExt cx="3892550" cy="1117197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5AC61E-98B7-954F-A387-3CC87E6F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99550" y="2870401"/>
              <a:ext cx="3892550" cy="1117197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A04FE75-5DC0-9A4C-BC4F-556572D3C0A8}"/>
                </a:ext>
              </a:extLst>
            </p:cNvPr>
            <p:cNvSpPr/>
            <p:nvPr/>
          </p:nvSpPr>
          <p:spPr>
            <a:xfrm>
              <a:off x="10800890" y="3394319"/>
              <a:ext cx="2191210" cy="504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9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269A4-E981-BB40-8FAF-1AD5C427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435221 ultra light pants</a:t>
            </a:r>
            <a:endParaRPr kumimoji="1"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27DF9A-605B-7B42-9D70-84DDED86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0669" y="2034525"/>
            <a:ext cx="6480000" cy="11427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23FDF2-0DCC-8743-B189-B870462C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669" y="3198100"/>
            <a:ext cx="6480000" cy="11457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511F0B-FBD8-574E-8716-F0C63D2C1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0669" y="4364657"/>
            <a:ext cx="6480000" cy="11585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24F1F9-6E24-354D-9086-C9CCB3380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20669" y="5543946"/>
            <a:ext cx="6480000" cy="11457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79D300-CB7F-8B4C-9CD2-154315067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331" y="887921"/>
            <a:ext cx="6480000" cy="1143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2E6EFA-1B2C-7543-A627-4E75F5AC3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331" y="2050842"/>
            <a:ext cx="6480000" cy="11097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DF92373-382B-DA4A-8041-7FDDC8D1C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9331" y="3179997"/>
            <a:ext cx="6480000" cy="11525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2FF142-E49D-1542-B182-125C5D9BE2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331" y="4351958"/>
            <a:ext cx="6480000" cy="11264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B5F95CA-1CFB-DC49-B2BE-CF0A9FA44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9331" y="5497758"/>
            <a:ext cx="6480000" cy="11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240030E-82FB-B646-9864-E75BD57A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99" y="190210"/>
            <a:ext cx="6480000" cy="6220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BC2F8D-7FE9-DD44-814D-D4CEF65B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99" y="828059"/>
            <a:ext cx="6408000" cy="6084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CA841C-C50C-1449-952F-4A0DA7308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49" y="2825750"/>
            <a:ext cx="6480000" cy="6283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030E6C-5D10-8D43-B1D6-DB45E767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8" y="3429000"/>
            <a:ext cx="6480000" cy="6296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E242A16-9B7C-3041-85E0-0C82540FA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48" y="4032250"/>
            <a:ext cx="6480000" cy="6309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C84ED9E-25D8-A740-AA61-9DEF971D9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248" y="4635502"/>
            <a:ext cx="6480000" cy="66763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B10CC7B-6E1A-3941-BD6D-C328441DB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50" y="5276851"/>
            <a:ext cx="6480000" cy="6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242D-0BFE-3249-9D99-ED08117E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438961</a:t>
            </a:r>
            <a:endParaRPr kumimoji="1"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3114A3-9948-4442-AFEC-40DF71FE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587498"/>
            <a:ext cx="6480000" cy="12450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622861-2AEF-C240-A5B0-01118D08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2705098"/>
            <a:ext cx="6480000" cy="12477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56D6F6-E54A-C745-86AF-0942893D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1" y="3810001"/>
            <a:ext cx="6480000" cy="12703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D3E278-83FC-994E-AA46-F04CF6240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1" y="4940300"/>
            <a:ext cx="6480000" cy="12817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89C853-21A9-9545-B6A4-ED7E7D372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03201"/>
            <a:ext cx="6480000" cy="12761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17F2C7A-61D6-B144-B8ED-1918C328A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799" y="1587498"/>
            <a:ext cx="6480000" cy="12477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612B7BE-43BD-6543-8F52-E703C768C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800" y="2781300"/>
            <a:ext cx="6480000" cy="12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15</Words>
  <Application>Microsoft Macintosh PowerPoint</Application>
  <PresentationFormat>寬螢幕</PresentationFormat>
  <Paragraphs>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445086</vt:lpstr>
      <vt:lpstr>Jeans (M)</vt:lpstr>
      <vt:lpstr>PowerPoint 簡報</vt:lpstr>
      <vt:lpstr>435221 ultra light pants</vt:lpstr>
      <vt:lpstr>PowerPoint 簡報</vt:lpstr>
      <vt:lpstr>438961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alvis kwok</dc:creator>
  <cp:lastModifiedBy>alvis kwok</cp:lastModifiedBy>
  <cp:revision>1</cp:revision>
  <dcterms:created xsi:type="dcterms:W3CDTF">2022-03-26T10:21:23Z</dcterms:created>
  <dcterms:modified xsi:type="dcterms:W3CDTF">2022-03-26T17:51:55Z</dcterms:modified>
</cp:coreProperties>
</file>