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8" r:id="rId9"/>
    <p:sldId id="269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32BA3-F63C-4FED-91A6-0C65731CAB77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EE5E0D47-BB50-4F1E-855D-9D1EF8D7B79D}">
      <dgm:prSet phldrT="[Текст]"/>
      <dgm:spPr/>
      <dgm:t>
        <a:bodyPr/>
        <a:lstStyle/>
        <a:p>
          <a:r>
            <a:rPr lang="ru-RU" dirty="0" smtClean="0"/>
            <a:t>Использование языка С++ 11</a:t>
          </a:r>
          <a:endParaRPr lang="ru-RU" dirty="0"/>
        </a:p>
      </dgm:t>
    </dgm:pt>
    <dgm:pt modelId="{C35ECB5E-FBC2-433E-83F7-61566C0D3AD9}" type="parTrans" cxnId="{DA6C42C1-C7FA-46CC-95EE-01593FADDC7F}">
      <dgm:prSet/>
      <dgm:spPr/>
      <dgm:t>
        <a:bodyPr/>
        <a:lstStyle/>
        <a:p>
          <a:endParaRPr lang="ru-RU"/>
        </a:p>
      </dgm:t>
    </dgm:pt>
    <dgm:pt modelId="{95167AEE-216C-4993-95AE-4BC94F495833}" type="sibTrans" cxnId="{DA6C42C1-C7FA-46CC-95EE-01593FADDC7F}">
      <dgm:prSet/>
      <dgm:spPr/>
      <dgm:t>
        <a:bodyPr/>
        <a:lstStyle/>
        <a:p>
          <a:endParaRPr lang="ru-RU"/>
        </a:p>
      </dgm:t>
    </dgm:pt>
    <dgm:pt modelId="{21A88FAF-8B64-47CF-8E33-DCA6B8E9E02D}">
      <dgm:prSet phldrT="[Текст]"/>
      <dgm:spPr/>
      <dgm:t>
        <a:bodyPr/>
        <a:lstStyle/>
        <a:p>
          <a:r>
            <a:rPr lang="ru-RU" dirty="0" smtClean="0"/>
            <a:t>Работа с системой контроля версий</a:t>
          </a:r>
          <a:endParaRPr lang="ru-RU" dirty="0"/>
        </a:p>
      </dgm:t>
    </dgm:pt>
    <dgm:pt modelId="{BC0BF765-B439-40D4-B4E7-61E20F0F12BE}" type="parTrans" cxnId="{796C60EE-6632-42E0-A1B5-B2E688E19167}">
      <dgm:prSet/>
      <dgm:spPr/>
      <dgm:t>
        <a:bodyPr/>
        <a:lstStyle/>
        <a:p>
          <a:endParaRPr lang="ru-RU"/>
        </a:p>
      </dgm:t>
    </dgm:pt>
    <dgm:pt modelId="{B3867CFB-CA0F-470D-8F66-1F05B675B675}" type="sibTrans" cxnId="{796C60EE-6632-42E0-A1B5-B2E688E19167}">
      <dgm:prSet/>
      <dgm:spPr/>
      <dgm:t>
        <a:bodyPr/>
        <a:lstStyle/>
        <a:p>
          <a:endParaRPr lang="ru-RU"/>
        </a:p>
      </dgm:t>
    </dgm:pt>
    <dgm:pt modelId="{38249A79-E465-4FDF-99C7-5D57C221A895}">
      <dgm:prSet phldrT="[Текст]"/>
      <dgm:spPr/>
      <dgm:t>
        <a:bodyPr/>
        <a:lstStyle/>
        <a:p>
          <a:r>
            <a:rPr lang="ru-RU" dirty="0" smtClean="0"/>
            <a:t>Разработка проекта в современной </a:t>
          </a:r>
          <a:r>
            <a:rPr lang="en-US" dirty="0" smtClean="0"/>
            <a:t>IDE</a:t>
          </a:r>
          <a:endParaRPr lang="ru-RU" dirty="0"/>
        </a:p>
      </dgm:t>
    </dgm:pt>
    <dgm:pt modelId="{BF30B7D1-0264-4948-AB83-D77CAF9E5FC1}" type="parTrans" cxnId="{802190FD-4D66-4C63-95C0-1DF99197A22F}">
      <dgm:prSet/>
      <dgm:spPr/>
      <dgm:t>
        <a:bodyPr/>
        <a:lstStyle/>
        <a:p>
          <a:endParaRPr lang="ru-RU"/>
        </a:p>
      </dgm:t>
    </dgm:pt>
    <dgm:pt modelId="{507A0F09-9B22-4886-916F-F1C93D5088F1}" type="sibTrans" cxnId="{802190FD-4D66-4C63-95C0-1DF99197A22F}">
      <dgm:prSet/>
      <dgm:spPr/>
      <dgm:t>
        <a:bodyPr/>
        <a:lstStyle/>
        <a:p>
          <a:endParaRPr lang="ru-RU"/>
        </a:p>
      </dgm:t>
    </dgm:pt>
    <dgm:pt modelId="{B3FFEAA9-C3F5-4FD9-A69C-6FF1FEF4AAF2}" type="pres">
      <dgm:prSet presAssocID="{B2532BA3-F63C-4FED-91A6-0C65731CAB77}" presName="linearFlow" presStyleCnt="0">
        <dgm:presLayoutVars>
          <dgm:dir/>
          <dgm:resizeHandles val="exact"/>
        </dgm:presLayoutVars>
      </dgm:prSet>
      <dgm:spPr/>
    </dgm:pt>
    <dgm:pt modelId="{D8F90E2D-5C3F-471B-AB6C-27F9F8A223E6}" type="pres">
      <dgm:prSet presAssocID="{EE5E0D47-BB50-4F1E-855D-9D1EF8D7B79D}" presName="composite" presStyleCnt="0"/>
      <dgm:spPr/>
    </dgm:pt>
    <dgm:pt modelId="{54160DDC-92A4-4683-9023-A0A254F866BD}" type="pres">
      <dgm:prSet presAssocID="{EE5E0D47-BB50-4F1E-855D-9D1EF8D7B79D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1EFF64B-59CC-483A-8BD9-B938DDDAF2E2}" type="pres">
      <dgm:prSet presAssocID="{EE5E0D47-BB50-4F1E-855D-9D1EF8D7B79D}" presName="txShp" presStyleLbl="node1" presStyleIdx="0" presStyleCnt="3" custLinFactNeighborY="-6547">
        <dgm:presLayoutVars>
          <dgm:bulletEnabled val="1"/>
        </dgm:presLayoutVars>
      </dgm:prSet>
      <dgm:spPr/>
    </dgm:pt>
    <dgm:pt modelId="{A8C3F2F5-AA63-4E54-AEF3-B3C20D0554A4}" type="pres">
      <dgm:prSet presAssocID="{95167AEE-216C-4993-95AE-4BC94F495833}" presName="spacing" presStyleCnt="0"/>
      <dgm:spPr/>
    </dgm:pt>
    <dgm:pt modelId="{8760BDEE-341D-4C62-9100-2C07A0345D23}" type="pres">
      <dgm:prSet presAssocID="{21A88FAF-8B64-47CF-8E33-DCA6B8E9E02D}" presName="composite" presStyleCnt="0"/>
      <dgm:spPr/>
    </dgm:pt>
    <dgm:pt modelId="{2EFC5F9A-B2E3-426A-8AF4-EBB2110AA427}" type="pres">
      <dgm:prSet presAssocID="{21A88FAF-8B64-47CF-8E33-DCA6B8E9E02D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C11038B-E264-4763-91F2-24E962C92778}" type="pres">
      <dgm:prSet presAssocID="{21A88FAF-8B64-47CF-8E33-DCA6B8E9E02D}" presName="txShp" presStyleLbl="node1" presStyleIdx="1" presStyleCnt="3">
        <dgm:presLayoutVars>
          <dgm:bulletEnabled val="1"/>
        </dgm:presLayoutVars>
      </dgm:prSet>
      <dgm:spPr/>
    </dgm:pt>
    <dgm:pt modelId="{BC796203-EDEA-4FA8-AC93-C869206A9CC6}" type="pres">
      <dgm:prSet presAssocID="{B3867CFB-CA0F-470D-8F66-1F05B675B675}" presName="spacing" presStyleCnt="0"/>
      <dgm:spPr/>
    </dgm:pt>
    <dgm:pt modelId="{7897B276-D011-428C-932A-E9DE37D6E186}" type="pres">
      <dgm:prSet presAssocID="{38249A79-E465-4FDF-99C7-5D57C221A895}" presName="composite" presStyleCnt="0"/>
      <dgm:spPr/>
    </dgm:pt>
    <dgm:pt modelId="{65196124-567D-48DD-A5E3-DC8B031241A3}" type="pres">
      <dgm:prSet presAssocID="{38249A79-E465-4FDF-99C7-5D57C221A895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D2EC001-7345-4CDA-8967-F91502C84A89}" type="pres">
      <dgm:prSet presAssocID="{38249A79-E465-4FDF-99C7-5D57C221A89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6C60EE-6632-42E0-A1B5-B2E688E19167}" srcId="{B2532BA3-F63C-4FED-91A6-0C65731CAB77}" destId="{21A88FAF-8B64-47CF-8E33-DCA6B8E9E02D}" srcOrd="1" destOrd="0" parTransId="{BC0BF765-B439-40D4-B4E7-61E20F0F12BE}" sibTransId="{B3867CFB-CA0F-470D-8F66-1F05B675B675}"/>
    <dgm:cxn modelId="{DA6C42C1-C7FA-46CC-95EE-01593FADDC7F}" srcId="{B2532BA3-F63C-4FED-91A6-0C65731CAB77}" destId="{EE5E0D47-BB50-4F1E-855D-9D1EF8D7B79D}" srcOrd="0" destOrd="0" parTransId="{C35ECB5E-FBC2-433E-83F7-61566C0D3AD9}" sibTransId="{95167AEE-216C-4993-95AE-4BC94F495833}"/>
    <dgm:cxn modelId="{73DB0686-5EC4-47F1-9093-792B4EB03CD1}" type="presOf" srcId="{38249A79-E465-4FDF-99C7-5D57C221A895}" destId="{9D2EC001-7345-4CDA-8967-F91502C84A89}" srcOrd="0" destOrd="0" presId="urn:microsoft.com/office/officeart/2005/8/layout/vList3"/>
    <dgm:cxn modelId="{81E8F22A-81E1-4F30-AC21-E068F129630F}" type="presOf" srcId="{B2532BA3-F63C-4FED-91A6-0C65731CAB77}" destId="{B3FFEAA9-C3F5-4FD9-A69C-6FF1FEF4AAF2}" srcOrd="0" destOrd="0" presId="urn:microsoft.com/office/officeart/2005/8/layout/vList3"/>
    <dgm:cxn modelId="{43D299FB-E512-4AFD-B8A6-AB3BE61CC975}" type="presOf" srcId="{21A88FAF-8B64-47CF-8E33-DCA6B8E9E02D}" destId="{1C11038B-E264-4763-91F2-24E962C92778}" srcOrd="0" destOrd="0" presId="urn:microsoft.com/office/officeart/2005/8/layout/vList3"/>
    <dgm:cxn modelId="{395A902A-D6CD-46BE-8FD8-1E5AD02D717C}" type="presOf" srcId="{EE5E0D47-BB50-4F1E-855D-9D1EF8D7B79D}" destId="{01EFF64B-59CC-483A-8BD9-B938DDDAF2E2}" srcOrd="0" destOrd="0" presId="urn:microsoft.com/office/officeart/2005/8/layout/vList3"/>
    <dgm:cxn modelId="{802190FD-4D66-4C63-95C0-1DF99197A22F}" srcId="{B2532BA3-F63C-4FED-91A6-0C65731CAB77}" destId="{38249A79-E465-4FDF-99C7-5D57C221A895}" srcOrd="2" destOrd="0" parTransId="{BF30B7D1-0264-4948-AB83-D77CAF9E5FC1}" sibTransId="{507A0F09-9B22-4886-916F-F1C93D5088F1}"/>
    <dgm:cxn modelId="{7AF4779C-11C2-4BAE-BD33-BA012E32C31C}" type="presParOf" srcId="{B3FFEAA9-C3F5-4FD9-A69C-6FF1FEF4AAF2}" destId="{D8F90E2D-5C3F-471B-AB6C-27F9F8A223E6}" srcOrd="0" destOrd="0" presId="urn:microsoft.com/office/officeart/2005/8/layout/vList3"/>
    <dgm:cxn modelId="{6F37DB1B-78F2-45EB-A514-48C043537E12}" type="presParOf" srcId="{D8F90E2D-5C3F-471B-AB6C-27F9F8A223E6}" destId="{54160DDC-92A4-4683-9023-A0A254F866BD}" srcOrd="0" destOrd="0" presId="urn:microsoft.com/office/officeart/2005/8/layout/vList3"/>
    <dgm:cxn modelId="{2859AF26-921B-4E51-BCDB-D6DF4009A512}" type="presParOf" srcId="{D8F90E2D-5C3F-471B-AB6C-27F9F8A223E6}" destId="{01EFF64B-59CC-483A-8BD9-B938DDDAF2E2}" srcOrd="1" destOrd="0" presId="urn:microsoft.com/office/officeart/2005/8/layout/vList3"/>
    <dgm:cxn modelId="{7746A470-DB4E-4D9A-A640-1C5A2F22008A}" type="presParOf" srcId="{B3FFEAA9-C3F5-4FD9-A69C-6FF1FEF4AAF2}" destId="{A8C3F2F5-AA63-4E54-AEF3-B3C20D0554A4}" srcOrd="1" destOrd="0" presId="urn:microsoft.com/office/officeart/2005/8/layout/vList3"/>
    <dgm:cxn modelId="{154A1ECC-9082-4FF2-877F-AD658B08818D}" type="presParOf" srcId="{B3FFEAA9-C3F5-4FD9-A69C-6FF1FEF4AAF2}" destId="{8760BDEE-341D-4C62-9100-2C07A0345D23}" srcOrd="2" destOrd="0" presId="urn:microsoft.com/office/officeart/2005/8/layout/vList3"/>
    <dgm:cxn modelId="{AFF703E2-1DAD-4D3A-A7B9-765BB00C305D}" type="presParOf" srcId="{8760BDEE-341D-4C62-9100-2C07A0345D23}" destId="{2EFC5F9A-B2E3-426A-8AF4-EBB2110AA427}" srcOrd="0" destOrd="0" presId="urn:microsoft.com/office/officeart/2005/8/layout/vList3"/>
    <dgm:cxn modelId="{2BB2CA1D-CD54-419A-8CE4-B33EDD1BC9EF}" type="presParOf" srcId="{8760BDEE-341D-4C62-9100-2C07A0345D23}" destId="{1C11038B-E264-4763-91F2-24E962C92778}" srcOrd="1" destOrd="0" presId="urn:microsoft.com/office/officeart/2005/8/layout/vList3"/>
    <dgm:cxn modelId="{EFB63656-AAEF-4040-A139-FFF3ACCC3856}" type="presParOf" srcId="{B3FFEAA9-C3F5-4FD9-A69C-6FF1FEF4AAF2}" destId="{BC796203-EDEA-4FA8-AC93-C869206A9CC6}" srcOrd="3" destOrd="0" presId="urn:microsoft.com/office/officeart/2005/8/layout/vList3"/>
    <dgm:cxn modelId="{FD3C61CF-EC5A-4AD8-B83B-7E0D3F36F9A7}" type="presParOf" srcId="{B3FFEAA9-C3F5-4FD9-A69C-6FF1FEF4AAF2}" destId="{7897B276-D011-428C-932A-E9DE37D6E186}" srcOrd="4" destOrd="0" presId="urn:microsoft.com/office/officeart/2005/8/layout/vList3"/>
    <dgm:cxn modelId="{C726502A-3776-4406-8CC8-0DD2B9BBED35}" type="presParOf" srcId="{7897B276-D011-428C-932A-E9DE37D6E186}" destId="{65196124-567D-48DD-A5E3-DC8B031241A3}" srcOrd="0" destOrd="0" presId="urn:microsoft.com/office/officeart/2005/8/layout/vList3"/>
    <dgm:cxn modelId="{8B227B56-C160-4335-936D-9BB3D481B299}" type="presParOf" srcId="{7897B276-D011-428C-932A-E9DE37D6E186}" destId="{9D2EC001-7345-4CDA-8967-F91502C84A8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EFF64B-59CC-483A-8BD9-B938DDDAF2E2}">
      <dsp:nvSpPr>
        <dsp:cNvPr id="0" name=""/>
        <dsp:cNvSpPr/>
      </dsp:nvSpPr>
      <dsp:spPr>
        <a:xfrm rot="10800000">
          <a:off x="1303273" y="0"/>
          <a:ext cx="4053840" cy="112877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Использование языка С++ 11</a:t>
          </a:r>
          <a:endParaRPr lang="ru-RU" sz="2300" kern="1200" dirty="0"/>
        </a:p>
      </dsp:txBody>
      <dsp:txXfrm rot="10800000">
        <a:off x="1303273" y="0"/>
        <a:ext cx="4053840" cy="1128772"/>
      </dsp:txXfrm>
    </dsp:sp>
    <dsp:sp modelId="{54160DDC-92A4-4683-9023-A0A254F866BD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1038B-E264-4763-91F2-24E962C92778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3">
            <a:hueOff val="-2790486"/>
            <a:satOff val="-15286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Работа с системой контроля версий</a:t>
          </a:r>
          <a:endParaRPr lang="ru-RU" sz="2300" kern="1200" dirty="0"/>
        </a:p>
      </dsp:txBody>
      <dsp:txXfrm rot="10800000">
        <a:off x="1303273" y="1467613"/>
        <a:ext cx="4053840" cy="1128772"/>
      </dsp:txXfrm>
    </dsp:sp>
    <dsp:sp modelId="{2EFC5F9A-B2E3-426A-8AF4-EBB2110AA427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EC001-7345-4CDA-8967-F91502C84A89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Разработка проекта в современной </a:t>
          </a:r>
          <a:r>
            <a:rPr lang="en-US" sz="2300" kern="1200" dirty="0" smtClean="0"/>
            <a:t>IDE</a:t>
          </a:r>
          <a:endParaRPr lang="ru-RU" sz="2300" kern="1200" dirty="0"/>
        </a:p>
      </dsp:txBody>
      <dsp:txXfrm rot="10800000">
        <a:off x="1303273" y="2933332"/>
        <a:ext cx="4053840" cy="1128772"/>
      </dsp:txXfrm>
    </dsp:sp>
    <dsp:sp modelId="{65196124-567D-48DD-A5E3-DC8B031241A3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A5E2A05-6B5B-45C9-8FFC-3E01C721603F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120C2EA-4F04-4F7D-8123-CA601991717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603456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Выпускная работа</a:t>
            </a:r>
            <a:br>
              <a:rPr lang="ru-RU" dirty="0" smtClean="0"/>
            </a:br>
            <a:r>
              <a:rPr lang="ru-RU" dirty="0" smtClean="0"/>
              <a:t>по курсу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Программирование на С++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365104"/>
            <a:ext cx="8062912" cy="1752600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/>
              <a:t>Выполнили:</a:t>
            </a:r>
          </a:p>
          <a:p>
            <a:pPr algn="l"/>
            <a:r>
              <a:rPr lang="ru-RU" sz="3200" dirty="0" smtClean="0"/>
              <a:t>Бескровная Алена</a:t>
            </a:r>
          </a:p>
          <a:p>
            <a:pPr algn="l"/>
            <a:r>
              <a:rPr lang="ru-RU" sz="3200" dirty="0" smtClean="0"/>
              <a:t>Власов Александр</a:t>
            </a:r>
          </a:p>
          <a:p>
            <a:pPr algn="l"/>
            <a:r>
              <a:rPr lang="ru-RU" sz="3200" dirty="0" smtClean="0"/>
              <a:t>Мамонтова Татьяна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5" name="Рисунок 4" descr="2017-06-26_17-31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8130269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5952"/>
            <a:ext cx="8229600" cy="139903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098" name="Picture 2" descr="C:\Users\Татьяна\Desktop\презентация c++\kak-narisovat-spashego-koten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930893"/>
            <a:ext cx="2253630" cy="14423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114800" cy="4572000"/>
          </a:xfrm>
        </p:spPr>
        <p:txBody>
          <a:bodyPr/>
          <a:lstStyle/>
          <a:p>
            <a:r>
              <a:rPr lang="ru-RU" dirty="0" smtClean="0"/>
              <a:t>Реализовать 2</a:t>
            </a:r>
            <a:r>
              <a:rPr lang="en-US" dirty="0" smtClean="0"/>
              <a:t>D </a:t>
            </a:r>
            <a:r>
              <a:rPr lang="ru-RU" dirty="0" smtClean="0"/>
              <a:t>игру  с использованием языка С++ 11</a:t>
            </a:r>
          </a:p>
          <a:p>
            <a:r>
              <a:rPr lang="ru-RU" dirty="0" smtClean="0"/>
              <a:t>Прототипом реализованной игры является </a:t>
            </a:r>
            <a:r>
              <a:rPr lang="en-US" dirty="0" smtClean="0"/>
              <a:t>Agar.io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2017-06-26_17-19-33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16832"/>
            <a:ext cx="3947426" cy="4032448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разработки проекта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475656" y="21013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99032"/>
          </a:xfrm>
        </p:spPr>
        <p:txBody>
          <a:bodyPr/>
          <a:lstStyle/>
          <a:p>
            <a:r>
              <a:rPr lang="ru-RU" dirty="0" smtClean="0"/>
              <a:t>С++ 11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5256584" cy="52565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400" dirty="0" smtClean="0"/>
              <a:t>Переопределение стандартных конструкторов</a:t>
            </a:r>
            <a:r>
              <a:rPr lang="en-US" sz="2400" dirty="0" smtClean="0"/>
              <a:t>/</a:t>
            </a:r>
            <a:r>
              <a:rPr lang="ru-RU" sz="2400" dirty="0" smtClean="0"/>
              <a:t>деструкторов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Контейнеры </a:t>
            </a:r>
            <a:r>
              <a:rPr lang="en-US" sz="2400" dirty="0" smtClean="0"/>
              <a:t>std::lib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Умные указатели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Шаблоны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Наследование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Тип переменных </a:t>
            </a:r>
            <a:r>
              <a:rPr lang="en-US" sz="2400" dirty="0" smtClean="0"/>
              <a:t>auto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Циклы </a:t>
            </a:r>
            <a:r>
              <a:rPr lang="en-US" sz="2400" dirty="0" err="1" smtClean="0"/>
              <a:t>foreach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SFML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Паттерн проектирования </a:t>
            </a:r>
            <a:r>
              <a:rPr lang="en-US" sz="2400" dirty="0" smtClean="0"/>
              <a:t>Factory, Dependency Injection</a:t>
            </a:r>
            <a:endParaRPr lang="ru-RU" sz="2400" dirty="0" smtClean="0"/>
          </a:p>
        </p:txBody>
      </p:sp>
      <p:pic>
        <p:nvPicPr>
          <p:cNvPr id="6" name="Рисунок 5" descr="XrUBJRXO9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980728"/>
            <a:ext cx="3600400" cy="53139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7760"/>
            <a:ext cx="8229600" cy="1399032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1560" y="1700808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347864" y="170080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732240" y="3068960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Randomizer</a:t>
            </a:r>
            <a:endParaRPr lang="ru-RU" sz="2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131840" y="3068960"/>
            <a:ext cx="244827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ObjectsFactory</a:t>
            </a:r>
            <a:endParaRPr lang="ru-RU" sz="2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44208" y="1700808"/>
            <a:ext cx="24117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TextureProvider</a:t>
            </a:r>
            <a:endParaRPr lang="ru-RU" sz="2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27584" y="299695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QuadTree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7584" y="407707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Drawer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27584" y="5229200"/>
            <a:ext cx="180020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GameObject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347864" y="414908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347864" y="5013176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347864" y="5877272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3"/>
            <a:endCxn id="14" idx="1"/>
          </p:cNvCxnSpPr>
          <p:nvPr/>
        </p:nvCxnSpPr>
        <p:spPr>
          <a:xfrm>
            <a:off x="2339752" y="2096852"/>
            <a:ext cx="1008112" cy="0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20" idx="1"/>
          </p:cNvCxnSpPr>
          <p:nvPr/>
        </p:nvCxnSpPr>
        <p:spPr>
          <a:xfrm>
            <a:off x="5220072" y="2132856"/>
            <a:ext cx="1224136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5436096" y="3573016"/>
            <a:ext cx="1296144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355976" y="2564904"/>
            <a:ext cx="0" cy="504056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148064" y="2420888"/>
            <a:ext cx="1584176" cy="7200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0" idx="1"/>
            <a:endCxn id="21" idx="1"/>
          </p:cNvCxnSpPr>
          <p:nvPr/>
        </p:nvCxnSpPr>
        <p:spPr>
          <a:xfrm rot="10800000" flipH="1" flipV="1">
            <a:off x="611560" y="2096852"/>
            <a:ext cx="216024" cy="1332148"/>
          </a:xfrm>
          <a:prstGeom prst="bentConnector3">
            <a:avLst>
              <a:gd name="adj1" fmla="val -105822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95536" y="3501008"/>
            <a:ext cx="0" cy="2160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endCxn id="22" idx="1"/>
          </p:cNvCxnSpPr>
          <p:nvPr/>
        </p:nvCxnSpPr>
        <p:spPr>
          <a:xfrm>
            <a:off x="395536" y="4509120"/>
            <a:ext cx="432048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23" idx="1"/>
          </p:cNvCxnSpPr>
          <p:nvPr/>
        </p:nvCxnSpPr>
        <p:spPr>
          <a:xfrm>
            <a:off x="395536" y="5661248"/>
            <a:ext cx="432048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24" idx="1"/>
          </p:cNvCxnSpPr>
          <p:nvPr/>
        </p:nvCxnSpPr>
        <p:spPr>
          <a:xfrm flipV="1">
            <a:off x="2483768" y="4509120"/>
            <a:ext cx="864096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endCxn id="25" idx="1"/>
          </p:cNvCxnSpPr>
          <p:nvPr/>
        </p:nvCxnSpPr>
        <p:spPr>
          <a:xfrm flipV="1">
            <a:off x="2483768" y="5337212"/>
            <a:ext cx="864096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26" idx="1"/>
          </p:cNvCxnSpPr>
          <p:nvPr/>
        </p:nvCxnSpPr>
        <p:spPr>
          <a:xfrm>
            <a:off x="2483768" y="5661248"/>
            <a:ext cx="864096" cy="54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47864" y="191683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GameLogic</a:t>
            </a:r>
            <a:endParaRPr lang="ru-RU" sz="2200" dirty="0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5796136" y="4797152"/>
            <a:ext cx="2736304" cy="1080120"/>
          </a:xfrm>
          <a:prstGeom prst="roundRect">
            <a:avLst/>
          </a:prstGeom>
          <a:scene3d>
            <a:camera prst="orthographicFront"/>
            <a:lightRig rig="threePt" dir="t"/>
          </a:scene3d>
          <a:sp3d extrusionH="25400" contourW="12700">
            <a:bevelB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EngineAssembler</a:t>
            </a:r>
            <a:endParaRPr lang="ru-RU" dirty="0"/>
          </a:p>
        </p:txBody>
      </p:sp>
      <p:cxnSp>
        <p:nvCxnSpPr>
          <p:cNvPr id="115" name="Прямая со стрелкой 114"/>
          <p:cNvCxnSpPr/>
          <p:nvPr/>
        </p:nvCxnSpPr>
        <p:spPr>
          <a:xfrm>
            <a:off x="7668344" y="2564904"/>
            <a:ext cx="0" cy="504056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556792"/>
            <a:ext cx="8136904" cy="485856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Игрок свободно перемещается по всему экрану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Движение происходит в сторону мыши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Объекты – противники и нейтральная еда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Скорость игровых объектов обратно пропорциональна их </a:t>
            </a:r>
            <a:r>
              <a:rPr lang="ru-RU" dirty="0" smtClean="0"/>
              <a:t>размеру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Больший объект при столкновении поглощает меньшего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Задача</a:t>
            </a:r>
            <a:r>
              <a:rPr lang="ru-RU" dirty="0" smtClean="0"/>
              <a:t> – стать больше всех по размеру</a:t>
            </a:r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399032"/>
          </a:xfrm>
        </p:spPr>
        <p:txBody>
          <a:bodyPr/>
          <a:lstStyle/>
          <a:p>
            <a:r>
              <a:rPr lang="en-US" dirty="0" err="1" smtClean="0"/>
              <a:t>QuadTree</a:t>
            </a:r>
            <a:endParaRPr lang="ru-RU" dirty="0"/>
          </a:p>
        </p:txBody>
      </p:sp>
      <p:pic>
        <p:nvPicPr>
          <p:cNvPr id="1029" name="Picture 5" descr="C:\Users\Татьяна\Desktop\презентация c++\ima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04968"/>
            <a:ext cx="1836000" cy="1836000"/>
          </a:xfrm>
          <a:prstGeom prst="rect">
            <a:avLst/>
          </a:prstGeom>
          <a:noFill/>
        </p:spPr>
      </p:pic>
      <p:pic>
        <p:nvPicPr>
          <p:cNvPr id="1030" name="Picture 6" descr="C:\Users\Татьяна\Desktop\презентация c++\imag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96" y="1304968"/>
            <a:ext cx="1836000" cy="1836000"/>
          </a:xfrm>
          <a:prstGeom prst="rect">
            <a:avLst/>
          </a:prstGeom>
          <a:noFill/>
        </p:spPr>
      </p:pic>
      <p:pic>
        <p:nvPicPr>
          <p:cNvPr id="1031" name="Picture 7" descr="C:\Users\Татьяна\Desktop\презентация c++\2017-06-26_17-20-07.png"/>
          <p:cNvPicPr>
            <a:picLocks noChangeAspect="1" noChangeArrowheads="1"/>
          </p:cNvPicPr>
          <p:nvPr/>
        </p:nvPicPr>
        <p:blipFill>
          <a:blip r:embed="rId4" cstate="print"/>
          <a:srcRect l="25394" t="47723" r="25904" b="6569"/>
          <a:stretch>
            <a:fillRect/>
          </a:stretch>
        </p:blipFill>
        <p:spPr bwMode="auto">
          <a:xfrm>
            <a:off x="1619672" y="3501008"/>
            <a:ext cx="5832648" cy="2957399"/>
          </a:xfrm>
          <a:prstGeom prst="rect">
            <a:avLst/>
          </a:prstGeom>
          <a:noFill/>
        </p:spPr>
      </p:pic>
      <p:pic>
        <p:nvPicPr>
          <p:cNvPr id="1032" name="Picture 8" descr="C:\Users\Татьяна\Desktop\презентация c++\image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304968"/>
            <a:ext cx="1836000" cy="1836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99792" y="263691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1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63691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2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63691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3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399032"/>
          </a:xfrm>
        </p:spPr>
        <p:txBody>
          <a:bodyPr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pic>
        <p:nvPicPr>
          <p:cNvPr id="2050" name="Picture 2" descr="C:\Users\Татьяна\Desktop\презентация c++\2017-06-26_17-32-06.png"/>
          <p:cNvPicPr>
            <a:picLocks noChangeAspect="1" noChangeArrowheads="1"/>
          </p:cNvPicPr>
          <p:nvPr/>
        </p:nvPicPr>
        <p:blipFill>
          <a:blip r:embed="rId2" cstate="print"/>
          <a:srcRect l="7546" t="28362" r="75298" b="-68"/>
          <a:stretch>
            <a:fillRect/>
          </a:stretch>
        </p:blipFill>
        <p:spPr bwMode="auto">
          <a:xfrm>
            <a:off x="6012160" y="1340768"/>
            <a:ext cx="2232248" cy="5040560"/>
          </a:xfrm>
          <a:prstGeom prst="rect">
            <a:avLst/>
          </a:prstGeom>
          <a:noFill/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107504" y="2132856"/>
            <a:ext cx="5688632" cy="4858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</a:t>
            </a:r>
            <a:r>
              <a:rPr kumimoji="0" lang="ru-RU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каждого объекта находим ближайший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lang="ru-RU" sz="3000" baseline="0" dirty="0" smtClean="0"/>
              <a:t>В</a:t>
            </a:r>
            <a:r>
              <a:rPr lang="ru-RU" sz="3000" dirty="0" smtClean="0"/>
              <a:t> зависимости от размера объект движется либо к нему, либо от него</a:t>
            </a:r>
            <a:endParaRPr kumimoji="0" lang="ru-RU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ru-RU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Поиск ближайшего соседа с помощью </a:t>
            </a:r>
            <a:r>
              <a:rPr lang="en-US" dirty="0" err="1" smtClean="0"/>
              <a:t>QuadTree</a:t>
            </a:r>
            <a:endParaRPr lang="ru-RU" dirty="0"/>
          </a:p>
        </p:txBody>
      </p:sp>
      <p:pic>
        <p:nvPicPr>
          <p:cNvPr id="3074" name="Picture 2" descr="C:\Users\Татьяна\Desktop\презентация c++\2017-06-26_17-32-06.png"/>
          <p:cNvPicPr>
            <a:picLocks noChangeAspect="1" noChangeArrowheads="1"/>
          </p:cNvPicPr>
          <p:nvPr/>
        </p:nvPicPr>
        <p:blipFill>
          <a:blip r:embed="rId2" cstate="print"/>
          <a:srcRect l="6885" t="6686" r="18937" b="3169"/>
          <a:stretch>
            <a:fillRect/>
          </a:stretch>
        </p:blipFill>
        <p:spPr bwMode="auto">
          <a:xfrm>
            <a:off x="1331640" y="1916832"/>
            <a:ext cx="6580423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1120</TotalTime>
  <Words>162</Words>
  <Application>Microsoft Office PowerPoint</Application>
  <PresentationFormat>Экран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Яркая</vt:lpstr>
      <vt:lpstr>Выпускная работа по курсу  “Программирование на С++”</vt:lpstr>
      <vt:lpstr>Цель проекта</vt:lpstr>
      <vt:lpstr>Особенности разработки проекта</vt:lpstr>
      <vt:lpstr>С++ 11</vt:lpstr>
      <vt:lpstr>Диаграмма классов</vt:lpstr>
      <vt:lpstr>Логика игры</vt:lpstr>
      <vt:lpstr>QuadTree</vt:lpstr>
      <vt:lpstr>Искусственный интеллект</vt:lpstr>
      <vt:lpstr>Поиск ближайшего соседа с помощью QuadTree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работа</dc:title>
  <dc:creator>Татьяна Мамонтова</dc:creator>
  <cp:lastModifiedBy>Татьяна Мамонтова</cp:lastModifiedBy>
  <cp:revision>36</cp:revision>
  <dcterms:created xsi:type="dcterms:W3CDTF">2017-06-25T20:45:14Z</dcterms:created>
  <dcterms:modified xsi:type="dcterms:W3CDTF">2017-06-26T15:25:53Z</dcterms:modified>
</cp:coreProperties>
</file>