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411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9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17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55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911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97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722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15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4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2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3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5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399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8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F114-BBE4-4D2E-8A39-8F25406EF398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2673-A898-4913-9D0F-B08FBB3B55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24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B5A27-0ECA-4009-BE57-4A6C91A91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PortFolio</a:t>
            </a:r>
            <a:r>
              <a:rPr lang="es-ES" dirty="0"/>
              <a:t> en </a:t>
            </a:r>
            <a:br>
              <a:rPr lang="es-ES" dirty="0"/>
            </a:br>
            <a:r>
              <a:rPr lang="es-ES" dirty="0"/>
              <a:t>Data </a:t>
            </a:r>
            <a:r>
              <a:rPr lang="es-ES" dirty="0" err="1"/>
              <a:t>Science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EF557-5145-48D7-9AC3-5160EB21E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Alvaro</a:t>
            </a:r>
            <a:r>
              <a:rPr lang="es-ES" dirty="0"/>
              <a:t> Manzanas</a:t>
            </a:r>
          </a:p>
        </p:txBody>
      </p:sp>
    </p:spTree>
    <p:extLst>
      <p:ext uri="{BB962C8B-B14F-4D97-AF65-F5344CB8AC3E}">
        <p14:creationId xmlns:p14="http://schemas.microsoft.com/office/powerpoint/2010/main" val="166938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05C1-07F0-4418-A1B1-2AFDAD77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PortFolio</a:t>
            </a:r>
            <a:r>
              <a:rPr lang="es-ES" dirty="0"/>
              <a:t> en Data </a:t>
            </a:r>
            <a:r>
              <a:rPr lang="es-ES" dirty="0" err="1"/>
              <a:t>Science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527EC-93D3-4EF6-B6CA-8FB501A9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portfolio es la forma que tenemos de llamar la atención.</a:t>
            </a:r>
            <a:br>
              <a:rPr lang="es-ES" dirty="0"/>
            </a:br>
            <a:endParaRPr lang="es-ES" dirty="0"/>
          </a:p>
          <a:p>
            <a:r>
              <a:rPr lang="es-ES" dirty="0"/>
              <a:t>Dice qué hemos hecho y por tanto, qué sabemos hacer. </a:t>
            </a:r>
            <a:br>
              <a:rPr lang="es-ES" dirty="0"/>
            </a:br>
            <a:endParaRPr lang="es-ES" dirty="0"/>
          </a:p>
          <a:p>
            <a:r>
              <a:rPr lang="es-ES" dirty="0"/>
              <a:t>Podemos destacar el campo que más nos interese.</a:t>
            </a:r>
          </a:p>
        </p:txBody>
      </p:sp>
    </p:spTree>
    <p:extLst>
      <p:ext uri="{BB962C8B-B14F-4D97-AF65-F5344CB8AC3E}">
        <p14:creationId xmlns:p14="http://schemas.microsoft.com/office/powerpoint/2010/main" val="331624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70F63-C496-46F5-8A1A-FF5F67E3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poner?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E0D8F-5F77-4E26-80A2-26564F0C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perfil Junior es interesante que el porfolio tenga proyectos y se sienta vivo.</a:t>
            </a:r>
            <a:br>
              <a:rPr lang="es-ES" dirty="0"/>
            </a:br>
            <a:endParaRPr lang="es-ES" dirty="0"/>
          </a:p>
          <a:p>
            <a:r>
              <a:rPr lang="es-ES" dirty="0"/>
              <a:t>Un perfil con experiencia puede dejar una sección para destacarla.</a:t>
            </a:r>
            <a:br>
              <a:rPr lang="es-ES" dirty="0"/>
            </a:br>
            <a:endParaRPr lang="es-ES" dirty="0"/>
          </a:p>
          <a:p>
            <a:r>
              <a:rPr lang="es-ES" dirty="0"/>
              <a:t>Que el aspecto sea profesional es una parte importante de la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216264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C3AE4-9EAE-4C83-93E0-0AE15E78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ponerlo?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FD3EF-3DA1-411B-A857-8F6D8575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eres desarrollador web, que menos que hacer tu propio código.</a:t>
            </a:r>
            <a:br>
              <a:rPr lang="es-ES" dirty="0"/>
            </a:br>
            <a:endParaRPr lang="es-ES" dirty="0"/>
          </a:p>
          <a:p>
            <a:r>
              <a:rPr lang="es-ES" dirty="0"/>
              <a:t>Si no, hay multitud de plantillas en internet que se pueden modificar.</a:t>
            </a:r>
            <a:br>
              <a:rPr lang="es-ES" dirty="0"/>
            </a:br>
            <a:endParaRPr lang="es-ES" dirty="0"/>
          </a:p>
          <a:p>
            <a:r>
              <a:rPr lang="es-ES" dirty="0"/>
              <a:t>GitHub es una alternativa gratuita para el alojamiento de nuestro porfolio.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492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9739-1D86-4328-9744-06E0A384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dirty="0"/>
              <a:t>Muchas gracias </a:t>
            </a:r>
            <a:br>
              <a:rPr lang="es-ES" sz="4800" dirty="0"/>
            </a:br>
            <a:r>
              <a:rPr lang="es-ES" sz="4800" dirty="0"/>
              <a:t>por vuestra atención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F9588-D550-4C2B-9D80-4792426E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173" y="5109882"/>
            <a:ext cx="9733512" cy="1256366"/>
          </a:xfrm>
        </p:spPr>
        <p:txBody>
          <a:bodyPr/>
          <a:lstStyle/>
          <a:p>
            <a:pPr algn="r"/>
            <a:r>
              <a:rPr lang="es-ES" dirty="0" err="1"/>
              <a:t>Alvaro</a:t>
            </a:r>
            <a:r>
              <a:rPr lang="es-ES" dirty="0"/>
              <a:t> Manzanas</a:t>
            </a:r>
            <a:br>
              <a:rPr lang="es-ES" dirty="0"/>
            </a:br>
            <a:r>
              <a:rPr lang="es-ES" dirty="0"/>
              <a:t>alvaro.manzanas@tajamar365.com</a:t>
            </a:r>
          </a:p>
        </p:txBody>
      </p:sp>
    </p:spTree>
    <p:extLst>
      <p:ext uri="{BB962C8B-B14F-4D97-AF65-F5344CB8AC3E}">
        <p14:creationId xmlns:p14="http://schemas.microsoft.com/office/powerpoint/2010/main" val="90056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25</TotalTime>
  <Words>154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PortFolio en  Data Science</vt:lpstr>
      <vt:lpstr>PortFolio en Data Science</vt:lpstr>
      <vt:lpstr>¿Qué poner?</vt:lpstr>
      <vt:lpstr>¿Cómo ponerlo?</vt:lpstr>
      <vt:lpstr>Muchas gracias 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en  Data Science</dc:title>
  <dc:creator>CursosTardes</dc:creator>
  <cp:lastModifiedBy>CursosTardes</cp:lastModifiedBy>
  <cp:revision>3</cp:revision>
  <dcterms:created xsi:type="dcterms:W3CDTF">2024-04-25T17:38:41Z</dcterms:created>
  <dcterms:modified xsi:type="dcterms:W3CDTF">2024-04-25T18:03:43Z</dcterms:modified>
</cp:coreProperties>
</file>