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88" d="100"/>
          <a:sy n="8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280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75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4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99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26D53B-AAC4-D445-9666-86BCCA698A5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2260186-AF6D-BA41-B41A-162DD938B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5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PADUAN PRA-PRAKTIKUM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ASISTEN ALGORITMA DAN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&amp; *.C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header ADT point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endParaRPr lang="en-US" dirty="0" smtClean="0"/>
          </a:p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*.c,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autograder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compile error</a:t>
            </a:r>
          </a:p>
          <a:p>
            <a:pPr algn="just"/>
            <a:r>
              <a:rPr lang="en-US" dirty="0" smtClean="0"/>
              <a:t>Trivia : copy prototype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implementasikan</a:t>
            </a:r>
            <a:r>
              <a:rPr lang="en-US" dirty="0" smtClean="0"/>
              <a:t> </a:t>
            </a:r>
            <a:r>
              <a:rPr lang="en-US" i="1" dirty="0" smtClean="0"/>
              <a:t>body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*.c agar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*.c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Dilarang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merubah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apapun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header ADT point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Anda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menyebabkan</a:t>
            </a:r>
            <a:r>
              <a:rPr lang="en-US" dirty="0" smtClean="0">
                <a:solidFill>
                  <a:schemeClr val="tx1"/>
                </a:solidFill>
              </a:rPr>
              <a:t> compile error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autograder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Bila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selesai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mengerjakan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misal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pastikan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header </a:t>
            </a:r>
            <a:r>
              <a:rPr lang="en-US" dirty="0" err="1" smtClean="0">
                <a:solidFill>
                  <a:schemeClr val="tx1"/>
                </a:solidFill>
              </a:rPr>
              <a:t>juga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file *.c (</a:t>
            </a:r>
            <a:r>
              <a:rPr lang="en-US" dirty="0" err="1" smtClean="0">
                <a:solidFill>
                  <a:schemeClr val="tx1"/>
                </a:solidFill>
              </a:rPr>
              <a:t>waaupun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kosong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return true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return false.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: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mengembalikan</a:t>
            </a:r>
            <a:r>
              <a:rPr lang="en-US" dirty="0" smtClean="0"/>
              <a:t> true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‘A’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12686" y="3695700"/>
            <a:ext cx="38234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contoh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benar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isAnA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(char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==‘A’)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true;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false;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3642997"/>
            <a:ext cx="34932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contoh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salah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isAnA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(char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==‘A’);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2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157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Courier New</vt:lpstr>
      <vt:lpstr>Franklin Gothic Book</vt:lpstr>
      <vt:lpstr>Crop</vt:lpstr>
      <vt:lpstr>PADUAN PRA-PRAKTIKUM</vt:lpstr>
      <vt:lpstr>Header &amp; *.C</vt:lpstr>
      <vt:lpstr>Return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PADUAN PRA-PRAKTIKUM</dc:title>
  <dc:creator>Jan Wira Gotama Putra</dc:creator>
  <cp:lastModifiedBy>Jan Wira Gotama Putra</cp:lastModifiedBy>
  <cp:revision>5</cp:revision>
  <dcterms:created xsi:type="dcterms:W3CDTF">2015-09-01T02:01:18Z</dcterms:created>
  <dcterms:modified xsi:type="dcterms:W3CDTF">2015-09-01T02:08:23Z</dcterms:modified>
</cp:coreProperties>
</file>