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77" r:id="rId1"/>
  </p:sldMasterIdLst>
  <p:notesMasterIdLst>
    <p:notesMasterId r:id="rId30"/>
  </p:notesMasterIdLst>
  <p:sldIdLst>
    <p:sldId id="261" r:id="rId2"/>
    <p:sldId id="308" r:id="rId3"/>
    <p:sldId id="309" r:id="rId4"/>
    <p:sldId id="311" r:id="rId5"/>
    <p:sldId id="313" r:id="rId6"/>
    <p:sldId id="314" r:id="rId7"/>
    <p:sldId id="315" r:id="rId8"/>
    <p:sldId id="317" r:id="rId9"/>
    <p:sldId id="318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</p:sldIdLst>
  <p:sldSz cx="10693400" cy="10058400"/>
  <p:notesSz cx="10693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/>
    <p:restoredTop sz="94651"/>
  </p:normalViewPr>
  <p:slideViewPr>
    <p:cSldViewPr>
      <p:cViewPr varScale="1">
        <p:scale>
          <a:sx n="75" d="100"/>
          <a:sy n="75" d="100"/>
        </p:scale>
        <p:origin x="20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4B43-C3B9-445B-8AF7-7349291CAD5B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1257300"/>
            <a:ext cx="36068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4840288"/>
            <a:ext cx="85534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463391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9553575"/>
            <a:ext cx="463232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69C7-4CC2-4E07-A83A-F27F1179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7631" y="1"/>
            <a:ext cx="4418453" cy="10058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452" y="1341122"/>
            <a:ext cx="8124279" cy="5116123"/>
          </a:xfrm>
        </p:spPr>
        <p:txBody>
          <a:bodyPr anchor="b">
            <a:normAutofit/>
          </a:bodyPr>
          <a:lstStyle>
            <a:lvl1pPr algn="r">
              <a:defRPr sz="631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735" y="6457244"/>
            <a:ext cx="6738997" cy="2001312"/>
          </a:xfrm>
        </p:spPr>
        <p:txBody>
          <a:bodyPr anchor="t">
            <a:normAutofit/>
          </a:bodyPr>
          <a:lstStyle>
            <a:lvl1pPr marL="0" indent="0" algn="r">
              <a:buNone/>
              <a:defRPr sz="2105">
                <a:solidFill>
                  <a:schemeClr val="tx1"/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67085" y="8972093"/>
            <a:ext cx="100276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755" y="8972093"/>
            <a:ext cx="4221037" cy="53551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7527" y="8972093"/>
            <a:ext cx="481203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37631" y="5532120"/>
            <a:ext cx="423280" cy="13271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55343" y="5671821"/>
            <a:ext cx="72404" cy="118746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322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4" y="6941535"/>
            <a:ext cx="8789534" cy="831216"/>
          </a:xfrm>
        </p:spPr>
        <p:txBody>
          <a:bodyPr anchor="b">
            <a:normAutofit/>
          </a:bodyPr>
          <a:lstStyle>
            <a:lvl1pPr algn="ctr">
              <a:defRPr sz="28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3277" y="1367097"/>
            <a:ext cx="7216718" cy="46419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50" indent="0">
              <a:buNone/>
              <a:defRPr sz="1871"/>
            </a:lvl2pPr>
            <a:lvl3pPr marL="1069299" indent="0">
              <a:buNone/>
              <a:defRPr sz="1871"/>
            </a:lvl3pPr>
            <a:lvl4pPr marL="1603949" indent="0">
              <a:buNone/>
              <a:defRPr sz="1871"/>
            </a:lvl4pPr>
            <a:lvl5pPr marL="2138599" indent="0">
              <a:buNone/>
              <a:defRPr sz="1871"/>
            </a:lvl5pPr>
            <a:lvl6pPr marL="2673248" indent="0">
              <a:buNone/>
              <a:defRPr sz="1871"/>
            </a:lvl6pPr>
            <a:lvl7pPr marL="3207898" indent="0">
              <a:buNone/>
              <a:defRPr sz="1871"/>
            </a:lvl7pPr>
            <a:lvl8pPr marL="3742548" indent="0">
              <a:buNone/>
              <a:defRPr sz="1871"/>
            </a:lvl8pPr>
            <a:lvl9pPr marL="4277197" indent="0">
              <a:buNone/>
              <a:defRPr sz="18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204" y="7772751"/>
            <a:ext cx="8789534" cy="724111"/>
          </a:xfrm>
        </p:spPr>
        <p:txBody>
          <a:bodyPr>
            <a:normAutofit/>
          </a:bodyPr>
          <a:lstStyle>
            <a:lvl1pPr marL="0" indent="0" algn="ctr">
              <a:buNone/>
              <a:defRPr sz="1637"/>
            </a:lvl1pPr>
            <a:lvl2pPr marL="534650" indent="0">
              <a:buNone/>
              <a:defRPr sz="1403"/>
            </a:lvl2pPr>
            <a:lvl3pPr marL="1069299" indent="0">
              <a:buNone/>
              <a:defRPr sz="1169"/>
            </a:lvl3pPr>
            <a:lvl4pPr marL="1603949" indent="0">
              <a:buNone/>
              <a:defRPr sz="1052"/>
            </a:lvl4pPr>
            <a:lvl5pPr marL="2138599" indent="0">
              <a:buNone/>
              <a:defRPr sz="1052"/>
            </a:lvl5pPr>
            <a:lvl6pPr marL="2673248" indent="0">
              <a:buNone/>
              <a:defRPr sz="1052"/>
            </a:lvl6pPr>
            <a:lvl7pPr marL="3207898" indent="0">
              <a:buNone/>
              <a:defRPr sz="1052"/>
            </a:lvl7pPr>
            <a:lvl8pPr marL="3742548" indent="0">
              <a:buNone/>
              <a:defRPr sz="1052"/>
            </a:lvl8pPr>
            <a:lvl9pPr marL="4277197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5" y="1005840"/>
            <a:ext cx="8789534" cy="4470400"/>
          </a:xfrm>
        </p:spPr>
        <p:txBody>
          <a:bodyPr anchor="ctr">
            <a:normAutofit/>
          </a:bodyPr>
          <a:lstStyle>
            <a:lvl1pPr algn="ctr">
              <a:defRPr sz="37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5" y="6370320"/>
            <a:ext cx="8789535" cy="2123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3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685" y="1265767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3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6931" y="4135119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3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495" y="1005842"/>
            <a:ext cx="8155840" cy="4023359"/>
          </a:xfrm>
        </p:spPr>
        <p:txBody>
          <a:bodyPr anchor="ctr">
            <a:normAutofit/>
          </a:bodyPr>
          <a:lstStyle>
            <a:lvl1pPr algn="ctr">
              <a:defRPr sz="374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69047" y="5029199"/>
            <a:ext cx="775473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05"/>
            </a:lvl1pPr>
            <a:lvl2pPr marL="534650" indent="0">
              <a:buFontTx/>
              <a:buNone/>
              <a:defRPr/>
            </a:lvl2pPr>
            <a:lvl3pPr marL="1069299" indent="0">
              <a:buFontTx/>
              <a:buNone/>
              <a:defRPr/>
            </a:lvl3pPr>
            <a:lvl4pPr marL="1603949" indent="0">
              <a:buFontTx/>
              <a:buNone/>
              <a:defRPr/>
            </a:lvl4pPr>
            <a:lvl5pPr marL="21385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4" y="6370320"/>
            <a:ext cx="8789534" cy="2123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4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6" y="4852585"/>
            <a:ext cx="8789532" cy="2154240"/>
          </a:xfrm>
        </p:spPr>
        <p:txBody>
          <a:bodyPr anchor="b">
            <a:normAutofit/>
          </a:bodyPr>
          <a:lstStyle>
            <a:lvl1pPr algn="r">
              <a:defRPr sz="37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4" y="7006825"/>
            <a:ext cx="8789533" cy="1261920"/>
          </a:xfrm>
        </p:spPr>
        <p:txBody>
          <a:bodyPr anchor="t">
            <a:normAutofit/>
          </a:bodyPr>
          <a:lstStyle>
            <a:lvl1pPr marL="0" indent="0" algn="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685" y="1265767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3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6931" y="4135119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3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495" y="1005842"/>
            <a:ext cx="8155840" cy="4023359"/>
          </a:xfrm>
        </p:spPr>
        <p:txBody>
          <a:bodyPr anchor="ctr">
            <a:normAutofit/>
          </a:bodyPr>
          <a:lstStyle>
            <a:lvl1pPr algn="ctr">
              <a:defRPr sz="374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206" y="5699760"/>
            <a:ext cx="8789533" cy="13038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4" y="7003627"/>
            <a:ext cx="8789533" cy="1490133"/>
          </a:xfrm>
        </p:spPr>
        <p:txBody>
          <a:bodyPr anchor="t">
            <a:normAutofit/>
          </a:bodyPr>
          <a:lstStyle>
            <a:lvl1pPr marL="0" indent="0" algn="r">
              <a:buNone/>
              <a:defRPr sz="2105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2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6" y="1005842"/>
            <a:ext cx="8789534" cy="40000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205" y="5140960"/>
            <a:ext cx="8789535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7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5" y="6370320"/>
            <a:ext cx="8789535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2105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5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8574" y="1005840"/>
            <a:ext cx="1553166" cy="7487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2205" y="1005840"/>
            <a:ext cx="7035814" cy="74879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5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7BC3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- </a:t>
            </a:r>
            <a:r>
              <a:rPr spc="-5" dirty="0"/>
              <a:t>2016, </a:t>
            </a:r>
            <a:r>
              <a:rPr dirty="0"/>
              <a:t>Infosys</a:t>
            </a:r>
            <a:r>
              <a:rPr spc="-8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6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551" y="670561"/>
            <a:ext cx="9010180" cy="290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51" y="3911600"/>
            <a:ext cx="9010180" cy="488813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8785" y="8958654"/>
            <a:ext cx="100276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6902" y="8958654"/>
            <a:ext cx="6215032" cy="53551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8404" y="8958654"/>
            <a:ext cx="500327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2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681" y="3911598"/>
            <a:ext cx="7835050" cy="3461437"/>
          </a:xfrm>
        </p:spPr>
        <p:txBody>
          <a:bodyPr anchor="b"/>
          <a:lstStyle>
            <a:lvl1pPr algn="r">
              <a:defRPr sz="467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684" y="7373036"/>
            <a:ext cx="7835046" cy="1261920"/>
          </a:xfrm>
        </p:spPr>
        <p:txBody>
          <a:bodyPr anchor="t">
            <a:normAutofit/>
          </a:bodyPr>
          <a:lstStyle>
            <a:lvl1pPr marL="0" indent="0" algn="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5185" y="8970237"/>
            <a:ext cx="483545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7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551" y="1005842"/>
            <a:ext cx="9010180" cy="2570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8550" y="3911600"/>
            <a:ext cx="4373601" cy="4940722"/>
          </a:xfrm>
        </p:spPr>
        <p:txBody>
          <a:bodyPr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5129" y="3911600"/>
            <a:ext cx="4373601" cy="4908675"/>
          </a:xfrm>
        </p:spPr>
        <p:txBody>
          <a:bodyPr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1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755" y="3899182"/>
            <a:ext cx="4041940" cy="845184"/>
          </a:xfrm>
        </p:spPr>
        <p:txBody>
          <a:bodyPr anchor="b">
            <a:noAutofit/>
          </a:bodyPr>
          <a:lstStyle>
            <a:lvl1pPr marL="0" indent="0">
              <a:buNone/>
              <a:defRPr sz="3274" b="0">
                <a:solidFill>
                  <a:schemeClr val="accent1">
                    <a:lumMod val="75000"/>
                  </a:schemeClr>
                </a:solidFill>
              </a:defRPr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2203" y="4891827"/>
            <a:ext cx="4294490" cy="3909047"/>
          </a:xfrm>
        </p:spPr>
        <p:txBody>
          <a:bodyPr anchor="t"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6333" y="3911600"/>
            <a:ext cx="4055406" cy="845184"/>
          </a:xfrm>
        </p:spPr>
        <p:txBody>
          <a:bodyPr anchor="b">
            <a:noAutofit/>
          </a:bodyPr>
          <a:lstStyle>
            <a:lvl1pPr marL="0" indent="0">
              <a:buNone/>
              <a:defRPr sz="3274" b="0">
                <a:solidFill>
                  <a:schemeClr val="accent1">
                    <a:lumMod val="75000"/>
                  </a:schemeClr>
                </a:solidFill>
              </a:defRPr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7247" y="4891827"/>
            <a:ext cx="4294490" cy="3909047"/>
          </a:xfrm>
        </p:spPr>
        <p:txBody>
          <a:bodyPr anchor="t"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6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0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4" y="2346960"/>
            <a:ext cx="3113686" cy="2011680"/>
          </a:xfrm>
        </p:spPr>
        <p:txBody>
          <a:bodyPr anchor="b">
            <a:normAutofit/>
          </a:bodyPr>
          <a:lstStyle>
            <a:lvl1pPr algn="ctr">
              <a:defRPr sz="28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44" y="1005841"/>
            <a:ext cx="5475294" cy="7487921"/>
          </a:xfrm>
        </p:spPr>
        <p:txBody>
          <a:bodyPr anchor="ctr">
            <a:normAutofit/>
          </a:bodyPr>
          <a:lstStyle>
            <a:lvl1pPr>
              <a:defRPr sz="2339"/>
            </a:lvl1pPr>
            <a:lvl2pPr>
              <a:defRPr sz="2105"/>
            </a:lvl2pPr>
            <a:lvl3pPr>
              <a:defRPr sz="1871"/>
            </a:lvl3pPr>
            <a:lvl4pPr>
              <a:defRPr sz="1637"/>
            </a:lvl4pPr>
            <a:lvl5pPr>
              <a:defRPr sz="1637"/>
            </a:lvl5pPr>
            <a:lvl6pPr>
              <a:defRPr sz="1637"/>
            </a:lvl6pPr>
            <a:lvl7pPr>
              <a:defRPr sz="1637"/>
            </a:lvl7pPr>
            <a:lvl8pPr>
              <a:defRPr sz="1637"/>
            </a:lvl8pPr>
            <a:lvl9pPr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204" y="4358640"/>
            <a:ext cx="3113686" cy="2682240"/>
          </a:xfrm>
        </p:spPr>
        <p:txBody>
          <a:bodyPr>
            <a:normAutofit/>
          </a:bodyPr>
          <a:lstStyle>
            <a:lvl1pPr marL="0" indent="0" algn="ctr">
              <a:buNone/>
              <a:defRPr sz="1871"/>
            </a:lvl1pPr>
            <a:lvl2pPr marL="534650" indent="0">
              <a:buNone/>
              <a:defRPr sz="1403"/>
            </a:lvl2pPr>
            <a:lvl3pPr marL="1069299" indent="0">
              <a:buNone/>
              <a:defRPr sz="1169"/>
            </a:lvl3pPr>
            <a:lvl4pPr marL="1603949" indent="0">
              <a:buNone/>
              <a:defRPr sz="1052"/>
            </a:lvl4pPr>
            <a:lvl5pPr marL="2138599" indent="0">
              <a:buNone/>
              <a:defRPr sz="1052"/>
            </a:lvl5pPr>
            <a:lvl6pPr marL="2673248" indent="0">
              <a:buNone/>
              <a:defRPr sz="1052"/>
            </a:lvl6pPr>
            <a:lvl7pPr marL="3207898" indent="0">
              <a:buNone/>
              <a:defRPr sz="1052"/>
            </a:lvl7pPr>
            <a:lvl8pPr marL="3742548" indent="0">
              <a:buNone/>
              <a:defRPr sz="1052"/>
            </a:lvl8pPr>
            <a:lvl9pPr marL="4277197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2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811" y="2570479"/>
            <a:ext cx="4760433" cy="2011680"/>
          </a:xfrm>
        </p:spPr>
        <p:txBody>
          <a:bodyPr anchor="b">
            <a:normAutofit/>
          </a:bodyPr>
          <a:lstStyle>
            <a:lvl1pPr algn="ctr">
              <a:defRPr sz="327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2904" y="1341120"/>
            <a:ext cx="2878437" cy="6705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50" indent="0">
              <a:buNone/>
              <a:defRPr sz="1871"/>
            </a:lvl2pPr>
            <a:lvl3pPr marL="1069299" indent="0">
              <a:buNone/>
              <a:defRPr sz="1871"/>
            </a:lvl3pPr>
            <a:lvl4pPr marL="1603949" indent="0">
              <a:buNone/>
              <a:defRPr sz="1871"/>
            </a:lvl4pPr>
            <a:lvl5pPr marL="2138599" indent="0">
              <a:buNone/>
              <a:defRPr sz="1871"/>
            </a:lvl5pPr>
            <a:lvl6pPr marL="2673248" indent="0">
              <a:buNone/>
              <a:defRPr sz="1871"/>
            </a:lvl6pPr>
            <a:lvl7pPr marL="3207898" indent="0">
              <a:buNone/>
              <a:defRPr sz="1871"/>
            </a:lvl7pPr>
            <a:lvl8pPr marL="3742548" indent="0">
              <a:buNone/>
              <a:defRPr sz="1871"/>
            </a:lvl8pPr>
            <a:lvl9pPr marL="4277197" indent="0">
              <a:buNone/>
              <a:defRPr sz="18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811" y="4582159"/>
            <a:ext cx="4760433" cy="2682240"/>
          </a:xfrm>
        </p:spPr>
        <p:txBody>
          <a:bodyPr>
            <a:normAutofit/>
          </a:bodyPr>
          <a:lstStyle>
            <a:lvl1pPr marL="0" indent="0" algn="ctr">
              <a:buNone/>
              <a:defRPr sz="2105"/>
            </a:lvl1pPr>
            <a:lvl2pPr marL="534650" indent="0">
              <a:buNone/>
              <a:defRPr sz="1403"/>
            </a:lvl2pPr>
            <a:lvl3pPr marL="1069299" indent="0">
              <a:buNone/>
              <a:defRPr sz="1169"/>
            </a:lvl3pPr>
            <a:lvl4pPr marL="1603949" indent="0">
              <a:buNone/>
              <a:defRPr sz="1052"/>
            </a:lvl4pPr>
            <a:lvl5pPr marL="2138599" indent="0">
              <a:buNone/>
              <a:defRPr sz="1052"/>
            </a:lvl5pPr>
            <a:lvl6pPr marL="2673248" indent="0">
              <a:buNone/>
              <a:defRPr sz="1052"/>
            </a:lvl6pPr>
            <a:lvl7pPr marL="3207898" indent="0">
              <a:buNone/>
              <a:defRPr sz="1052"/>
            </a:lvl7pPr>
            <a:lvl8pPr marL="3742548" indent="0">
              <a:buNone/>
              <a:defRPr sz="1052"/>
            </a:lvl8pPr>
            <a:lvl9pPr marL="4277197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493271" cy="10058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8551" y="670561"/>
            <a:ext cx="9010180" cy="29057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551" y="3911601"/>
            <a:ext cx="9010179" cy="492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5567" y="8970237"/>
            <a:ext cx="100276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683" y="8970237"/>
            <a:ext cx="621503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185" y="8970237"/>
            <a:ext cx="48354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5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  <p:sldLayoutId id="2147484495" r:id="rId18"/>
  </p:sldLayoutIdLst>
  <p:txStyles>
    <p:titleStyle>
      <a:lvl1pPr algn="ctr" defTabSz="534650" rtl="0" eaLnBrk="1" latinLnBrk="0" hangingPunct="1">
        <a:spcBef>
          <a:spcPct val="0"/>
        </a:spcBef>
        <a:buNone/>
        <a:defRPr sz="4678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4156" indent="-334156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68806" indent="-334156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3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03455" indent="-334156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04443" indent="-200494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339092" indent="-200494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940573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75223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009873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544522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99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949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599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248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898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548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7197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596899"/>
            <a:ext cx="8773795" cy="45212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Topics </a:t>
            </a:r>
            <a:r>
              <a:rPr spc="-5" dirty="0"/>
              <a:t>covered </a:t>
            </a:r>
            <a:r>
              <a:rPr lang="en-US" spc="-5" dirty="0"/>
              <a:t>Session 2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46299" y="1764255"/>
            <a:ext cx="6781800" cy="703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Data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Strings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Tuples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Lists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Sets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Dictionary</a:t>
            </a: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19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Functions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Defining &amp; Calling a</a:t>
            </a:r>
            <a:r>
              <a:rPr sz="2400" spc="-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function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Passing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Arguments to functions – Mutable &amp; Immutable Data</a:t>
            </a:r>
            <a:r>
              <a:rPr sz="2400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types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Different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types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2400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Recursion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Scope of</a:t>
            </a:r>
            <a:r>
              <a:rPr sz="24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2400" dirty="0">
              <a:latin typeface="Helvetica"/>
              <a:cs typeface="Helvetica"/>
            </a:endParaRPr>
          </a:p>
          <a:p>
            <a:pPr marL="243840" lvl="1">
              <a:lnSpc>
                <a:spcPct val="100000"/>
              </a:lnSpc>
              <a:spcBef>
                <a:spcPts val="1200"/>
              </a:spcBef>
              <a:buClr>
                <a:srgbClr val="007BC3"/>
              </a:buClr>
              <a:tabLst>
                <a:tab pos="469900" algn="l"/>
              </a:tabLst>
            </a:pPr>
            <a:endParaRPr sz="24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C8A7D7FE-3BFA-48CF-8D1B-E4CA4DAA3A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08" y="660136"/>
            <a:ext cx="4373492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Dictionary</a:t>
            </a:r>
          </a:p>
        </p:txBody>
      </p:sp>
      <p:sp>
        <p:nvSpPr>
          <p:cNvPr id="4" name="object 4"/>
          <p:cNvSpPr/>
          <p:nvPr/>
        </p:nvSpPr>
        <p:spPr>
          <a:xfrm>
            <a:off x="1974982" y="5378196"/>
            <a:ext cx="6667500" cy="669290"/>
          </a:xfrm>
          <a:custGeom>
            <a:avLst/>
            <a:gdLst/>
            <a:ahLst/>
            <a:cxnLst/>
            <a:rect l="l" t="t" r="r" b="b"/>
            <a:pathLst>
              <a:path w="6667500" h="669289">
                <a:moveTo>
                  <a:pt x="0" y="0"/>
                </a:moveTo>
                <a:lnTo>
                  <a:pt x="0" y="669036"/>
                </a:lnTo>
                <a:lnTo>
                  <a:pt x="6667500" y="669036"/>
                </a:lnTo>
                <a:lnTo>
                  <a:pt x="6667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0410" y="5373624"/>
            <a:ext cx="6678295" cy="678180"/>
          </a:xfrm>
          <a:custGeom>
            <a:avLst/>
            <a:gdLst/>
            <a:ahLst/>
            <a:cxnLst/>
            <a:rect l="l" t="t" r="r" b="b"/>
            <a:pathLst>
              <a:path w="6678295" h="678179">
                <a:moveTo>
                  <a:pt x="6678168" y="676656"/>
                </a:moveTo>
                <a:lnTo>
                  <a:pt x="6678168" y="3048"/>
                </a:lnTo>
                <a:lnTo>
                  <a:pt x="66751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676656"/>
                </a:lnTo>
                <a:lnTo>
                  <a:pt x="1524" y="678180"/>
                </a:lnTo>
                <a:lnTo>
                  <a:pt x="4572" y="678180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6667500" y="10668"/>
                </a:lnTo>
                <a:lnTo>
                  <a:pt x="6667500" y="4572"/>
                </a:lnTo>
                <a:lnTo>
                  <a:pt x="6672072" y="10668"/>
                </a:lnTo>
                <a:lnTo>
                  <a:pt x="6672072" y="678180"/>
                </a:lnTo>
                <a:lnTo>
                  <a:pt x="6675120" y="678180"/>
                </a:lnTo>
                <a:lnTo>
                  <a:pt x="6678168" y="676656"/>
                </a:lnTo>
                <a:close/>
              </a:path>
              <a:path w="6678295" h="678179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6678295" h="678179">
                <a:moveTo>
                  <a:pt x="9144" y="669036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669036"/>
                </a:lnTo>
                <a:lnTo>
                  <a:pt x="9144" y="669036"/>
                </a:lnTo>
                <a:close/>
              </a:path>
              <a:path w="6678295" h="678179">
                <a:moveTo>
                  <a:pt x="6672072" y="669036"/>
                </a:moveTo>
                <a:lnTo>
                  <a:pt x="4572" y="669036"/>
                </a:lnTo>
                <a:lnTo>
                  <a:pt x="9144" y="673608"/>
                </a:lnTo>
                <a:lnTo>
                  <a:pt x="9144" y="678180"/>
                </a:lnTo>
                <a:lnTo>
                  <a:pt x="6667500" y="678180"/>
                </a:lnTo>
                <a:lnTo>
                  <a:pt x="6667500" y="673608"/>
                </a:lnTo>
                <a:lnTo>
                  <a:pt x="6672072" y="669036"/>
                </a:lnTo>
                <a:close/>
              </a:path>
              <a:path w="6678295" h="678179">
                <a:moveTo>
                  <a:pt x="9144" y="678180"/>
                </a:moveTo>
                <a:lnTo>
                  <a:pt x="9144" y="673608"/>
                </a:lnTo>
                <a:lnTo>
                  <a:pt x="4572" y="669036"/>
                </a:lnTo>
                <a:lnTo>
                  <a:pt x="4572" y="678180"/>
                </a:lnTo>
                <a:lnTo>
                  <a:pt x="9144" y="678180"/>
                </a:lnTo>
                <a:close/>
              </a:path>
              <a:path w="6678295" h="678179">
                <a:moveTo>
                  <a:pt x="6672072" y="10668"/>
                </a:moveTo>
                <a:lnTo>
                  <a:pt x="6667500" y="4572"/>
                </a:lnTo>
                <a:lnTo>
                  <a:pt x="6667500" y="10668"/>
                </a:lnTo>
                <a:lnTo>
                  <a:pt x="6672072" y="10668"/>
                </a:lnTo>
                <a:close/>
              </a:path>
              <a:path w="6678295" h="678179">
                <a:moveTo>
                  <a:pt x="6672072" y="669036"/>
                </a:moveTo>
                <a:lnTo>
                  <a:pt x="6672072" y="10668"/>
                </a:lnTo>
                <a:lnTo>
                  <a:pt x="6667500" y="10668"/>
                </a:lnTo>
                <a:lnTo>
                  <a:pt x="6667500" y="669036"/>
                </a:lnTo>
                <a:lnTo>
                  <a:pt x="6672072" y="669036"/>
                </a:lnTo>
                <a:close/>
              </a:path>
              <a:path w="6678295" h="678179">
                <a:moveTo>
                  <a:pt x="6672072" y="678180"/>
                </a:moveTo>
                <a:lnTo>
                  <a:pt x="6672072" y="669036"/>
                </a:lnTo>
                <a:lnTo>
                  <a:pt x="6667500" y="673608"/>
                </a:lnTo>
                <a:lnTo>
                  <a:pt x="6667500" y="678180"/>
                </a:lnTo>
                <a:lnTo>
                  <a:pt x="6672072" y="678180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3673" y="6173724"/>
            <a:ext cx="8164195" cy="457200"/>
          </a:xfrm>
          <a:custGeom>
            <a:avLst/>
            <a:gdLst/>
            <a:ahLst/>
            <a:cxnLst/>
            <a:rect l="l" t="t" r="r" b="b"/>
            <a:pathLst>
              <a:path w="8164195" h="457200">
                <a:moveTo>
                  <a:pt x="0" y="0"/>
                </a:moveTo>
                <a:lnTo>
                  <a:pt x="0" y="457200"/>
                </a:lnTo>
                <a:lnTo>
                  <a:pt x="8164068" y="457200"/>
                </a:lnTo>
                <a:lnTo>
                  <a:pt x="8164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9101" y="6169152"/>
            <a:ext cx="8173720" cy="466725"/>
          </a:xfrm>
          <a:custGeom>
            <a:avLst/>
            <a:gdLst/>
            <a:ahLst/>
            <a:cxnLst/>
            <a:rect l="l" t="t" r="r" b="b"/>
            <a:pathLst>
              <a:path w="8173720" h="466725">
                <a:moveTo>
                  <a:pt x="8173209" y="463296"/>
                </a:moveTo>
                <a:lnTo>
                  <a:pt x="8173209" y="1524"/>
                </a:lnTo>
                <a:lnTo>
                  <a:pt x="8171685" y="0"/>
                </a:lnTo>
                <a:lnTo>
                  <a:pt x="3048" y="0"/>
                </a:lnTo>
                <a:lnTo>
                  <a:pt x="0" y="1524"/>
                </a:lnTo>
                <a:lnTo>
                  <a:pt x="0" y="463296"/>
                </a:lnTo>
                <a:lnTo>
                  <a:pt x="3048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8164065" y="9144"/>
                </a:lnTo>
                <a:lnTo>
                  <a:pt x="8164065" y="4572"/>
                </a:lnTo>
                <a:lnTo>
                  <a:pt x="8168637" y="9144"/>
                </a:lnTo>
                <a:lnTo>
                  <a:pt x="8168637" y="466344"/>
                </a:lnTo>
                <a:lnTo>
                  <a:pt x="8171685" y="466344"/>
                </a:lnTo>
                <a:lnTo>
                  <a:pt x="8173209" y="463296"/>
                </a:lnTo>
                <a:close/>
              </a:path>
              <a:path w="8173720" h="4667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8173720" h="466725">
                <a:moveTo>
                  <a:pt x="10668" y="4572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8173720" h="466725">
                <a:moveTo>
                  <a:pt x="8168637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6344"/>
                </a:lnTo>
                <a:lnTo>
                  <a:pt x="8164065" y="466344"/>
                </a:lnTo>
                <a:lnTo>
                  <a:pt x="8164065" y="461772"/>
                </a:lnTo>
                <a:lnTo>
                  <a:pt x="8168637" y="457200"/>
                </a:lnTo>
                <a:close/>
              </a:path>
              <a:path w="8173720" h="466725">
                <a:moveTo>
                  <a:pt x="10668" y="466344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10668" y="466344"/>
                </a:lnTo>
                <a:close/>
              </a:path>
              <a:path w="8173720" h="466725">
                <a:moveTo>
                  <a:pt x="8168637" y="9144"/>
                </a:moveTo>
                <a:lnTo>
                  <a:pt x="8164065" y="4572"/>
                </a:lnTo>
                <a:lnTo>
                  <a:pt x="8164065" y="9144"/>
                </a:lnTo>
                <a:lnTo>
                  <a:pt x="8168637" y="9144"/>
                </a:lnTo>
                <a:close/>
              </a:path>
              <a:path w="8173720" h="466725">
                <a:moveTo>
                  <a:pt x="8168637" y="457200"/>
                </a:moveTo>
                <a:lnTo>
                  <a:pt x="8168637" y="9144"/>
                </a:lnTo>
                <a:lnTo>
                  <a:pt x="8164065" y="9144"/>
                </a:lnTo>
                <a:lnTo>
                  <a:pt x="8164065" y="457200"/>
                </a:lnTo>
                <a:lnTo>
                  <a:pt x="8168637" y="457200"/>
                </a:lnTo>
                <a:close/>
              </a:path>
              <a:path w="8173720" h="466725">
                <a:moveTo>
                  <a:pt x="8168637" y="466344"/>
                </a:moveTo>
                <a:lnTo>
                  <a:pt x="8168637" y="457200"/>
                </a:lnTo>
                <a:lnTo>
                  <a:pt x="8164065" y="461772"/>
                </a:lnTo>
                <a:lnTo>
                  <a:pt x="8164065" y="466344"/>
                </a:lnTo>
                <a:lnTo>
                  <a:pt x="8168637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1310" y="4265676"/>
            <a:ext cx="7793990" cy="928369"/>
          </a:xfrm>
          <a:custGeom>
            <a:avLst/>
            <a:gdLst/>
            <a:ahLst/>
            <a:cxnLst/>
            <a:rect l="l" t="t" r="r" b="b"/>
            <a:pathLst>
              <a:path w="7793990" h="928370">
                <a:moveTo>
                  <a:pt x="7793736" y="4572"/>
                </a:moveTo>
                <a:lnTo>
                  <a:pt x="7793736" y="3048"/>
                </a:lnTo>
                <a:lnTo>
                  <a:pt x="7790688" y="0"/>
                </a:lnTo>
                <a:lnTo>
                  <a:pt x="1524" y="0"/>
                </a:lnTo>
                <a:lnTo>
                  <a:pt x="0" y="3048"/>
                </a:lnTo>
                <a:lnTo>
                  <a:pt x="0" y="4572"/>
                </a:lnTo>
                <a:lnTo>
                  <a:pt x="4571" y="5113"/>
                </a:lnTo>
                <a:lnTo>
                  <a:pt x="4571" y="4572"/>
                </a:lnTo>
                <a:lnTo>
                  <a:pt x="7793736" y="4572"/>
                </a:lnTo>
                <a:close/>
              </a:path>
              <a:path w="7793990" h="928370">
                <a:moveTo>
                  <a:pt x="7789163" y="928116"/>
                </a:moveTo>
                <a:lnTo>
                  <a:pt x="7789163" y="927574"/>
                </a:lnTo>
                <a:lnTo>
                  <a:pt x="4571" y="5113"/>
                </a:lnTo>
                <a:lnTo>
                  <a:pt x="4571" y="928116"/>
                </a:lnTo>
                <a:lnTo>
                  <a:pt x="7789163" y="928116"/>
                </a:lnTo>
                <a:close/>
              </a:path>
              <a:path w="7793990" h="928370">
                <a:moveTo>
                  <a:pt x="7793736" y="928116"/>
                </a:moveTo>
                <a:lnTo>
                  <a:pt x="7793736" y="4572"/>
                </a:lnTo>
                <a:lnTo>
                  <a:pt x="7789163" y="4572"/>
                </a:lnTo>
                <a:lnTo>
                  <a:pt x="7789163" y="9144"/>
                </a:lnTo>
                <a:lnTo>
                  <a:pt x="7789164" y="927574"/>
                </a:lnTo>
                <a:lnTo>
                  <a:pt x="7793736" y="928116"/>
                </a:lnTo>
                <a:close/>
              </a:path>
              <a:path w="7793990" h="928370">
                <a:moveTo>
                  <a:pt x="7789164" y="923544"/>
                </a:moveTo>
                <a:lnTo>
                  <a:pt x="7789164" y="9144"/>
                </a:lnTo>
                <a:lnTo>
                  <a:pt x="7789163" y="923544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5882" y="4270248"/>
            <a:ext cx="7785100" cy="923925"/>
          </a:xfrm>
          <a:custGeom>
            <a:avLst/>
            <a:gdLst/>
            <a:ahLst/>
            <a:cxnLst/>
            <a:rect l="l" t="t" r="r" b="b"/>
            <a:pathLst>
              <a:path w="7785100" h="923925">
                <a:moveTo>
                  <a:pt x="0" y="0"/>
                </a:moveTo>
                <a:lnTo>
                  <a:pt x="0" y="923544"/>
                </a:lnTo>
                <a:lnTo>
                  <a:pt x="7784592" y="923544"/>
                </a:lnTo>
                <a:lnTo>
                  <a:pt x="7784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1310" y="4265676"/>
            <a:ext cx="7793990" cy="932815"/>
          </a:xfrm>
          <a:custGeom>
            <a:avLst/>
            <a:gdLst/>
            <a:ahLst/>
            <a:cxnLst/>
            <a:rect l="l" t="t" r="r" b="b"/>
            <a:pathLst>
              <a:path w="7793990" h="932814">
                <a:moveTo>
                  <a:pt x="7793736" y="931164"/>
                </a:moveTo>
                <a:lnTo>
                  <a:pt x="7793736" y="3048"/>
                </a:lnTo>
                <a:lnTo>
                  <a:pt x="7790688" y="0"/>
                </a:lnTo>
                <a:lnTo>
                  <a:pt x="1524" y="0"/>
                </a:lnTo>
                <a:lnTo>
                  <a:pt x="0" y="3048"/>
                </a:lnTo>
                <a:lnTo>
                  <a:pt x="0" y="931164"/>
                </a:lnTo>
                <a:lnTo>
                  <a:pt x="1524" y="932688"/>
                </a:lnTo>
                <a:lnTo>
                  <a:pt x="4572" y="932688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7783068" y="9144"/>
                </a:lnTo>
                <a:lnTo>
                  <a:pt x="7783068" y="4572"/>
                </a:lnTo>
                <a:lnTo>
                  <a:pt x="7789164" y="9144"/>
                </a:lnTo>
                <a:lnTo>
                  <a:pt x="7789164" y="932688"/>
                </a:lnTo>
                <a:lnTo>
                  <a:pt x="7790688" y="932688"/>
                </a:lnTo>
                <a:lnTo>
                  <a:pt x="7793736" y="931164"/>
                </a:lnTo>
                <a:close/>
              </a:path>
              <a:path w="7793990" h="9328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7793990" h="932814">
                <a:moveTo>
                  <a:pt x="9144" y="9235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923544"/>
                </a:lnTo>
                <a:lnTo>
                  <a:pt x="9144" y="923544"/>
                </a:lnTo>
                <a:close/>
              </a:path>
              <a:path w="7793990" h="932814">
                <a:moveTo>
                  <a:pt x="7789164" y="923544"/>
                </a:moveTo>
                <a:lnTo>
                  <a:pt x="4572" y="923544"/>
                </a:lnTo>
                <a:lnTo>
                  <a:pt x="9144" y="928116"/>
                </a:lnTo>
                <a:lnTo>
                  <a:pt x="9144" y="932688"/>
                </a:lnTo>
                <a:lnTo>
                  <a:pt x="7783068" y="932688"/>
                </a:lnTo>
                <a:lnTo>
                  <a:pt x="7783068" y="928116"/>
                </a:lnTo>
                <a:lnTo>
                  <a:pt x="7789164" y="923544"/>
                </a:lnTo>
                <a:close/>
              </a:path>
              <a:path w="7793990" h="932814">
                <a:moveTo>
                  <a:pt x="9144" y="932688"/>
                </a:moveTo>
                <a:lnTo>
                  <a:pt x="9144" y="928116"/>
                </a:lnTo>
                <a:lnTo>
                  <a:pt x="4572" y="923544"/>
                </a:lnTo>
                <a:lnTo>
                  <a:pt x="4572" y="932688"/>
                </a:lnTo>
                <a:lnTo>
                  <a:pt x="9144" y="932688"/>
                </a:lnTo>
                <a:close/>
              </a:path>
              <a:path w="7793990" h="932814">
                <a:moveTo>
                  <a:pt x="7789164" y="9144"/>
                </a:moveTo>
                <a:lnTo>
                  <a:pt x="7783068" y="4572"/>
                </a:lnTo>
                <a:lnTo>
                  <a:pt x="7783068" y="9144"/>
                </a:lnTo>
                <a:lnTo>
                  <a:pt x="7789164" y="9144"/>
                </a:lnTo>
                <a:close/>
              </a:path>
              <a:path w="7793990" h="932814">
                <a:moveTo>
                  <a:pt x="7789164" y="923544"/>
                </a:moveTo>
                <a:lnTo>
                  <a:pt x="7789164" y="9144"/>
                </a:lnTo>
                <a:lnTo>
                  <a:pt x="7783068" y="9144"/>
                </a:lnTo>
                <a:lnTo>
                  <a:pt x="7783068" y="923544"/>
                </a:lnTo>
                <a:lnTo>
                  <a:pt x="7789164" y="923544"/>
                </a:lnTo>
                <a:close/>
              </a:path>
              <a:path w="7793990" h="932814">
                <a:moveTo>
                  <a:pt x="7789164" y="932688"/>
                </a:moveTo>
                <a:lnTo>
                  <a:pt x="7789164" y="923544"/>
                </a:lnTo>
                <a:lnTo>
                  <a:pt x="7783068" y="928116"/>
                </a:lnTo>
                <a:lnTo>
                  <a:pt x="7783068" y="932688"/>
                </a:lnTo>
                <a:lnTo>
                  <a:pt x="7789164" y="932688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3208" y="1415287"/>
            <a:ext cx="8712835" cy="510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list of elements with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key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and value pairs(separated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by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symbol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:)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inside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curly 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braces.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Keys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are used instead of</a:t>
            </a:r>
            <a:r>
              <a:rPr sz="1800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indexes</a:t>
            </a:r>
            <a:endParaRPr sz="1800">
              <a:latin typeface="Helvetica"/>
              <a:cs typeface="Helvetica"/>
            </a:endParaRPr>
          </a:p>
          <a:p>
            <a:pPr marL="243840" marR="5080" indent="-231775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Keys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are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used 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access elements in dictionary and keys can be of type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–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strings,  </a:t>
            </a:r>
            <a:r>
              <a:rPr sz="1800" spc="-20" dirty="0">
                <a:solidFill>
                  <a:srgbClr val="6C6D70"/>
                </a:solidFill>
                <a:latin typeface="Helvetica"/>
                <a:cs typeface="Helvetica"/>
              </a:rPr>
              <a:t>number,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list,</a:t>
            </a:r>
            <a:r>
              <a:rPr sz="1800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etc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Dictionaries are mutable, i.e it is possible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add, modify and delete key-value</a:t>
            </a:r>
            <a:r>
              <a:rPr sz="1800" spc="1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pairs</a:t>
            </a:r>
            <a:endParaRPr sz="1800">
              <a:latin typeface="Helvetica"/>
              <a:cs typeface="Helvetica"/>
            </a:endParaRPr>
          </a:p>
          <a:p>
            <a:pPr marL="228600">
              <a:lnSpc>
                <a:spcPct val="100000"/>
              </a:lnSpc>
              <a:spcBef>
                <a:spcPts val="1510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Syntax:</a:t>
            </a:r>
            <a:endParaRPr sz="1600">
              <a:latin typeface="Helvetica-BoldOblique"/>
              <a:cs typeface="Helvetica-BoldOblique"/>
            </a:endParaRPr>
          </a:p>
          <a:p>
            <a:pPr marL="673735" marR="549910">
              <a:lnSpc>
                <a:spcPct val="100000"/>
              </a:lnSpc>
              <a:spcBef>
                <a:spcPts val="1405"/>
              </a:spcBef>
              <a:tabLst>
                <a:tab pos="3416935" algn="l"/>
              </a:tabLst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phonebook</a:t>
            </a:r>
            <a:r>
              <a:rPr sz="1800" b="1" spc="-2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</a:t>
            </a:r>
            <a:r>
              <a:rPr sz="1800" b="1" spc="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{}	#Creation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of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empty Dictionary  phonebook={“John”:938477565} #Dictionary </a:t>
            </a:r>
            <a:r>
              <a:rPr sz="1800" b="1" spc="10" dirty="0">
                <a:solidFill>
                  <a:srgbClr val="007BC3"/>
                </a:solidFill>
                <a:latin typeface="Helvetica"/>
                <a:cs typeface="Helvetica"/>
              </a:rPr>
              <a:t>with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one </a:t>
            </a:r>
            <a:r>
              <a:rPr sz="1800" b="1" spc="-10" dirty="0">
                <a:solidFill>
                  <a:srgbClr val="007BC3"/>
                </a:solidFill>
                <a:latin typeface="Helvetica"/>
                <a:cs typeface="Helvetica"/>
              </a:rPr>
              <a:t>key-value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pair  phonebook={“John”:938477565, “Jill”:938547565} #2 </a:t>
            </a:r>
            <a:r>
              <a:rPr sz="1800" b="1" spc="-10" dirty="0">
                <a:solidFill>
                  <a:srgbClr val="007BC3"/>
                </a:solidFill>
                <a:latin typeface="Helvetica"/>
                <a:cs typeface="Helvetica"/>
              </a:rPr>
              <a:t>key-value</a:t>
            </a:r>
            <a:r>
              <a:rPr sz="1800" b="1" spc="7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pairs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Helvetica"/>
              <a:cs typeface="Helvetica"/>
            </a:endParaRPr>
          </a:p>
          <a:p>
            <a:pPr marL="2512060">
              <a:lnSpc>
                <a:spcPct val="100000"/>
              </a:lnSpc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Demo: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36: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Dictionary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Helvetica"/>
              <a:cs typeface="Helvetica"/>
            </a:endParaRPr>
          </a:p>
          <a:p>
            <a:pPr marL="2413000">
              <a:lnSpc>
                <a:spcPct val="100000"/>
              </a:lnSpc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37:</a:t>
            </a:r>
            <a:r>
              <a:rPr sz="1600" b="1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Dictionary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1" y="466075"/>
            <a:ext cx="8832847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Mutable v/s Immutable Data</a:t>
            </a:r>
            <a:r>
              <a:rPr spc="45" dirty="0"/>
              <a:t> </a:t>
            </a:r>
            <a:r>
              <a:rPr spc="-5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8919" y="1165605"/>
          <a:ext cx="6936740" cy="220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31">
                <a:tc>
                  <a:txBody>
                    <a:bodyPr/>
                    <a:lstStyle/>
                    <a:p>
                      <a:pPr marL="73279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Mutable Data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Immutable Data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463">
                <a:tc>
                  <a:txBody>
                    <a:bodyPr/>
                    <a:lstStyle/>
                    <a:p>
                      <a:pPr marL="91440" marR="551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Sequences can be</a:t>
                      </a:r>
                      <a:r>
                        <a:rPr sz="1800" spc="-3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modified  after creation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33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Sequences cannot be modified  after creation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Ex: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Lists, Sets,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Dictionary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Ex: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Strings,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Tuples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207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Operations like add, delete and  update can be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performed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7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Operations like add, delete and  update cannot be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performed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07245" y="3637788"/>
            <a:ext cx="5710555" cy="2801620"/>
          </a:xfrm>
          <a:custGeom>
            <a:avLst/>
            <a:gdLst/>
            <a:ahLst/>
            <a:cxnLst/>
            <a:rect l="l" t="t" r="r" b="b"/>
            <a:pathLst>
              <a:path w="5710555" h="2801620">
                <a:moveTo>
                  <a:pt x="0" y="0"/>
                </a:moveTo>
                <a:lnTo>
                  <a:pt x="0" y="2801112"/>
                </a:lnTo>
                <a:lnTo>
                  <a:pt x="5710428" y="2801112"/>
                </a:lnTo>
                <a:lnTo>
                  <a:pt x="5710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3529" y="3624072"/>
            <a:ext cx="5739765" cy="2830195"/>
          </a:xfrm>
          <a:custGeom>
            <a:avLst/>
            <a:gdLst/>
            <a:ahLst/>
            <a:cxnLst/>
            <a:rect l="l" t="t" r="r" b="b"/>
            <a:pathLst>
              <a:path w="5739765" h="2830195">
                <a:moveTo>
                  <a:pt x="5739381" y="2822448"/>
                </a:moveTo>
                <a:lnTo>
                  <a:pt x="5739381" y="6096"/>
                </a:lnTo>
                <a:lnTo>
                  <a:pt x="5733285" y="0"/>
                </a:lnTo>
                <a:lnTo>
                  <a:pt x="6096" y="0"/>
                </a:lnTo>
                <a:lnTo>
                  <a:pt x="0" y="6096"/>
                </a:lnTo>
                <a:lnTo>
                  <a:pt x="0" y="2822448"/>
                </a:lnTo>
                <a:lnTo>
                  <a:pt x="6096" y="2830068"/>
                </a:lnTo>
                <a:lnTo>
                  <a:pt x="13716" y="2830068"/>
                </a:ln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lnTo>
                  <a:pt x="5710425" y="28956"/>
                </a:lnTo>
                <a:lnTo>
                  <a:pt x="5710425" y="13716"/>
                </a:lnTo>
                <a:lnTo>
                  <a:pt x="5724141" y="28956"/>
                </a:lnTo>
                <a:lnTo>
                  <a:pt x="5724141" y="2830068"/>
                </a:lnTo>
                <a:lnTo>
                  <a:pt x="5733285" y="2830068"/>
                </a:lnTo>
                <a:lnTo>
                  <a:pt x="5739381" y="2822448"/>
                </a:lnTo>
                <a:close/>
              </a:path>
              <a:path w="5739765" h="2830195">
                <a:moveTo>
                  <a:pt x="27432" y="28956"/>
                </a:move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5739765" h="2830195">
                <a:moveTo>
                  <a:pt x="27432" y="2801112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2801112"/>
                </a:lnTo>
                <a:lnTo>
                  <a:pt x="27432" y="2801112"/>
                </a:lnTo>
                <a:close/>
              </a:path>
              <a:path w="5739765" h="2830195">
                <a:moveTo>
                  <a:pt x="5724141" y="2801112"/>
                </a:moveTo>
                <a:lnTo>
                  <a:pt x="13716" y="2801112"/>
                </a:lnTo>
                <a:lnTo>
                  <a:pt x="27432" y="2814828"/>
                </a:lnTo>
                <a:lnTo>
                  <a:pt x="27432" y="2830068"/>
                </a:lnTo>
                <a:lnTo>
                  <a:pt x="5710425" y="2830068"/>
                </a:lnTo>
                <a:lnTo>
                  <a:pt x="5710425" y="2814828"/>
                </a:lnTo>
                <a:lnTo>
                  <a:pt x="5724141" y="2801112"/>
                </a:lnTo>
                <a:close/>
              </a:path>
              <a:path w="5739765" h="2830195">
                <a:moveTo>
                  <a:pt x="27432" y="2830068"/>
                </a:moveTo>
                <a:lnTo>
                  <a:pt x="27432" y="2814828"/>
                </a:lnTo>
                <a:lnTo>
                  <a:pt x="13716" y="2801112"/>
                </a:lnTo>
                <a:lnTo>
                  <a:pt x="13716" y="2830068"/>
                </a:lnTo>
                <a:lnTo>
                  <a:pt x="27432" y="2830068"/>
                </a:lnTo>
                <a:close/>
              </a:path>
              <a:path w="5739765" h="2830195">
                <a:moveTo>
                  <a:pt x="5724141" y="28956"/>
                </a:moveTo>
                <a:lnTo>
                  <a:pt x="5710425" y="13716"/>
                </a:lnTo>
                <a:lnTo>
                  <a:pt x="5710425" y="28956"/>
                </a:lnTo>
                <a:lnTo>
                  <a:pt x="5724141" y="28956"/>
                </a:lnTo>
                <a:close/>
              </a:path>
              <a:path w="5739765" h="2830195">
                <a:moveTo>
                  <a:pt x="5724141" y="2801112"/>
                </a:moveTo>
                <a:lnTo>
                  <a:pt x="5724141" y="28956"/>
                </a:lnTo>
                <a:lnTo>
                  <a:pt x="5710425" y="28956"/>
                </a:lnTo>
                <a:lnTo>
                  <a:pt x="5710425" y="2801112"/>
                </a:lnTo>
                <a:lnTo>
                  <a:pt x="5724141" y="2801112"/>
                </a:lnTo>
                <a:close/>
              </a:path>
              <a:path w="5739765" h="2830195">
                <a:moveTo>
                  <a:pt x="5724141" y="2830068"/>
                </a:moveTo>
                <a:lnTo>
                  <a:pt x="5724141" y="2801112"/>
                </a:lnTo>
                <a:lnTo>
                  <a:pt x="5710425" y="2814828"/>
                </a:lnTo>
                <a:lnTo>
                  <a:pt x="5710425" y="2830068"/>
                </a:lnTo>
                <a:lnTo>
                  <a:pt x="5724141" y="283006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7245" y="3666234"/>
            <a:ext cx="571055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int_list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 [12, 14,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9]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int_tuple = (12, 14,</a:t>
            </a:r>
            <a:r>
              <a:rPr sz="1600" spc="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19)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int_list[0]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7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#prints [7, 14,</a:t>
            </a:r>
            <a:r>
              <a:rPr sz="1600" b="1" spc="5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9]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print("List: ",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int_list)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int_tuple[0] =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7</a:t>
            </a:r>
            <a:endParaRPr sz="1600">
              <a:latin typeface="Helvetica"/>
              <a:cs typeface="Helvetica"/>
            </a:endParaRPr>
          </a:p>
          <a:p>
            <a:pPr marL="89535" marR="836294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#Prints </a:t>
            </a:r>
            <a:r>
              <a:rPr sz="1600" b="1" spc="-20" dirty="0">
                <a:solidFill>
                  <a:srgbClr val="F15928"/>
                </a:solidFill>
                <a:latin typeface="Helvetica"/>
                <a:cs typeface="Helvetica"/>
              </a:rPr>
              <a:t>TypeError: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'tuple' object does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not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support  #item</a:t>
            </a:r>
            <a:r>
              <a:rPr sz="1600" b="1" spc="1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assignment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print("Tuple: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int_tuple)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70070" y="4920996"/>
            <a:ext cx="2822575" cy="1077595"/>
          </a:xfrm>
          <a:custGeom>
            <a:avLst/>
            <a:gdLst/>
            <a:ahLst/>
            <a:cxnLst/>
            <a:rect l="l" t="t" r="r" b="b"/>
            <a:pathLst>
              <a:path w="2822575" h="1077595">
                <a:moveTo>
                  <a:pt x="0" y="0"/>
                </a:moveTo>
                <a:lnTo>
                  <a:pt x="0" y="1077468"/>
                </a:lnTo>
                <a:lnTo>
                  <a:pt x="2822448" y="107746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6354" y="4907280"/>
            <a:ext cx="2849880" cy="1106805"/>
          </a:xfrm>
          <a:custGeom>
            <a:avLst/>
            <a:gdLst/>
            <a:ahLst/>
            <a:cxnLst/>
            <a:rect l="l" t="t" r="r" b="b"/>
            <a:pathLst>
              <a:path w="2849879" h="1106804">
                <a:moveTo>
                  <a:pt x="2849880" y="1098804"/>
                </a:moveTo>
                <a:lnTo>
                  <a:pt x="2849880" y="6096"/>
                </a:lnTo>
                <a:lnTo>
                  <a:pt x="284378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098804"/>
                </a:lnTo>
                <a:lnTo>
                  <a:pt x="6096" y="1106424"/>
                </a:lnTo>
                <a:lnTo>
                  <a:pt x="13716" y="1106424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2820924" y="28956"/>
                </a:lnTo>
                <a:lnTo>
                  <a:pt x="2820924" y="13716"/>
                </a:lnTo>
                <a:lnTo>
                  <a:pt x="2836164" y="28956"/>
                </a:lnTo>
                <a:lnTo>
                  <a:pt x="2836164" y="1106424"/>
                </a:lnTo>
                <a:lnTo>
                  <a:pt x="2843784" y="1106424"/>
                </a:lnTo>
                <a:lnTo>
                  <a:pt x="2849880" y="1098804"/>
                </a:lnTo>
                <a:close/>
              </a:path>
              <a:path w="2849879" h="1106804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2849879" h="1106804">
                <a:moveTo>
                  <a:pt x="28956" y="1077468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1077468"/>
                </a:lnTo>
                <a:lnTo>
                  <a:pt x="28956" y="1077468"/>
                </a:lnTo>
                <a:close/>
              </a:path>
              <a:path w="2849879" h="1106804">
                <a:moveTo>
                  <a:pt x="2836164" y="1077468"/>
                </a:moveTo>
                <a:lnTo>
                  <a:pt x="13716" y="1077468"/>
                </a:lnTo>
                <a:lnTo>
                  <a:pt x="28956" y="1091184"/>
                </a:lnTo>
                <a:lnTo>
                  <a:pt x="28956" y="1106424"/>
                </a:lnTo>
                <a:lnTo>
                  <a:pt x="2820924" y="1106424"/>
                </a:lnTo>
                <a:lnTo>
                  <a:pt x="2820924" y="1091184"/>
                </a:lnTo>
                <a:lnTo>
                  <a:pt x="2836164" y="1077468"/>
                </a:lnTo>
                <a:close/>
              </a:path>
              <a:path w="2849879" h="1106804">
                <a:moveTo>
                  <a:pt x="28956" y="1106424"/>
                </a:moveTo>
                <a:lnTo>
                  <a:pt x="28956" y="1091184"/>
                </a:lnTo>
                <a:lnTo>
                  <a:pt x="13716" y="1077468"/>
                </a:lnTo>
                <a:lnTo>
                  <a:pt x="13716" y="1106424"/>
                </a:lnTo>
                <a:lnTo>
                  <a:pt x="28956" y="1106424"/>
                </a:lnTo>
                <a:close/>
              </a:path>
              <a:path w="2849879" h="1106804">
                <a:moveTo>
                  <a:pt x="2836164" y="28956"/>
                </a:moveTo>
                <a:lnTo>
                  <a:pt x="2820924" y="13716"/>
                </a:lnTo>
                <a:lnTo>
                  <a:pt x="2820924" y="28956"/>
                </a:lnTo>
                <a:lnTo>
                  <a:pt x="2836164" y="28956"/>
                </a:lnTo>
                <a:close/>
              </a:path>
              <a:path w="2849879" h="1106804">
                <a:moveTo>
                  <a:pt x="2836164" y="1077468"/>
                </a:moveTo>
                <a:lnTo>
                  <a:pt x="2836164" y="28956"/>
                </a:lnTo>
                <a:lnTo>
                  <a:pt x="2820924" y="28956"/>
                </a:lnTo>
                <a:lnTo>
                  <a:pt x="2820924" y="1077468"/>
                </a:lnTo>
                <a:lnTo>
                  <a:pt x="2836164" y="1077468"/>
                </a:lnTo>
                <a:close/>
              </a:path>
              <a:path w="2849879" h="1106804">
                <a:moveTo>
                  <a:pt x="2836164" y="1106424"/>
                </a:moveTo>
                <a:lnTo>
                  <a:pt x="2836164" y="1077468"/>
                </a:lnTo>
                <a:lnTo>
                  <a:pt x="2820924" y="1091184"/>
                </a:lnTo>
                <a:lnTo>
                  <a:pt x="2820924" y="1106424"/>
                </a:lnTo>
                <a:lnTo>
                  <a:pt x="2836164" y="110642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70070" y="4949442"/>
            <a:ext cx="2822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[7, 14,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9]</a:t>
            </a:r>
            <a:endParaRPr sz="1600">
              <a:latin typeface="Helvetica"/>
              <a:cs typeface="Helvetic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int_tuple[0] =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7</a:t>
            </a:r>
            <a:endParaRPr sz="1600">
              <a:latin typeface="Helvetica"/>
              <a:cs typeface="Helvetica"/>
            </a:endParaRPr>
          </a:p>
          <a:p>
            <a:pPr marL="91440" marR="105410">
              <a:lnSpc>
                <a:spcPct val="100000"/>
              </a:lnSpc>
            </a:pP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TypeError: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'tuple' object does  not support item</a:t>
            </a:r>
            <a:r>
              <a:rPr sz="1600" spc="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assignment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460" y="3213606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</a:t>
            </a: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ple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8809" y="4565394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</a:t>
            </a:r>
            <a:endParaRPr sz="1800">
              <a:latin typeface="Helvetica-BoldOblique"/>
              <a:cs typeface="Helvetica-BoldObli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530597"/>
            <a:ext cx="38812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</a:t>
            </a:r>
            <a:r>
              <a:rPr dirty="0"/>
              <a:t>c</a:t>
            </a:r>
            <a:r>
              <a:rPr spc="-5" dirty="0"/>
              <a:t>ti</a:t>
            </a:r>
            <a:r>
              <a:rPr spc="-10" dirty="0"/>
              <a:t>on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343659"/>
            <a:ext cx="8181975" cy="238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Are blocks of organized, reusable code used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perform single or related set of  actions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Provide better modularity and high degree of</a:t>
            </a:r>
            <a:r>
              <a:rPr sz="1800" spc="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reusability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r>
              <a:rPr sz="18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supports: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Built-in functions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like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print()</a:t>
            </a:r>
            <a:r>
              <a:rPr sz="16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and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User - defined</a:t>
            </a:r>
            <a:r>
              <a:rPr sz="1600" spc="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functions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1204565"/>
            <a:ext cx="9223058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900" y="2590800"/>
            <a:ext cx="8379459" cy="52095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25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Defining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function:</a:t>
            </a:r>
            <a:endParaRPr sz="1800" dirty="0">
              <a:latin typeface="Helvetica"/>
              <a:cs typeface="Helvetica"/>
            </a:endParaRPr>
          </a:p>
          <a:p>
            <a:pPr marL="469900" marR="5080" lvl="1" indent="-226060">
              <a:lnSpc>
                <a:spcPts val="1730"/>
              </a:lnSpc>
              <a:spcBef>
                <a:spcPts val="123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blocks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starts with a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keyword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‘</a:t>
            </a:r>
            <a:r>
              <a:rPr sz="1600" b="1" dirty="0">
                <a:solidFill>
                  <a:srgbClr val="6C6D70"/>
                </a:solidFill>
                <a:latin typeface="Helvetica"/>
                <a:cs typeface="Helvetica"/>
              </a:rPr>
              <a:t>def’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followed by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function_name,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parenthesis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(()) 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and a colon</a:t>
            </a:r>
            <a:r>
              <a:rPr sz="1600" b="1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:</a:t>
            </a:r>
            <a:endParaRPr sz="16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98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 are placed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inside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these</a:t>
            </a:r>
            <a:r>
              <a:rPr sz="1600" spc="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parenthesis</a:t>
            </a:r>
            <a:endParaRPr sz="16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0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block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can have optional statement/comment for documentation as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its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first</a:t>
            </a:r>
            <a:r>
              <a:rPr sz="1600" spc="19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line</a:t>
            </a:r>
            <a:endParaRPr sz="16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0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Every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line inside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code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block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is</a:t>
            </a:r>
            <a:r>
              <a:rPr sz="1600" b="1" spc="-3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indented</a:t>
            </a:r>
            <a:endParaRPr sz="1600" dirty="0">
              <a:latin typeface="Helvetica"/>
              <a:cs typeface="Helvetica"/>
            </a:endParaRPr>
          </a:p>
          <a:p>
            <a:pPr marL="469900" marR="271780" lvl="1" indent="-226060">
              <a:lnSpc>
                <a:spcPts val="1730"/>
              </a:lnSpc>
              <a:spcBef>
                <a:spcPts val="1225"/>
              </a:spcBef>
              <a:buClr>
                <a:srgbClr val="007BC3"/>
              </a:buClr>
              <a:buFont typeface="Helvetica"/>
              <a:buChar char="–"/>
              <a:tabLst>
                <a:tab pos="469900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return [expression] statement exits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the function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by returning an expression to the 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caller</a:t>
            </a:r>
            <a:r>
              <a:rPr sz="16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function.</a:t>
            </a:r>
            <a:endParaRPr sz="16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98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return statement with no expression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same as return</a:t>
            </a:r>
            <a:r>
              <a:rPr sz="1600" spc="1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None.</a:t>
            </a:r>
            <a:endParaRPr sz="1600" dirty="0">
              <a:latin typeface="Helvetica"/>
              <a:cs typeface="Helvetica"/>
            </a:endParaRPr>
          </a:p>
          <a:p>
            <a:pPr marL="965200">
              <a:lnSpc>
                <a:spcPct val="100000"/>
              </a:lnSpc>
              <a:spcBef>
                <a:spcPts val="38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Syntax:</a:t>
            </a:r>
            <a:endParaRPr sz="1600" dirty="0">
              <a:latin typeface="Helvetica-BoldOblique"/>
              <a:cs typeface="Helvetica-BoldOblique"/>
            </a:endParaRPr>
          </a:p>
          <a:p>
            <a:pPr marL="1428115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def function_name( parameters</a:t>
            </a:r>
            <a:r>
              <a:rPr sz="1800" b="1" spc="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):</a:t>
            </a:r>
            <a:endParaRPr sz="1800" dirty="0">
              <a:latin typeface="Helvetica"/>
              <a:cs typeface="Helvetica"/>
            </a:endParaRPr>
          </a:p>
          <a:p>
            <a:pPr marL="1682750" marR="998855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“—optional: </a:t>
            </a:r>
            <a:r>
              <a:rPr sz="1800" b="1" spc="-20" dirty="0">
                <a:solidFill>
                  <a:srgbClr val="007BC3"/>
                </a:solidFill>
                <a:latin typeface="Helvetica"/>
                <a:cs typeface="Helvetica"/>
              </a:rPr>
              <a:t>Any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print statement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for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documentation"  function_suite</a:t>
            </a:r>
            <a:endParaRPr sz="1800" dirty="0">
              <a:latin typeface="Helvetica"/>
              <a:cs typeface="Helvetica"/>
            </a:endParaRPr>
          </a:p>
          <a:p>
            <a:pPr marL="168275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return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[expression]</a:t>
            </a:r>
            <a:endParaRPr sz="1800" dirty="0">
              <a:latin typeface="Helvetica"/>
              <a:cs typeface="Helvetica"/>
            </a:endParaRPr>
          </a:p>
          <a:p>
            <a:pPr marL="469900" marR="29209" lvl="1" indent="-226060">
              <a:lnSpc>
                <a:spcPts val="1730"/>
              </a:lnSpc>
              <a:spcBef>
                <a:spcPts val="136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Parameters exhibit positional </a:t>
            </a:r>
            <a:r>
              <a:rPr sz="1600" spc="-15" dirty="0">
                <a:solidFill>
                  <a:srgbClr val="6C6D70"/>
                </a:solidFill>
                <a:latin typeface="Helvetica"/>
                <a:cs typeface="Helvetica"/>
              </a:rPr>
              <a:t>behavior,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hence should be passed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same order as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definition</a:t>
            </a:r>
            <a:endParaRPr sz="16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552" y="553456"/>
            <a:ext cx="5126348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294891"/>
            <a:ext cx="8166100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Calling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Function</a:t>
            </a:r>
            <a:endParaRPr sz="1800">
              <a:latin typeface="Helvetica"/>
              <a:cs typeface="Helvetica"/>
            </a:endParaRPr>
          </a:p>
          <a:p>
            <a:pPr marL="469900" marR="139700" lvl="1" indent="-226060">
              <a:lnSpc>
                <a:spcPct val="110000"/>
              </a:lnSpc>
              <a:spcBef>
                <a:spcPts val="122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Defining a function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gives it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 name,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specifies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parameters and structures the 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blocks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of code.</a:t>
            </a:r>
            <a:endParaRPr sz="160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Functions are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invoked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by a function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statement/code which may be part of another  function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460" y="3126738"/>
            <a:ext cx="1272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</a:t>
            </a: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pl</a:t>
            </a:r>
            <a:r>
              <a:rPr sz="18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</a:t>
            </a: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460" y="5851649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Output: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0470" y="3015996"/>
            <a:ext cx="6400800" cy="2063750"/>
          </a:xfrm>
          <a:custGeom>
            <a:avLst/>
            <a:gdLst/>
            <a:ahLst/>
            <a:cxnLst/>
            <a:rect l="l" t="t" r="r" b="b"/>
            <a:pathLst>
              <a:path w="6400800" h="2063750">
                <a:moveTo>
                  <a:pt x="0" y="0"/>
                </a:moveTo>
                <a:lnTo>
                  <a:pt x="0" y="2063496"/>
                </a:lnTo>
                <a:lnTo>
                  <a:pt x="6400800" y="2063496"/>
                </a:lnTo>
                <a:lnTo>
                  <a:pt x="640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6754" y="3002280"/>
            <a:ext cx="6430010" cy="2091055"/>
          </a:xfrm>
          <a:custGeom>
            <a:avLst/>
            <a:gdLst/>
            <a:ahLst/>
            <a:cxnLst/>
            <a:rect l="l" t="t" r="r" b="b"/>
            <a:pathLst>
              <a:path w="6430009" h="2091054">
                <a:moveTo>
                  <a:pt x="6429756" y="2084832"/>
                </a:moveTo>
                <a:lnTo>
                  <a:pt x="6429756" y="6096"/>
                </a:lnTo>
                <a:lnTo>
                  <a:pt x="64236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084832"/>
                </a:lnTo>
                <a:lnTo>
                  <a:pt x="6096" y="2090928"/>
                </a:lnTo>
                <a:lnTo>
                  <a:pt x="13716" y="2090928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6400800" y="28956"/>
                </a:lnTo>
                <a:lnTo>
                  <a:pt x="6400800" y="13716"/>
                </a:lnTo>
                <a:lnTo>
                  <a:pt x="6414516" y="28956"/>
                </a:lnTo>
                <a:lnTo>
                  <a:pt x="6414516" y="2090928"/>
                </a:lnTo>
                <a:lnTo>
                  <a:pt x="6423660" y="2090928"/>
                </a:lnTo>
                <a:lnTo>
                  <a:pt x="6429756" y="2084832"/>
                </a:lnTo>
                <a:close/>
              </a:path>
              <a:path w="6430009" h="2091054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6430009" h="2091054">
                <a:moveTo>
                  <a:pt x="28956" y="2061972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2061972"/>
                </a:lnTo>
                <a:lnTo>
                  <a:pt x="28956" y="2061972"/>
                </a:lnTo>
                <a:close/>
              </a:path>
              <a:path w="6430009" h="2091054">
                <a:moveTo>
                  <a:pt x="6414516" y="2061972"/>
                </a:moveTo>
                <a:lnTo>
                  <a:pt x="13716" y="2061972"/>
                </a:lnTo>
                <a:lnTo>
                  <a:pt x="28956" y="2077212"/>
                </a:lnTo>
                <a:lnTo>
                  <a:pt x="28956" y="2090928"/>
                </a:lnTo>
                <a:lnTo>
                  <a:pt x="6400800" y="2090928"/>
                </a:lnTo>
                <a:lnTo>
                  <a:pt x="6400800" y="2077212"/>
                </a:lnTo>
                <a:lnTo>
                  <a:pt x="6414516" y="2061972"/>
                </a:lnTo>
                <a:close/>
              </a:path>
              <a:path w="6430009" h="2091054">
                <a:moveTo>
                  <a:pt x="28956" y="2090928"/>
                </a:moveTo>
                <a:lnTo>
                  <a:pt x="28956" y="2077212"/>
                </a:lnTo>
                <a:lnTo>
                  <a:pt x="13716" y="2061972"/>
                </a:lnTo>
                <a:lnTo>
                  <a:pt x="13716" y="2090928"/>
                </a:lnTo>
                <a:lnTo>
                  <a:pt x="28956" y="2090928"/>
                </a:lnTo>
                <a:close/>
              </a:path>
              <a:path w="6430009" h="2091054">
                <a:moveTo>
                  <a:pt x="6414516" y="28956"/>
                </a:moveTo>
                <a:lnTo>
                  <a:pt x="6400800" y="13716"/>
                </a:lnTo>
                <a:lnTo>
                  <a:pt x="6400800" y="28956"/>
                </a:lnTo>
                <a:lnTo>
                  <a:pt x="6414516" y="28956"/>
                </a:lnTo>
                <a:close/>
              </a:path>
              <a:path w="6430009" h="2091054">
                <a:moveTo>
                  <a:pt x="6414516" y="2061972"/>
                </a:moveTo>
                <a:lnTo>
                  <a:pt x="6414516" y="28956"/>
                </a:lnTo>
                <a:lnTo>
                  <a:pt x="6400800" y="28956"/>
                </a:lnTo>
                <a:lnTo>
                  <a:pt x="6400800" y="2061972"/>
                </a:lnTo>
                <a:lnTo>
                  <a:pt x="6414516" y="2061972"/>
                </a:lnTo>
                <a:close/>
              </a:path>
              <a:path w="6430009" h="2091054">
                <a:moveTo>
                  <a:pt x="6414516" y="2090928"/>
                </a:moveTo>
                <a:lnTo>
                  <a:pt x="6414516" y="2061972"/>
                </a:lnTo>
                <a:lnTo>
                  <a:pt x="6400800" y="2077212"/>
                </a:lnTo>
                <a:lnTo>
                  <a:pt x="6400800" y="2090928"/>
                </a:lnTo>
                <a:lnTo>
                  <a:pt x="6414516" y="209092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9216" y="3044442"/>
            <a:ext cx="53663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Defining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7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print_str(str1)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</a:t>
            </a:r>
            <a:r>
              <a:rPr sz="1600" spc="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print_str(str1):</a:t>
            </a:r>
            <a:endParaRPr sz="1600">
              <a:latin typeface="Helvetica"/>
              <a:cs typeface="Helvetica"/>
            </a:endParaRPr>
          </a:p>
          <a:p>
            <a:pPr marL="240665" marR="508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print("This function prints string passed as an argument")  print(str1)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7816" y="4019802"/>
            <a:ext cx="554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etu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9216" y="4507482"/>
            <a:ext cx="4393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Calling user-defined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9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print_str(str1)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0470" y="5820156"/>
            <a:ext cx="6400800" cy="584200"/>
          </a:xfrm>
          <a:custGeom>
            <a:avLst/>
            <a:gdLst/>
            <a:ahLst/>
            <a:cxnLst/>
            <a:rect l="l" t="t" r="r" b="b"/>
            <a:pathLst>
              <a:path w="6400800" h="584200">
                <a:moveTo>
                  <a:pt x="0" y="0"/>
                </a:moveTo>
                <a:lnTo>
                  <a:pt x="0" y="583692"/>
                </a:lnTo>
                <a:lnTo>
                  <a:pt x="6400800" y="583692"/>
                </a:lnTo>
                <a:lnTo>
                  <a:pt x="640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754" y="5804916"/>
            <a:ext cx="6430010" cy="614680"/>
          </a:xfrm>
          <a:custGeom>
            <a:avLst/>
            <a:gdLst/>
            <a:ahLst/>
            <a:cxnLst/>
            <a:rect l="l" t="t" r="r" b="b"/>
            <a:pathLst>
              <a:path w="6430009" h="614679">
                <a:moveTo>
                  <a:pt x="6429756" y="608076"/>
                </a:moveTo>
                <a:lnTo>
                  <a:pt x="6429756" y="7620"/>
                </a:lnTo>
                <a:lnTo>
                  <a:pt x="6423660" y="0"/>
                </a:lnTo>
                <a:lnTo>
                  <a:pt x="6096" y="0"/>
                </a:lnTo>
                <a:lnTo>
                  <a:pt x="0" y="7620"/>
                </a:lnTo>
                <a:lnTo>
                  <a:pt x="0" y="608076"/>
                </a:lnTo>
                <a:lnTo>
                  <a:pt x="6096" y="614172"/>
                </a:lnTo>
                <a:lnTo>
                  <a:pt x="13716" y="614172"/>
                </a:ln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6400800" y="28956"/>
                </a:lnTo>
                <a:lnTo>
                  <a:pt x="6400800" y="15240"/>
                </a:lnTo>
                <a:lnTo>
                  <a:pt x="6414516" y="28956"/>
                </a:lnTo>
                <a:lnTo>
                  <a:pt x="6414516" y="614172"/>
                </a:lnTo>
                <a:lnTo>
                  <a:pt x="6423660" y="614172"/>
                </a:lnTo>
                <a:lnTo>
                  <a:pt x="6429756" y="608076"/>
                </a:lnTo>
                <a:close/>
              </a:path>
              <a:path w="6430009" h="614679">
                <a:moveTo>
                  <a:pt x="28956" y="28956"/>
                </a:move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6430009" h="614679">
                <a:moveTo>
                  <a:pt x="28956" y="585216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585216"/>
                </a:lnTo>
                <a:lnTo>
                  <a:pt x="28956" y="585216"/>
                </a:lnTo>
                <a:close/>
              </a:path>
              <a:path w="6430009" h="614679">
                <a:moveTo>
                  <a:pt x="6414516" y="585216"/>
                </a:moveTo>
                <a:lnTo>
                  <a:pt x="13716" y="585216"/>
                </a:lnTo>
                <a:lnTo>
                  <a:pt x="28956" y="598932"/>
                </a:lnTo>
                <a:lnTo>
                  <a:pt x="28956" y="614172"/>
                </a:lnTo>
                <a:lnTo>
                  <a:pt x="6400800" y="614172"/>
                </a:lnTo>
                <a:lnTo>
                  <a:pt x="6400800" y="598932"/>
                </a:lnTo>
                <a:lnTo>
                  <a:pt x="6414516" y="585216"/>
                </a:lnTo>
                <a:close/>
              </a:path>
              <a:path w="6430009" h="614679">
                <a:moveTo>
                  <a:pt x="28956" y="614172"/>
                </a:moveTo>
                <a:lnTo>
                  <a:pt x="28956" y="598932"/>
                </a:lnTo>
                <a:lnTo>
                  <a:pt x="13716" y="585216"/>
                </a:lnTo>
                <a:lnTo>
                  <a:pt x="13716" y="614172"/>
                </a:lnTo>
                <a:lnTo>
                  <a:pt x="28956" y="614172"/>
                </a:lnTo>
                <a:close/>
              </a:path>
              <a:path w="6430009" h="614679">
                <a:moveTo>
                  <a:pt x="6414516" y="28956"/>
                </a:moveTo>
                <a:lnTo>
                  <a:pt x="6400800" y="15240"/>
                </a:lnTo>
                <a:lnTo>
                  <a:pt x="6400800" y="28956"/>
                </a:lnTo>
                <a:lnTo>
                  <a:pt x="6414516" y="28956"/>
                </a:lnTo>
                <a:close/>
              </a:path>
              <a:path w="6430009" h="614679">
                <a:moveTo>
                  <a:pt x="6414516" y="585216"/>
                </a:moveTo>
                <a:lnTo>
                  <a:pt x="6414516" y="28956"/>
                </a:lnTo>
                <a:lnTo>
                  <a:pt x="6400800" y="28956"/>
                </a:lnTo>
                <a:lnTo>
                  <a:pt x="6400800" y="585216"/>
                </a:lnTo>
                <a:lnTo>
                  <a:pt x="6414516" y="585216"/>
                </a:lnTo>
                <a:close/>
              </a:path>
              <a:path w="6430009" h="614679">
                <a:moveTo>
                  <a:pt x="6414516" y="614172"/>
                </a:moveTo>
                <a:lnTo>
                  <a:pt x="6414516" y="585216"/>
                </a:lnTo>
                <a:lnTo>
                  <a:pt x="6400800" y="598932"/>
                </a:lnTo>
                <a:lnTo>
                  <a:pt x="6400800" y="614172"/>
                </a:lnTo>
                <a:lnTo>
                  <a:pt x="6414516" y="61417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0470" y="5847077"/>
            <a:ext cx="6400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186308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This function prints string passed as an argument  Calling the user defined function</a:t>
            </a:r>
            <a:r>
              <a:rPr sz="1600" spc="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print_str(str1)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19934" y="3702551"/>
            <a:ext cx="4899025" cy="1219835"/>
          </a:xfrm>
          <a:custGeom>
            <a:avLst/>
            <a:gdLst/>
            <a:ahLst/>
            <a:cxnLst/>
            <a:rect l="l" t="t" r="r" b="b"/>
            <a:pathLst>
              <a:path w="4899025" h="1219835">
                <a:moveTo>
                  <a:pt x="4898928" y="623233"/>
                </a:moveTo>
                <a:lnTo>
                  <a:pt x="4895228" y="564451"/>
                </a:lnTo>
                <a:lnTo>
                  <a:pt x="4878557" y="506303"/>
                </a:lnTo>
                <a:lnTo>
                  <a:pt x="4849177" y="449205"/>
                </a:lnTo>
                <a:lnTo>
                  <a:pt x="4807349" y="393570"/>
                </a:lnTo>
                <a:lnTo>
                  <a:pt x="4753335" y="339816"/>
                </a:lnTo>
                <a:lnTo>
                  <a:pt x="4721839" y="313773"/>
                </a:lnTo>
                <a:lnTo>
                  <a:pt x="4687395" y="288356"/>
                </a:lnTo>
                <a:lnTo>
                  <a:pt x="4650034" y="263617"/>
                </a:lnTo>
                <a:lnTo>
                  <a:pt x="4609790" y="239607"/>
                </a:lnTo>
                <a:lnTo>
                  <a:pt x="4566695" y="216378"/>
                </a:lnTo>
                <a:lnTo>
                  <a:pt x="4520782" y="193983"/>
                </a:lnTo>
                <a:lnTo>
                  <a:pt x="4472084" y="172473"/>
                </a:lnTo>
                <a:lnTo>
                  <a:pt x="4420633" y="151900"/>
                </a:lnTo>
                <a:lnTo>
                  <a:pt x="4366461" y="132315"/>
                </a:lnTo>
                <a:lnTo>
                  <a:pt x="4309602" y="113772"/>
                </a:lnTo>
                <a:lnTo>
                  <a:pt x="4250088" y="96321"/>
                </a:lnTo>
                <a:lnTo>
                  <a:pt x="4187952" y="80016"/>
                </a:lnTo>
                <a:lnTo>
                  <a:pt x="4136978" y="68056"/>
                </a:lnTo>
                <a:lnTo>
                  <a:pt x="4085370" y="57089"/>
                </a:lnTo>
                <a:lnTo>
                  <a:pt x="4033188" y="47108"/>
                </a:lnTo>
                <a:lnTo>
                  <a:pt x="3980494" y="38107"/>
                </a:lnTo>
                <a:lnTo>
                  <a:pt x="3927351" y="30078"/>
                </a:lnTo>
                <a:lnTo>
                  <a:pt x="3873819" y="23014"/>
                </a:lnTo>
                <a:lnTo>
                  <a:pt x="3819962" y="16907"/>
                </a:lnTo>
                <a:lnTo>
                  <a:pt x="3765840" y="11753"/>
                </a:lnTo>
                <a:lnTo>
                  <a:pt x="3711516" y="7542"/>
                </a:lnTo>
                <a:lnTo>
                  <a:pt x="3657052" y="4268"/>
                </a:lnTo>
                <a:lnTo>
                  <a:pt x="3602509" y="1924"/>
                </a:lnTo>
                <a:lnTo>
                  <a:pt x="3547949" y="504"/>
                </a:lnTo>
                <a:lnTo>
                  <a:pt x="3493435" y="0"/>
                </a:lnTo>
                <a:lnTo>
                  <a:pt x="3439027" y="404"/>
                </a:lnTo>
                <a:lnTo>
                  <a:pt x="3384789" y="1711"/>
                </a:lnTo>
                <a:lnTo>
                  <a:pt x="3330781" y="3913"/>
                </a:lnTo>
                <a:lnTo>
                  <a:pt x="3277066" y="7003"/>
                </a:lnTo>
                <a:lnTo>
                  <a:pt x="3223705" y="10974"/>
                </a:lnTo>
                <a:lnTo>
                  <a:pt x="3170760" y="15820"/>
                </a:lnTo>
                <a:lnTo>
                  <a:pt x="3118294" y="21532"/>
                </a:lnTo>
                <a:lnTo>
                  <a:pt x="3066368" y="28105"/>
                </a:lnTo>
                <a:lnTo>
                  <a:pt x="3015044" y="35530"/>
                </a:lnTo>
                <a:lnTo>
                  <a:pt x="2964383" y="43802"/>
                </a:lnTo>
                <a:lnTo>
                  <a:pt x="2914448" y="52913"/>
                </a:lnTo>
                <a:lnTo>
                  <a:pt x="2865301" y="62856"/>
                </a:lnTo>
                <a:lnTo>
                  <a:pt x="2817003" y="73624"/>
                </a:lnTo>
                <a:lnTo>
                  <a:pt x="2769617" y="85210"/>
                </a:lnTo>
                <a:lnTo>
                  <a:pt x="2723203" y="97607"/>
                </a:lnTo>
                <a:lnTo>
                  <a:pt x="2677825" y="110808"/>
                </a:lnTo>
                <a:lnTo>
                  <a:pt x="2633543" y="124807"/>
                </a:lnTo>
                <a:lnTo>
                  <a:pt x="2590420" y="139595"/>
                </a:lnTo>
                <a:lnTo>
                  <a:pt x="2548518" y="155167"/>
                </a:lnTo>
                <a:lnTo>
                  <a:pt x="2507898" y="171515"/>
                </a:lnTo>
                <a:lnTo>
                  <a:pt x="2468622" y="188632"/>
                </a:lnTo>
                <a:lnTo>
                  <a:pt x="2430753" y="206511"/>
                </a:lnTo>
                <a:lnTo>
                  <a:pt x="2394351" y="225145"/>
                </a:lnTo>
                <a:lnTo>
                  <a:pt x="2359480" y="244527"/>
                </a:lnTo>
                <a:lnTo>
                  <a:pt x="2326200" y="264650"/>
                </a:lnTo>
                <a:lnTo>
                  <a:pt x="2264664" y="307092"/>
                </a:lnTo>
                <a:lnTo>
                  <a:pt x="0" y="98304"/>
                </a:lnTo>
                <a:lnTo>
                  <a:pt x="2092452" y="528072"/>
                </a:lnTo>
                <a:lnTo>
                  <a:pt x="2092452" y="692466"/>
                </a:lnTo>
                <a:lnTo>
                  <a:pt x="2092726" y="693533"/>
                </a:lnTo>
                <a:lnTo>
                  <a:pt x="2121473" y="757626"/>
                </a:lnTo>
                <a:lnTo>
                  <a:pt x="2165709" y="819740"/>
                </a:lnTo>
                <a:lnTo>
                  <a:pt x="2193452" y="849892"/>
                </a:lnTo>
                <a:lnTo>
                  <a:pt x="2224849" y="879354"/>
                </a:lnTo>
                <a:lnTo>
                  <a:pt x="2259826" y="908059"/>
                </a:lnTo>
                <a:lnTo>
                  <a:pt x="2298310" y="935944"/>
                </a:lnTo>
                <a:lnTo>
                  <a:pt x="2340228" y="962943"/>
                </a:lnTo>
                <a:lnTo>
                  <a:pt x="2385507" y="988990"/>
                </a:lnTo>
                <a:lnTo>
                  <a:pt x="2434075" y="1014020"/>
                </a:lnTo>
                <a:lnTo>
                  <a:pt x="2485858" y="1037969"/>
                </a:lnTo>
                <a:lnTo>
                  <a:pt x="2540782" y="1060770"/>
                </a:lnTo>
                <a:lnTo>
                  <a:pt x="2598776" y="1082358"/>
                </a:lnTo>
                <a:lnTo>
                  <a:pt x="2659767" y="1102669"/>
                </a:lnTo>
                <a:lnTo>
                  <a:pt x="2723680" y="1121636"/>
                </a:lnTo>
                <a:lnTo>
                  <a:pt x="2790444" y="1139196"/>
                </a:lnTo>
                <a:lnTo>
                  <a:pt x="2841417" y="1151155"/>
                </a:lnTo>
                <a:lnTo>
                  <a:pt x="2893025" y="1162122"/>
                </a:lnTo>
                <a:lnTo>
                  <a:pt x="2945207" y="1172103"/>
                </a:lnTo>
                <a:lnTo>
                  <a:pt x="2997901" y="1181104"/>
                </a:lnTo>
                <a:lnTo>
                  <a:pt x="3051045" y="1189133"/>
                </a:lnTo>
                <a:lnTo>
                  <a:pt x="3104576" y="1196198"/>
                </a:lnTo>
                <a:lnTo>
                  <a:pt x="3158433" y="1202304"/>
                </a:lnTo>
                <a:lnTo>
                  <a:pt x="3212555" y="1207459"/>
                </a:lnTo>
                <a:lnTo>
                  <a:pt x="3266879" y="1211669"/>
                </a:lnTo>
                <a:lnTo>
                  <a:pt x="3321343" y="1214943"/>
                </a:lnTo>
                <a:lnTo>
                  <a:pt x="3375886" y="1217287"/>
                </a:lnTo>
                <a:lnTo>
                  <a:pt x="3430446" y="1218707"/>
                </a:lnTo>
                <a:lnTo>
                  <a:pt x="3484960" y="1219212"/>
                </a:lnTo>
                <a:lnTo>
                  <a:pt x="3539368" y="1218807"/>
                </a:lnTo>
                <a:lnTo>
                  <a:pt x="3593606" y="1217500"/>
                </a:lnTo>
                <a:lnTo>
                  <a:pt x="3647614" y="1215298"/>
                </a:lnTo>
                <a:lnTo>
                  <a:pt x="3701330" y="1212208"/>
                </a:lnTo>
                <a:lnTo>
                  <a:pt x="3754690" y="1208237"/>
                </a:lnTo>
                <a:lnTo>
                  <a:pt x="3807635" y="1203391"/>
                </a:lnTo>
                <a:lnTo>
                  <a:pt x="3860101" y="1197679"/>
                </a:lnTo>
                <a:lnTo>
                  <a:pt x="3912027" y="1191107"/>
                </a:lnTo>
                <a:lnTo>
                  <a:pt x="3963352" y="1183681"/>
                </a:lnTo>
                <a:lnTo>
                  <a:pt x="4014012" y="1175409"/>
                </a:lnTo>
                <a:lnTo>
                  <a:pt x="4063947" y="1166298"/>
                </a:lnTo>
                <a:lnTo>
                  <a:pt x="4113094" y="1156355"/>
                </a:lnTo>
                <a:lnTo>
                  <a:pt x="4161392" y="1145587"/>
                </a:lnTo>
                <a:lnTo>
                  <a:pt x="4208779" y="1134001"/>
                </a:lnTo>
                <a:lnTo>
                  <a:pt x="4255192" y="1121604"/>
                </a:lnTo>
                <a:lnTo>
                  <a:pt x="4300571" y="1108403"/>
                </a:lnTo>
                <a:lnTo>
                  <a:pt x="4344852" y="1094404"/>
                </a:lnTo>
                <a:lnTo>
                  <a:pt x="4387975" y="1079616"/>
                </a:lnTo>
                <a:lnTo>
                  <a:pt x="4429877" y="1064044"/>
                </a:lnTo>
                <a:lnTo>
                  <a:pt x="4470497" y="1047696"/>
                </a:lnTo>
                <a:lnTo>
                  <a:pt x="4509773" y="1030580"/>
                </a:lnTo>
                <a:lnTo>
                  <a:pt x="4547642" y="1012701"/>
                </a:lnTo>
                <a:lnTo>
                  <a:pt x="4584044" y="994067"/>
                </a:lnTo>
                <a:lnTo>
                  <a:pt x="4618915" y="974684"/>
                </a:lnTo>
                <a:lnTo>
                  <a:pt x="4652195" y="954561"/>
                </a:lnTo>
                <a:lnTo>
                  <a:pt x="4713732" y="912120"/>
                </a:lnTo>
                <a:lnTo>
                  <a:pt x="4748067" y="884464"/>
                </a:lnTo>
                <a:lnTo>
                  <a:pt x="4778801" y="856396"/>
                </a:lnTo>
                <a:lnTo>
                  <a:pt x="4805966" y="827968"/>
                </a:lnTo>
                <a:lnTo>
                  <a:pt x="4849719" y="770237"/>
                </a:lnTo>
                <a:lnTo>
                  <a:pt x="4879587" y="711686"/>
                </a:lnTo>
                <a:lnTo>
                  <a:pt x="4895832" y="652732"/>
                </a:lnTo>
                <a:lnTo>
                  <a:pt x="4898928" y="623233"/>
                </a:lnTo>
                <a:close/>
              </a:path>
              <a:path w="4899025" h="1219835">
                <a:moveTo>
                  <a:pt x="2092452" y="692466"/>
                </a:moveTo>
                <a:lnTo>
                  <a:pt x="2092452" y="528072"/>
                </a:lnTo>
                <a:lnTo>
                  <a:pt x="2084032" y="561500"/>
                </a:lnTo>
                <a:lnTo>
                  <a:pt x="2079923" y="594826"/>
                </a:lnTo>
                <a:lnTo>
                  <a:pt x="2080051" y="627984"/>
                </a:lnTo>
                <a:lnTo>
                  <a:pt x="2084343" y="660908"/>
                </a:lnTo>
                <a:lnTo>
                  <a:pt x="2092452" y="692466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08934" y="3806442"/>
            <a:ext cx="1198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Observe</a:t>
            </a:r>
            <a:r>
              <a:rPr sz="1600" b="1" spc="1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the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5950" y="4050282"/>
            <a:ext cx="1703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usage of</a:t>
            </a:r>
            <a:r>
              <a:rPr sz="1600" b="1" spc="-3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optional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96514" y="4294122"/>
            <a:ext cx="18218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print statement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for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0250" y="4537962"/>
            <a:ext cx="1475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documentation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0644" y="4917948"/>
            <a:ext cx="2648585" cy="832485"/>
          </a:xfrm>
          <a:custGeom>
            <a:avLst/>
            <a:gdLst/>
            <a:ahLst/>
            <a:cxnLst/>
            <a:rect l="l" t="t" r="r" b="b"/>
            <a:pathLst>
              <a:path w="2648585" h="832485">
                <a:moveTo>
                  <a:pt x="2648233" y="0"/>
                </a:moveTo>
                <a:lnTo>
                  <a:pt x="1685065" y="254508"/>
                </a:lnTo>
                <a:lnTo>
                  <a:pt x="1633989" y="249402"/>
                </a:lnTo>
                <a:lnTo>
                  <a:pt x="1582412" y="244918"/>
                </a:lnTo>
                <a:lnTo>
                  <a:pt x="1530410" y="241051"/>
                </a:lnTo>
                <a:lnTo>
                  <a:pt x="1478057" y="237796"/>
                </a:lnTo>
                <a:lnTo>
                  <a:pt x="1425431" y="235147"/>
                </a:lnTo>
                <a:lnTo>
                  <a:pt x="1372606" y="233100"/>
                </a:lnTo>
                <a:lnTo>
                  <a:pt x="1319658" y="231650"/>
                </a:lnTo>
                <a:lnTo>
                  <a:pt x="1266664" y="230791"/>
                </a:lnTo>
                <a:lnTo>
                  <a:pt x="1213698" y="230519"/>
                </a:lnTo>
                <a:lnTo>
                  <a:pt x="1160837" y="230827"/>
                </a:lnTo>
                <a:lnTo>
                  <a:pt x="1108157" y="231712"/>
                </a:lnTo>
                <a:lnTo>
                  <a:pt x="1055732" y="233167"/>
                </a:lnTo>
                <a:lnTo>
                  <a:pt x="1003321" y="235205"/>
                </a:lnTo>
                <a:lnTo>
                  <a:pt x="951953" y="237771"/>
                </a:lnTo>
                <a:lnTo>
                  <a:pt x="900750" y="240909"/>
                </a:lnTo>
                <a:lnTo>
                  <a:pt x="850107" y="244597"/>
                </a:lnTo>
                <a:lnTo>
                  <a:pt x="800098" y="248830"/>
                </a:lnTo>
                <a:lnTo>
                  <a:pt x="750799" y="253604"/>
                </a:lnTo>
                <a:lnTo>
                  <a:pt x="702286" y="258914"/>
                </a:lnTo>
                <a:lnTo>
                  <a:pt x="654635" y="264753"/>
                </a:lnTo>
                <a:lnTo>
                  <a:pt x="607922" y="271117"/>
                </a:lnTo>
                <a:lnTo>
                  <a:pt x="562221" y="278001"/>
                </a:lnTo>
                <a:lnTo>
                  <a:pt x="517610" y="285399"/>
                </a:lnTo>
                <a:lnTo>
                  <a:pt x="474163" y="293308"/>
                </a:lnTo>
                <a:lnTo>
                  <a:pt x="431957" y="301721"/>
                </a:lnTo>
                <a:lnTo>
                  <a:pt x="391067" y="310633"/>
                </a:lnTo>
                <a:lnTo>
                  <a:pt x="351568" y="320040"/>
                </a:lnTo>
                <a:lnTo>
                  <a:pt x="292642" y="335749"/>
                </a:lnTo>
                <a:lnTo>
                  <a:pt x="239109" y="352215"/>
                </a:lnTo>
                <a:lnTo>
                  <a:pt x="190969" y="369367"/>
                </a:lnTo>
                <a:lnTo>
                  <a:pt x="148222" y="387133"/>
                </a:lnTo>
                <a:lnTo>
                  <a:pt x="110868" y="405439"/>
                </a:lnTo>
                <a:lnTo>
                  <a:pt x="52340" y="443387"/>
                </a:lnTo>
                <a:lnTo>
                  <a:pt x="15384" y="482633"/>
                </a:lnTo>
                <a:lnTo>
                  <a:pt x="0" y="522600"/>
                </a:lnTo>
                <a:lnTo>
                  <a:pt x="397" y="542675"/>
                </a:lnTo>
                <a:lnTo>
                  <a:pt x="17371" y="582642"/>
                </a:lnTo>
                <a:lnTo>
                  <a:pt x="55918" y="621888"/>
                </a:lnTo>
                <a:lnTo>
                  <a:pt x="116037" y="659836"/>
                </a:lnTo>
                <a:lnTo>
                  <a:pt x="154186" y="678142"/>
                </a:lnTo>
                <a:lnTo>
                  <a:pt x="197728" y="695908"/>
                </a:lnTo>
                <a:lnTo>
                  <a:pt x="246663" y="713060"/>
                </a:lnTo>
                <a:lnTo>
                  <a:pt x="300991" y="729526"/>
                </a:lnTo>
                <a:lnTo>
                  <a:pt x="360712" y="745236"/>
                </a:lnTo>
                <a:lnTo>
                  <a:pt x="403546" y="755281"/>
                </a:lnTo>
                <a:lnTo>
                  <a:pt x="447808" y="764710"/>
                </a:lnTo>
                <a:lnTo>
                  <a:pt x="493409" y="773523"/>
                </a:lnTo>
                <a:lnTo>
                  <a:pt x="540260" y="781719"/>
                </a:lnTo>
                <a:lnTo>
                  <a:pt x="588271" y="789299"/>
                </a:lnTo>
                <a:lnTo>
                  <a:pt x="637351" y="796264"/>
                </a:lnTo>
                <a:lnTo>
                  <a:pt x="687411" y="802612"/>
                </a:lnTo>
                <a:lnTo>
                  <a:pt x="738361" y="808346"/>
                </a:lnTo>
                <a:lnTo>
                  <a:pt x="790111" y="813464"/>
                </a:lnTo>
                <a:lnTo>
                  <a:pt x="842572" y="817968"/>
                </a:lnTo>
                <a:lnTo>
                  <a:pt x="895654" y="821856"/>
                </a:lnTo>
                <a:lnTo>
                  <a:pt x="949267" y="825131"/>
                </a:lnTo>
                <a:lnTo>
                  <a:pt x="1003639" y="827803"/>
                </a:lnTo>
                <a:lnTo>
                  <a:pt x="1057726" y="829837"/>
                </a:lnTo>
                <a:lnTo>
                  <a:pt x="1112392" y="831269"/>
                </a:lnTo>
                <a:lnTo>
                  <a:pt x="1167230" y="832088"/>
                </a:lnTo>
                <a:lnTo>
                  <a:pt x="1222151" y="832294"/>
                </a:lnTo>
                <a:lnTo>
                  <a:pt x="1277063" y="831887"/>
                </a:lnTo>
                <a:lnTo>
                  <a:pt x="1331877" y="830867"/>
                </a:lnTo>
                <a:lnTo>
                  <a:pt x="1386504" y="829234"/>
                </a:lnTo>
                <a:lnTo>
                  <a:pt x="1440854" y="826989"/>
                </a:lnTo>
                <a:lnTo>
                  <a:pt x="1494837" y="824132"/>
                </a:lnTo>
                <a:lnTo>
                  <a:pt x="1548362" y="820663"/>
                </a:lnTo>
                <a:lnTo>
                  <a:pt x="1601341" y="816582"/>
                </a:lnTo>
                <a:lnTo>
                  <a:pt x="1653684" y="811890"/>
                </a:lnTo>
                <a:lnTo>
                  <a:pt x="1705300" y="806587"/>
                </a:lnTo>
                <a:lnTo>
                  <a:pt x="1756100" y="800673"/>
                </a:lnTo>
                <a:lnTo>
                  <a:pt x="1805994" y="794148"/>
                </a:lnTo>
                <a:lnTo>
                  <a:pt x="1854892" y="787013"/>
                </a:lnTo>
                <a:lnTo>
                  <a:pt x="1902705" y="779267"/>
                </a:lnTo>
                <a:lnTo>
                  <a:pt x="1949343" y="770912"/>
                </a:lnTo>
                <a:lnTo>
                  <a:pt x="1994715" y="761946"/>
                </a:lnTo>
                <a:lnTo>
                  <a:pt x="2038733" y="752372"/>
                </a:lnTo>
                <a:lnTo>
                  <a:pt x="2072161" y="744375"/>
                </a:lnTo>
                <a:lnTo>
                  <a:pt x="2072161" y="316992"/>
                </a:lnTo>
                <a:lnTo>
                  <a:pt x="2648233" y="0"/>
                </a:lnTo>
                <a:close/>
              </a:path>
              <a:path w="2648585" h="832485">
                <a:moveTo>
                  <a:pt x="2432328" y="539627"/>
                </a:moveTo>
                <a:lnTo>
                  <a:pt x="2426051" y="499515"/>
                </a:lnTo>
                <a:lnTo>
                  <a:pt x="2398249" y="459835"/>
                </a:lnTo>
                <a:lnTo>
                  <a:pt x="2348941" y="421166"/>
                </a:lnTo>
                <a:lnTo>
                  <a:pt x="2278145" y="384085"/>
                </a:lnTo>
                <a:lnTo>
                  <a:pt x="2234695" y="366319"/>
                </a:lnTo>
                <a:lnTo>
                  <a:pt x="2185879" y="349167"/>
                </a:lnTo>
                <a:lnTo>
                  <a:pt x="2131701" y="332701"/>
                </a:lnTo>
                <a:lnTo>
                  <a:pt x="2072161" y="316992"/>
                </a:lnTo>
                <a:lnTo>
                  <a:pt x="2072161" y="744375"/>
                </a:lnTo>
                <a:lnTo>
                  <a:pt x="2140223" y="726478"/>
                </a:lnTo>
                <a:lnTo>
                  <a:pt x="2193733" y="710012"/>
                </a:lnTo>
                <a:lnTo>
                  <a:pt x="2241837" y="692860"/>
                </a:lnTo>
                <a:lnTo>
                  <a:pt x="2284537" y="675094"/>
                </a:lnTo>
                <a:lnTo>
                  <a:pt x="2321836" y="656788"/>
                </a:lnTo>
                <a:lnTo>
                  <a:pt x="2380239" y="618840"/>
                </a:lnTo>
                <a:lnTo>
                  <a:pt x="2417064" y="579594"/>
                </a:lnTo>
                <a:lnTo>
                  <a:pt x="2432328" y="539627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59725" y="4751322"/>
            <a:ext cx="6472555" cy="84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0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print_str("Calling the user defined function</a:t>
            </a:r>
            <a:r>
              <a:rPr sz="1600" spc="10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print_str(str1)")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Function</a:t>
            </a:r>
            <a:r>
              <a:rPr sz="1800" b="1" spc="-2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Call</a:t>
            </a:r>
            <a:endParaRPr sz="1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47956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  <a:r>
              <a:rPr spc="-40" dirty="0"/>
              <a:t> </a:t>
            </a:r>
            <a:r>
              <a:rPr spc="-5"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8301355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Pass arguments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to</a:t>
            </a:r>
            <a:r>
              <a:rPr sz="1800" b="1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functions: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 are passed by reference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</a:t>
            </a:r>
            <a:r>
              <a:rPr sz="1600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endParaRPr sz="160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Any change made to parameter passed by reference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called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will reflect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calling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based on whether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data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type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of argument passed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mutable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or 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immutable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In</a:t>
            </a:r>
            <a:r>
              <a:rPr sz="16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endParaRPr sz="160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Font typeface="Helvetica"/>
              <a:buChar char="•"/>
              <a:tabLst>
                <a:tab pos="701040" algn="l"/>
                <a:tab pos="701675" algn="l"/>
              </a:tabLst>
            </a:pPr>
            <a:r>
              <a:rPr sz="1400" b="1" spc="-5" dirty="0">
                <a:solidFill>
                  <a:srgbClr val="6C6D70"/>
                </a:solidFill>
                <a:latin typeface="Helvetica"/>
                <a:cs typeface="Helvetica"/>
              </a:rPr>
              <a:t>Mutable Data </a:t>
            </a:r>
            <a:r>
              <a:rPr sz="1400" b="1" spc="-15" dirty="0">
                <a:solidFill>
                  <a:srgbClr val="6C6D70"/>
                </a:solidFill>
                <a:latin typeface="Helvetica"/>
                <a:cs typeface="Helvetica"/>
              </a:rPr>
              <a:t>types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include Lists, Sets,</a:t>
            </a:r>
            <a:r>
              <a:rPr sz="1400" spc="-1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Dictionary</a:t>
            </a:r>
            <a:endParaRPr sz="1400">
              <a:latin typeface="Helvetica"/>
              <a:cs typeface="Helvetic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007BC3"/>
              </a:buClr>
              <a:buFont typeface="Helvetica"/>
              <a:buChar char="•"/>
            </a:pPr>
            <a:endParaRPr sz="115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701040" algn="l"/>
                <a:tab pos="701675" algn="l"/>
              </a:tabLst>
            </a:pPr>
            <a:r>
              <a:rPr sz="1400" b="1" spc="-5" dirty="0">
                <a:solidFill>
                  <a:srgbClr val="6C6D70"/>
                </a:solidFill>
                <a:latin typeface="Helvetica"/>
                <a:cs typeface="Helvetica"/>
              </a:rPr>
              <a:t>Immutable Data </a:t>
            </a:r>
            <a:r>
              <a:rPr sz="1400" b="1" spc="-15" dirty="0">
                <a:solidFill>
                  <a:srgbClr val="6C6D70"/>
                </a:solidFill>
                <a:latin typeface="Helvetica"/>
                <a:cs typeface="Helvetica"/>
              </a:rPr>
              <a:t>types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include </a:t>
            </a:r>
            <a:r>
              <a:rPr sz="1400" spc="-15" dirty="0">
                <a:solidFill>
                  <a:srgbClr val="6C6D70"/>
                </a:solidFill>
                <a:latin typeface="Helvetica"/>
                <a:cs typeface="Helvetica"/>
              </a:rPr>
              <a:t>Number,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Strings,</a:t>
            </a:r>
            <a:r>
              <a:rPr sz="1400" spc="-114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Tuples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648" y="484876"/>
            <a:ext cx="4663052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076" y="1166875"/>
            <a:ext cx="688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Pass arguments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functions: Immutable Data </a:t>
            </a:r>
            <a:r>
              <a:rPr sz="1800" b="1" spc="-40" dirty="0">
                <a:solidFill>
                  <a:srgbClr val="6C6D70"/>
                </a:solidFill>
                <a:latin typeface="Helvetica"/>
                <a:cs typeface="Helvetica"/>
              </a:rPr>
              <a:t>Type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-</a:t>
            </a:r>
            <a:r>
              <a:rPr sz="1800" b="1" spc="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Number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9906" y="1872996"/>
            <a:ext cx="6971030" cy="2801620"/>
          </a:xfrm>
          <a:custGeom>
            <a:avLst/>
            <a:gdLst/>
            <a:ahLst/>
            <a:cxnLst/>
            <a:rect l="l" t="t" r="r" b="b"/>
            <a:pathLst>
              <a:path w="6971030" h="2801620">
                <a:moveTo>
                  <a:pt x="0" y="0"/>
                </a:moveTo>
                <a:lnTo>
                  <a:pt x="0" y="2801112"/>
                </a:lnTo>
                <a:lnTo>
                  <a:pt x="6970776" y="2801112"/>
                </a:lnTo>
                <a:lnTo>
                  <a:pt x="6970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6190" y="1859280"/>
            <a:ext cx="7000240" cy="2830195"/>
          </a:xfrm>
          <a:custGeom>
            <a:avLst/>
            <a:gdLst/>
            <a:ahLst/>
            <a:cxnLst/>
            <a:rect l="l" t="t" r="r" b="b"/>
            <a:pathLst>
              <a:path w="7000240" h="2830195">
                <a:moveTo>
                  <a:pt x="6999732" y="2822448"/>
                </a:moveTo>
                <a:lnTo>
                  <a:pt x="6999732" y="6096"/>
                </a:lnTo>
                <a:lnTo>
                  <a:pt x="6993636" y="0"/>
                </a:lnTo>
                <a:lnTo>
                  <a:pt x="6096" y="0"/>
                </a:lnTo>
                <a:lnTo>
                  <a:pt x="0" y="6096"/>
                </a:lnTo>
                <a:lnTo>
                  <a:pt x="0" y="2822448"/>
                </a:lnTo>
                <a:lnTo>
                  <a:pt x="6096" y="2830068"/>
                </a:lnTo>
                <a:lnTo>
                  <a:pt x="13716" y="2830068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6970776" y="28956"/>
                </a:lnTo>
                <a:lnTo>
                  <a:pt x="6970776" y="13716"/>
                </a:lnTo>
                <a:lnTo>
                  <a:pt x="6984492" y="28956"/>
                </a:lnTo>
                <a:lnTo>
                  <a:pt x="6984492" y="2830068"/>
                </a:lnTo>
                <a:lnTo>
                  <a:pt x="6993636" y="2830068"/>
                </a:lnTo>
                <a:lnTo>
                  <a:pt x="6999732" y="2822448"/>
                </a:lnTo>
                <a:close/>
              </a:path>
              <a:path w="7000240" h="2830195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7000240" h="2830195">
                <a:moveTo>
                  <a:pt x="28956" y="2801112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2801112"/>
                </a:lnTo>
                <a:lnTo>
                  <a:pt x="28956" y="2801112"/>
                </a:lnTo>
                <a:close/>
              </a:path>
              <a:path w="7000240" h="2830195">
                <a:moveTo>
                  <a:pt x="6984492" y="2801112"/>
                </a:moveTo>
                <a:lnTo>
                  <a:pt x="13716" y="2801112"/>
                </a:lnTo>
                <a:lnTo>
                  <a:pt x="28956" y="2814828"/>
                </a:lnTo>
                <a:lnTo>
                  <a:pt x="28956" y="2830068"/>
                </a:lnTo>
                <a:lnTo>
                  <a:pt x="6970776" y="2830068"/>
                </a:lnTo>
                <a:lnTo>
                  <a:pt x="6970776" y="2814828"/>
                </a:lnTo>
                <a:lnTo>
                  <a:pt x="6984492" y="2801112"/>
                </a:lnTo>
                <a:close/>
              </a:path>
              <a:path w="7000240" h="2830195">
                <a:moveTo>
                  <a:pt x="28956" y="2830068"/>
                </a:moveTo>
                <a:lnTo>
                  <a:pt x="28956" y="2814828"/>
                </a:lnTo>
                <a:lnTo>
                  <a:pt x="13716" y="2801112"/>
                </a:lnTo>
                <a:lnTo>
                  <a:pt x="13716" y="2830068"/>
                </a:lnTo>
                <a:lnTo>
                  <a:pt x="28956" y="2830068"/>
                </a:lnTo>
                <a:close/>
              </a:path>
              <a:path w="7000240" h="2830195">
                <a:moveTo>
                  <a:pt x="6984492" y="28956"/>
                </a:moveTo>
                <a:lnTo>
                  <a:pt x="6970776" y="13716"/>
                </a:lnTo>
                <a:lnTo>
                  <a:pt x="6970776" y="28956"/>
                </a:lnTo>
                <a:lnTo>
                  <a:pt x="6984492" y="28956"/>
                </a:lnTo>
                <a:close/>
              </a:path>
              <a:path w="7000240" h="2830195">
                <a:moveTo>
                  <a:pt x="6984492" y="2801112"/>
                </a:moveTo>
                <a:lnTo>
                  <a:pt x="6984492" y="28956"/>
                </a:lnTo>
                <a:lnTo>
                  <a:pt x="6970776" y="28956"/>
                </a:lnTo>
                <a:lnTo>
                  <a:pt x="6970776" y="2801112"/>
                </a:lnTo>
                <a:lnTo>
                  <a:pt x="6984492" y="2801112"/>
                </a:lnTo>
                <a:close/>
              </a:path>
              <a:path w="7000240" h="2830195">
                <a:moveTo>
                  <a:pt x="6984492" y="2830068"/>
                </a:moveTo>
                <a:lnTo>
                  <a:pt x="6984492" y="2801112"/>
                </a:lnTo>
                <a:lnTo>
                  <a:pt x="6970776" y="2814828"/>
                </a:lnTo>
                <a:lnTo>
                  <a:pt x="6970776" y="2830068"/>
                </a:lnTo>
                <a:lnTo>
                  <a:pt x="6984492" y="283006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9906" y="1901443"/>
            <a:ext cx="697103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320040" marR="5030470" indent="-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 change(cust_id): 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cust_id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+=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</a:t>
            </a:r>
            <a:endParaRPr sz="1600">
              <a:latin typeface="Helvetica"/>
              <a:cs typeface="Helvetica"/>
            </a:endParaRPr>
          </a:p>
          <a:p>
            <a:pPr marL="320040" marR="213677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print("Customer Id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function definition: ", cust_id)  return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 Invocation </a:t>
            </a:r>
            <a:r>
              <a:rPr sz="1600" b="1" spc="5" dirty="0">
                <a:solidFill>
                  <a:srgbClr val="F15928"/>
                </a:solidFill>
                <a:latin typeface="Helvetica"/>
                <a:cs typeface="Helvetica"/>
              </a:rPr>
              <a:t>with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arguments of immutable data</a:t>
            </a:r>
            <a:r>
              <a:rPr sz="1600" b="1" spc="204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F15928"/>
                </a:solidFill>
                <a:latin typeface="Helvetica"/>
                <a:cs typeface="Helvetica"/>
              </a:rPr>
              <a:t>type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cust_id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 100</a:t>
            </a:r>
            <a:endParaRPr sz="1600">
              <a:latin typeface="Helvetica"/>
              <a:cs typeface="Helvetica"/>
            </a:endParaRPr>
          </a:p>
          <a:p>
            <a:pPr marL="91440" marR="184467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print("Customer Id before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 cust_id)  change(cust_id)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print("Customer Id after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</a:t>
            </a:r>
            <a:r>
              <a:rPr sz="1600" spc="7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cust_id)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3058" y="5666232"/>
            <a:ext cx="6964680" cy="830580"/>
          </a:xfrm>
          <a:custGeom>
            <a:avLst/>
            <a:gdLst/>
            <a:ahLst/>
            <a:cxnLst/>
            <a:rect l="l" t="t" r="r" b="b"/>
            <a:pathLst>
              <a:path w="6964680" h="830579">
                <a:moveTo>
                  <a:pt x="0" y="0"/>
                </a:moveTo>
                <a:lnTo>
                  <a:pt x="0" y="830580"/>
                </a:lnTo>
                <a:lnTo>
                  <a:pt x="6964680" y="830580"/>
                </a:lnTo>
                <a:lnTo>
                  <a:pt x="6964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7818" y="5652516"/>
            <a:ext cx="6993890" cy="859790"/>
          </a:xfrm>
          <a:custGeom>
            <a:avLst/>
            <a:gdLst/>
            <a:ahLst/>
            <a:cxnLst/>
            <a:rect l="l" t="t" r="r" b="b"/>
            <a:pathLst>
              <a:path w="6993890" h="859790">
                <a:moveTo>
                  <a:pt x="6993636" y="851916"/>
                </a:moveTo>
                <a:lnTo>
                  <a:pt x="6993636" y="6096"/>
                </a:lnTo>
                <a:lnTo>
                  <a:pt x="6987540" y="0"/>
                </a:lnTo>
                <a:lnTo>
                  <a:pt x="7620" y="0"/>
                </a:lnTo>
                <a:lnTo>
                  <a:pt x="0" y="6096"/>
                </a:lnTo>
                <a:lnTo>
                  <a:pt x="0" y="851916"/>
                </a:lnTo>
                <a:lnTo>
                  <a:pt x="7620" y="859536"/>
                </a:lnTo>
                <a:lnTo>
                  <a:pt x="15240" y="859536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6964680" y="27432"/>
                </a:lnTo>
                <a:lnTo>
                  <a:pt x="6964680" y="13716"/>
                </a:lnTo>
                <a:lnTo>
                  <a:pt x="6979920" y="27432"/>
                </a:lnTo>
                <a:lnTo>
                  <a:pt x="6979920" y="859536"/>
                </a:lnTo>
                <a:lnTo>
                  <a:pt x="6987540" y="859536"/>
                </a:lnTo>
                <a:lnTo>
                  <a:pt x="6993636" y="851916"/>
                </a:lnTo>
                <a:close/>
              </a:path>
              <a:path w="6993890" h="859790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6993890" h="859790">
                <a:moveTo>
                  <a:pt x="28956" y="830580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830580"/>
                </a:lnTo>
                <a:lnTo>
                  <a:pt x="28956" y="830580"/>
                </a:lnTo>
                <a:close/>
              </a:path>
              <a:path w="6993890" h="859790">
                <a:moveTo>
                  <a:pt x="6979920" y="830580"/>
                </a:moveTo>
                <a:lnTo>
                  <a:pt x="15240" y="830580"/>
                </a:lnTo>
                <a:lnTo>
                  <a:pt x="28956" y="844296"/>
                </a:lnTo>
                <a:lnTo>
                  <a:pt x="28956" y="859536"/>
                </a:lnTo>
                <a:lnTo>
                  <a:pt x="6964680" y="859536"/>
                </a:lnTo>
                <a:lnTo>
                  <a:pt x="6964680" y="844296"/>
                </a:lnTo>
                <a:lnTo>
                  <a:pt x="6979920" y="830580"/>
                </a:lnTo>
                <a:close/>
              </a:path>
              <a:path w="6993890" h="859790">
                <a:moveTo>
                  <a:pt x="28956" y="859536"/>
                </a:moveTo>
                <a:lnTo>
                  <a:pt x="28956" y="844296"/>
                </a:lnTo>
                <a:lnTo>
                  <a:pt x="15240" y="830580"/>
                </a:lnTo>
                <a:lnTo>
                  <a:pt x="15240" y="859536"/>
                </a:lnTo>
                <a:lnTo>
                  <a:pt x="28956" y="859536"/>
                </a:lnTo>
                <a:close/>
              </a:path>
              <a:path w="6993890" h="859790">
                <a:moveTo>
                  <a:pt x="6979920" y="27432"/>
                </a:moveTo>
                <a:lnTo>
                  <a:pt x="6964680" y="13716"/>
                </a:lnTo>
                <a:lnTo>
                  <a:pt x="6964680" y="27432"/>
                </a:lnTo>
                <a:lnTo>
                  <a:pt x="6979920" y="27432"/>
                </a:lnTo>
                <a:close/>
              </a:path>
              <a:path w="6993890" h="859790">
                <a:moveTo>
                  <a:pt x="6979920" y="830580"/>
                </a:moveTo>
                <a:lnTo>
                  <a:pt x="6979920" y="27432"/>
                </a:lnTo>
                <a:lnTo>
                  <a:pt x="6964680" y="27432"/>
                </a:lnTo>
                <a:lnTo>
                  <a:pt x="6964680" y="830580"/>
                </a:lnTo>
                <a:lnTo>
                  <a:pt x="6979920" y="830580"/>
                </a:lnTo>
                <a:close/>
              </a:path>
              <a:path w="6993890" h="859790">
                <a:moveTo>
                  <a:pt x="6979920" y="859536"/>
                </a:moveTo>
                <a:lnTo>
                  <a:pt x="6979920" y="830580"/>
                </a:lnTo>
                <a:lnTo>
                  <a:pt x="6964680" y="844296"/>
                </a:lnTo>
                <a:lnTo>
                  <a:pt x="6964680" y="859536"/>
                </a:lnTo>
                <a:lnTo>
                  <a:pt x="6979920" y="85953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0280" y="5693153"/>
            <a:ext cx="40157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 Id before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100  Customer Id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function definition: 101  Customer Id after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</a:t>
            </a:r>
            <a:r>
              <a:rPr sz="1600" spc="3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100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9349" y="1732279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6301" y="5523989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8165" y="4731669"/>
            <a:ext cx="3794760" cy="1581150"/>
          </a:xfrm>
          <a:custGeom>
            <a:avLst/>
            <a:gdLst/>
            <a:ahLst/>
            <a:cxnLst/>
            <a:rect l="l" t="t" r="r" b="b"/>
            <a:pathLst>
              <a:path w="3794759" h="1581150">
                <a:moveTo>
                  <a:pt x="3794569" y="471055"/>
                </a:moveTo>
                <a:lnTo>
                  <a:pt x="3789495" y="433163"/>
                </a:lnTo>
                <a:lnTo>
                  <a:pt x="3772021" y="395626"/>
                </a:lnTo>
                <a:lnTo>
                  <a:pt x="3742365" y="358629"/>
                </a:lnTo>
                <a:lnTo>
                  <a:pt x="3700744" y="322362"/>
                </a:lnTo>
                <a:lnTo>
                  <a:pt x="3647379" y="287011"/>
                </a:lnTo>
                <a:lnTo>
                  <a:pt x="3582488" y="252766"/>
                </a:lnTo>
                <a:lnTo>
                  <a:pt x="3545788" y="236117"/>
                </a:lnTo>
                <a:lnTo>
                  <a:pt x="3506289" y="219815"/>
                </a:lnTo>
                <a:lnTo>
                  <a:pt x="3464017" y="203882"/>
                </a:lnTo>
                <a:lnTo>
                  <a:pt x="3419001" y="188344"/>
                </a:lnTo>
                <a:lnTo>
                  <a:pt x="3371266" y="173223"/>
                </a:lnTo>
                <a:lnTo>
                  <a:pt x="3320842" y="158542"/>
                </a:lnTo>
                <a:lnTo>
                  <a:pt x="3267755" y="144326"/>
                </a:lnTo>
                <a:lnTo>
                  <a:pt x="3212032" y="130598"/>
                </a:lnTo>
                <a:lnTo>
                  <a:pt x="3153700" y="117380"/>
                </a:lnTo>
                <a:lnTo>
                  <a:pt x="3092788" y="104698"/>
                </a:lnTo>
                <a:lnTo>
                  <a:pt x="3029322" y="92574"/>
                </a:lnTo>
                <a:lnTo>
                  <a:pt x="2963330" y="81031"/>
                </a:lnTo>
                <a:lnTo>
                  <a:pt x="2894839" y="70094"/>
                </a:lnTo>
                <a:lnTo>
                  <a:pt x="2823876" y="59786"/>
                </a:lnTo>
                <a:lnTo>
                  <a:pt x="2770946" y="52718"/>
                </a:lnTo>
                <a:lnTo>
                  <a:pt x="2717513" y="46107"/>
                </a:lnTo>
                <a:lnTo>
                  <a:pt x="2663614" y="39951"/>
                </a:lnTo>
                <a:lnTo>
                  <a:pt x="2609288" y="34246"/>
                </a:lnTo>
                <a:lnTo>
                  <a:pt x="2554573" y="28991"/>
                </a:lnTo>
                <a:lnTo>
                  <a:pt x="2499506" y="24183"/>
                </a:lnTo>
                <a:lnTo>
                  <a:pt x="2444126" y="19818"/>
                </a:lnTo>
                <a:lnTo>
                  <a:pt x="2388470" y="15894"/>
                </a:lnTo>
                <a:lnTo>
                  <a:pt x="2332576" y="12410"/>
                </a:lnTo>
                <a:lnTo>
                  <a:pt x="2276483" y="9361"/>
                </a:lnTo>
                <a:lnTo>
                  <a:pt x="2220227" y="6745"/>
                </a:lnTo>
                <a:lnTo>
                  <a:pt x="2163848" y="4560"/>
                </a:lnTo>
                <a:lnTo>
                  <a:pt x="2107382" y="2803"/>
                </a:lnTo>
                <a:lnTo>
                  <a:pt x="2050868" y="1471"/>
                </a:lnTo>
                <a:lnTo>
                  <a:pt x="1994344" y="561"/>
                </a:lnTo>
                <a:lnTo>
                  <a:pt x="1937847" y="72"/>
                </a:lnTo>
                <a:lnTo>
                  <a:pt x="1881417" y="0"/>
                </a:lnTo>
                <a:lnTo>
                  <a:pt x="1825089" y="342"/>
                </a:lnTo>
                <a:lnTo>
                  <a:pt x="1768903" y="1096"/>
                </a:lnTo>
                <a:lnTo>
                  <a:pt x="1712896" y="2260"/>
                </a:lnTo>
                <a:lnTo>
                  <a:pt x="1657107" y="3830"/>
                </a:lnTo>
                <a:lnTo>
                  <a:pt x="1601572" y="5804"/>
                </a:lnTo>
                <a:lnTo>
                  <a:pt x="1546331" y="8179"/>
                </a:lnTo>
                <a:lnTo>
                  <a:pt x="1491420" y="10953"/>
                </a:lnTo>
                <a:lnTo>
                  <a:pt x="1436879" y="14122"/>
                </a:lnTo>
                <a:lnTo>
                  <a:pt x="1382744" y="17685"/>
                </a:lnTo>
                <a:lnTo>
                  <a:pt x="1329054" y="21639"/>
                </a:lnTo>
                <a:lnTo>
                  <a:pt x="1275846" y="25980"/>
                </a:lnTo>
                <a:lnTo>
                  <a:pt x="1223159" y="30707"/>
                </a:lnTo>
                <a:lnTo>
                  <a:pt x="1171030" y="35816"/>
                </a:lnTo>
                <a:lnTo>
                  <a:pt x="1119498" y="41306"/>
                </a:lnTo>
                <a:lnTo>
                  <a:pt x="1068600" y="47172"/>
                </a:lnTo>
                <a:lnTo>
                  <a:pt x="1018374" y="53413"/>
                </a:lnTo>
                <a:lnTo>
                  <a:pt x="968858" y="60026"/>
                </a:lnTo>
                <a:lnTo>
                  <a:pt x="920091" y="67008"/>
                </a:lnTo>
                <a:lnTo>
                  <a:pt x="872109" y="74357"/>
                </a:lnTo>
                <a:lnTo>
                  <a:pt x="824951" y="82070"/>
                </a:lnTo>
                <a:lnTo>
                  <a:pt x="778654" y="90144"/>
                </a:lnTo>
                <a:lnTo>
                  <a:pt x="733258" y="98576"/>
                </a:lnTo>
                <a:lnTo>
                  <a:pt x="688799" y="107365"/>
                </a:lnTo>
                <a:lnTo>
                  <a:pt x="645315" y="116507"/>
                </a:lnTo>
                <a:lnTo>
                  <a:pt x="602845" y="125999"/>
                </a:lnTo>
                <a:lnTo>
                  <a:pt x="561426" y="135839"/>
                </a:lnTo>
                <a:lnTo>
                  <a:pt x="521096" y="146025"/>
                </a:lnTo>
                <a:lnTo>
                  <a:pt x="481894" y="156553"/>
                </a:lnTo>
                <a:lnTo>
                  <a:pt x="443856" y="167421"/>
                </a:lnTo>
                <a:lnTo>
                  <a:pt x="407022" y="178626"/>
                </a:lnTo>
                <a:lnTo>
                  <a:pt x="337113" y="202038"/>
                </a:lnTo>
                <a:lnTo>
                  <a:pt x="272471" y="226766"/>
                </a:lnTo>
                <a:lnTo>
                  <a:pt x="203531" y="257427"/>
                </a:lnTo>
                <a:lnTo>
                  <a:pt x="168297" y="275465"/>
                </a:lnTo>
                <a:lnTo>
                  <a:pt x="108087" y="312134"/>
                </a:lnTo>
                <a:lnTo>
                  <a:pt x="61371" y="349432"/>
                </a:lnTo>
                <a:lnTo>
                  <a:pt x="27930" y="387167"/>
                </a:lnTo>
                <a:lnTo>
                  <a:pt x="7546" y="425148"/>
                </a:lnTo>
                <a:lnTo>
                  <a:pt x="0" y="463181"/>
                </a:lnTo>
                <a:lnTo>
                  <a:pt x="972" y="482158"/>
                </a:lnTo>
                <a:lnTo>
                  <a:pt x="12274" y="519912"/>
                </a:lnTo>
                <a:lnTo>
                  <a:pt x="35866" y="557239"/>
                </a:lnTo>
                <a:lnTo>
                  <a:pt x="71532" y="593948"/>
                </a:lnTo>
                <a:lnTo>
                  <a:pt x="119052" y="629846"/>
                </a:lnTo>
                <a:lnTo>
                  <a:pt x="178208" y="664742"/>
                </a:lnTo>
                <a:lnTo>
                  <a:pt x="248780" y="698443"/>
                </a:lnTo>
                <a:lnTo>
                  <a:pt x="288280" y="714785"/>
                </a:lnTo>
                <a:lnTo>
                  <a:pt x="330551" y="730757"/>
                </a:lnTo>
                <a:lnTo>
                  <a:pt x="375568" y="746335"/>
                </a:lnTo>
                <a:lnTo>
                  <a:pt x="423302" y="761493"/>
                </a:lnTo>
                <a:lnTo>
                  <a:pt x="473726" y="776210"/>
                </a:lnTo>
                <a:lnTo>
                  <a:pt x="526814" y="790459"/>
                </a:lnTo>
                <a:lnTo>
                  <a:pt x="582537" y="804218"/>
                </a:lnTo>
                <a:lnTo>
                  <a:pt x="640868" y="817463"/>
                </a:lnTo>
                <a:lnTo>
                  <a:pt x="701780" y="830168"/>
                </a:lnTo>
                <a:lnTo>
                  <a:pt x="765246" y="842312"/>
                </a:lnTo>
                <a:lnTo>
                  <a:pt x="831238" y="853868"/>
                </a:lnTo>
                <a:lnTo>
                  <a:pt x="899729" y="864814"/>
                </a:lnTo>
                <a:lnTo>
                  <a:pt x="970692" y="875126"/>
                </a:lnTo>
                <a:lnTo>
                  <a:pt x="970692" y="1287901"/>
                </a:lnTo>
                <a:lnTo>
                  <a:pt x="1658016" y="929990"/>
                </a:lnTo>
                <a:lnTo>
                  <a:pt x="1718611" y="931672"/>
                </a:lnTo>
                <a:lnTo>
                  <a:pt x="1779091" y="932871"/>
                </a:lnTo>
                <a:lnTo>
                  <a:pt x="1839417" y="933593"/>
                </a:lnTo>
                <a:lnTo>
                  <a:pt x="1899551" y="933841"/>
                </a:lnTo>
                <a:lnTo>
                  <a:pt x="1959453" y="933621"/>
                </a:lnTo>
                <a:lnTo>
                  <a:pt x="2019086" y="932938"/>
                </a:lnTo>
                <a:lnTo>
                  <a:pt x="2078409" y="931795"/>
                </a:lnTo>
                <a:lnTo>
                  <a:pt x="2137385" y="930200"/>
                </a:lnTo>
                <a:lnTo>
                  <a:pt x="2195974" y="928155"/>
                </a:lnTo>
                <a:lnTo>
                  <a:pt x="2254137" y="925666"/>
                </a:lnTo>
                <a:lnTo>
                  <a:pt x="2311836" y="922738"/>
                </a:lnTo>
                <a:lnTo>
                  <a:pt x="2369033" y="919375"/>
                </a:lnTo>
                <a:lnTo>
                  <a:pt x="2425687" y="915583"/>
                </a:lnTo>
                <a:lnTo>
                  <a:pt x="2481760" y="911366"/>
                </a:lnTo>
                <a:lnTo>
                  <a:pt x="2537214" y="906730"/>
                </a:lnTo>
                <a:lnTo>
                  <a:pt x="2592010" y="901678"/>
                </a:lnTo>
                <a:lnTo>
                  <a:pt x="2646108" y="896215"/>
                </a:lnTo>
                <a:lnTo>
                  <a:pt x="2699470" y="890348"/>
                </a:lnTo>
                <a:lnTo>
                  <a:pt x="2752058" y="884079"/>
                </a:lnTo>
                <a:lnTo>
                  <a:pt x="2803831" y="877415"/>
                </a:lnTo>
                <a:lnTo>
                  <a:pt x="2854753" y="870360"/>
                </a:lnTo>
                <a:lnTo>
                  <a:pt x="2904782" y="862919"/>
                </a:lnTo>
                <a:lnTo>
                  <a:pt x="2953882" y="855097"/>
                </a:lnTo>
                <a:lnTo>
                  <a:pt x="3002012" y="846898"/>
                </a:lnTo>
                <a:lnTo>
                  <a:pt x="3049135" y="838328"/>
                </a:lnTo>
                <a:lnTo>
                  <a:pt x="3095211" y="829390"/>
                </a:lnTo>
                <a:lnTo>
                  <a:pt x="3140201" y="820091"/>
                </a:lnTo>
                <a:lnTo>
                  <a:pt x="3184068" y="810435"/>
                </a:lnTo>
                <a:lnTo>
                  <a:pt x="3226771" y="800426"/>
                </a:lnTo>
                <a:lnTo>
                  <a:pt x="3268271" y="790070"/>
                </a:lnTo>
                <a:lnTo>
                  <a:pt x="3308532" y="779372"/>
                </a:lnTo>
                <a:lnTo>
                  <a:pt x="3347512" y="768335"/>
                </a:lnTo>
                <a:lnTo>
                  <a:pt x="3385174" y="756966"/>
                </a:lnTo>
                <a:lnTo>
                  <a:pt x="3421479" y="745268"/>
                </a:lnTo>
                <a:lnTo>
                  <a:pt x="3489861" y="720908"/>
                </a:lnTo>
                <a:lnTo>
                  <a:pt x="3552348" y="695294"/>
                </a:lnTo>
                <a:lnTo>
                  <a:pt x="3591038" y="677371"/>
                </a:lnTo>
                <a:lnTo>
                  <a:pt x="3626271" y="659231"/>
                </a:lnTo>
                <a:lnTo>
                  <a:pt x="3686482" y="622393"/>
                </a:lnTo>
                <a:lnTo>
                  <a:pt x="3733198" y="584968"/>
                </a:lnTo>
                <a:lnTo>
                  <a:pt x="3766639" y="547145"/>
                </a:lnTo>
                <a:lnTo>
                  <a:pt x="3787023" y="509111"/>
                </a:lnTo>
                <a:lnTo>
                  <a:pt x="3792387" y="490074"/>
                </a:lnTo>
                <a:lnTo>
                  <a:pt x="3794569" y="471055"/>
                </a:lnTo>
                <a:close/>
              </a:path>
              <a:path w="3794759" h="1581150">
                <a:moveTo>
                  <a:pt x="970692" y="1287901"/>
                </a:moveTo>
                <a:lnTo>
                  <a:pt x="970692" y="875126"/>
                </a:lnTo>
                <a:lnTo>
                  <a:pt x="408336" y="1580738"/>
                </a:lnTo>
                <a:lnTo>
                  <a:pt x="970692" y="1287901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5935" y="4815330"/>
            <a:ext cx="24784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 algn="just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Observe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that customer id  remains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unchanged </a:t>
            </a: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even 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after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function</a:t>
            </a:r>
            <a:r>
              <a:rPr sz="1600" b="1" spc="4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invocation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648" y="484876"/>
            <a:ext cx="4282052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  <a:r>
              <a:rPr spc="-40" dirty="0"/>
              <a:t>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317882" y="1862327"/>
            <a:ext cx="7162800" cy="3046730"/>
          </a:xfrm>
          <a:custGeom>
            <a:avLst/>
            <a:gdLst/>
            <a:ahLst/>
            <a:cxnLst/>
            <a:rect l="l" t="t" r="r" b="b"/>
            <a:pathLst>
              <a:path w="7162800" h="3046729">
                <a:moveTo>
                  <a:pt x="0" y="0"/>
                </a:moveTo>
                <a:lnTo>
                  <a:pt x="0" y="3046476"/>
                </a:lnTo>
                <a:lnTo>
                  <a:pt x="7162800" y="3046476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4166" y="1848611"/>
            <a:ext cx="7190740" cy="3075940"/>
          </a:xfrm>
          <a:custGeom>
            <a:avLst/>
            <a:gdLst/>
            <a:ahLst/>
            <a:cxnLst/>
            <a:rect l="l" t="t" r="r" b="b"/>
            <a:pathLst>
              <a:path w="7190740" h="3075940">
                <a:moveTo>
                  <a:pt x="7190232" y="3067812"/>
                </a:moveTo>
                <a:lnTo>
                  <a:pt x="7190232" y="6096"/>
                </a:lnTo>
                <a:lnTo>
                  <a:pt x="7184136" y="0"/>
                </a:lnTo>
                <a:lnTo>
                  <a:pt x="6096" y="0"/>
                </a:lnTo>
                <a:lnTo>
                  <a:pt x="0" y="6096"/>
                </a:lnTo>
                <a:lnTo>
                  <a:pt x="0" y="3067812"/>
                </a:lnTo>
                <a:lnTo>
                  <a:pt x="6096" y="3075432"/>
                </a:lnTo>
                <a:lnTo>
                  <a:pt x="13716" y="307543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7162800" y="27432"/>
                </a:lnTo>
                <a:lnTo>
                  <a:pt x="7162800" y="13716"/>
                </a:lnTo>
                <a:lnTo>
                  <a:pt x="7176516" y="27432"/>
                </a:lnTo>
                <a:lnTo>
                  <a:pt x="7176516" y="3075432"/>
                </a:lnTo>
                <a:lnTo>
                  <a:pt x="7184136" y="3075432"/>
                </a:lnTo>
                <a:lnTo>
                  <a:pt x="7190232" y="3067812"/>
                </a:lnTo>
                <a:close/>
              </a:path>
              <a:path w="7190740" h="3075940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7190740" h="3075940">
                <a:moveTo>
                  <a:pt x="27432" y="3046476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3046476"/>
                </a:lnTo>
                <a:lnTo>
                  <a:pt x="27432" y="3046476"/>
                </a:lnTo>
                <a:close/>
              </a:path>
              <a:path w="7190740" h="3075940">
                <a:moveTo>
                  <a:pt x="7176516" y="3046476"/>
                </a:moveTo>
                <a:lnTo>
                  <a:pt x="13716" y="3046476"/>
                </a:lnTo>
                <a:lnTo>
                  <a:pt x="27432" y="3060192"/>
                </a:lnTo>
                <a:lnTo>
                  <a:pt x="27432" y="3075432"/>
                </a:lnTo>
                <a:lnTo>
                  <a:pt x="7162800" y="3075432"/>
                </a:lnTo>
                <a:lnTo>
                  <a:pt x="7162800" y="3060192"/>
                </a:lnTo>
                <a:lnTo>
                  <a:pt x="7176516" y="3046476"/>
                </a:lnTo>
                <a:close/>
              </a:path>
              <a:path w="7190740" h="3075940">
                <a:moveTo>
                  <a:pt x="27432" y="3075432"/>
                </a:moveTo>
                <a:lnTo>
                  <a:pt x="27432" y="3060192"/>
                </a:lnTo>
                <a:lnTo>
                  <a:pt x="13716" y="3046476"/>
                </a:lnTo>
                <a:lnTo>
                  <a:pt x="13716" y="3075432"/>
                </a:lnTo>
                <a:lnTo>
                  <a:pt x="27432" y="3075432"/>
                </a:lnTo>
                <a:close/>
              </a:path>
              <a:path w="7190740" h="3075940">
                <a:moveTo>
                  <a:pt x="7176516" y="27432"/>
                </a:moveTo>
                <a:lnTo>
                  <a:pt x="7162800" y="13716"/>
                </a:lnTo>
                <a:lnTo>
                  <a:pt x="7162800" y="27432"/>
                </a:lnTo>
                <a:lnTo>
                  <a:pt x="7176516" y="27432"/>
                </a:lnTo>
                <a:close/>
              </a:path>
              <a:path w="7190740" h="3075940">
                <a:moveTo>
                  <a:pt x="7176516" y="3046476"/>
                </a:moveTo>
                <a:lnTo>
                  <a:pt x="7176516" y="27432"/>
                </a:lnTo>
                <a:lnTo>
                  <a:pt x="7162800" y="27432"/>
                </a:lnTo>
                <a:lnTo>
                  <a:pt x="7162800" y="3046476"/>
                </a:lnTo>
                <a:lnTo>
                  <a:pt x="7176516" y="3046476"/>
                </a:lnTo>
                <a:close/>
              </a:path>
              <a:path w="7190740" h="3075940">
                <a:moveTo>
                  <a:pt x="7176516" y="3075432"/>
                </a:moveTo>
                <a:lnTo>
                  <a:pt x="7176516" y="3046476"/>
                </a:lnTo>
                <a:lnTo>
                  <a:pt x="7162800" y="3060192"/>
                </a:lnTo>
                <a:lnTo>
                  <a:pt x="7162800" y="3075432"/>
                </a:lnTo>
                <a:lnTo>
                  <a:pt x="7176516" y="307543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8809" y="5620512"/>
            <a:ext cx="8153400" cy="830580"/>
          </a:xfrm>
          <a:custGeom>
            <a:avLst/>
            <a:gdLst/>
            <a:ahLst/>
            <a:cxnLst/>
            <a:rect l="l" t="t" r="r" b="b"/>
            <a:pathLst>
              <a:path w="8153400" h="830579">
                <a:moveTo>
                  <a:pt x="0" y="0"/>
                </a:moveTo>
                <a:lnTo>
                  <a:pt x="0" y="830580"/>
                </a:lnTo>
                <a:lnTo>
                  <a:pt x="8153400" y="830580"/>
                </a:lnTo>
                <a:lnTo>
                  <a:pt x="815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5093" y="5606796"/>
            <a:ext cx="8182609" cy="859790"/>
          </a:xfrm>
          <a:custGeom>
            <a:avLst/>
            <a:gdLst/>
            <a:ahLst/>
            <a:cxnLst/>
            <a:rect l="l" t="t" r="r" b="b"/>
            <a:pathLst>
              <a:path w="8182609" h="859789">
                <a:moveTo>
                  <a:pt x="8182353" y="853440"/>
                </a:moveTo>
                <a:lnTo>
                  <a:pt x="8182353" y="6096"/>
                </a:lnTo>
                <a:lnTo>
                  <a:pt x="8176257" y="0"/>
                </a:lnTo>
                <a:lnTo>
                  <a:pt x="6096" y="0"/>
                </a:lnTo>
                <a:lnTo>
                  <a:pt x="0" y="6096"/>
                </a:lnTo>
                <a:lnTo>
                  <a:pt x="0" y="853440"/>
                </a:lnTo>
                <a:lnTo>
                  <a:pt x="6096" y="859536"/>
                </a:lnTo>
                <a:lnTo>
                  <a:pt x="13716" y="859536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8153397" y="27432"/>
                </a:lnTo>
                <a:lnTo>
                  <a:pt x="8153397" y="13716"/>
                </a:lnTo>
                <a:lnTo>
                  <a:pt x="8167113" y="27432"/>
                </a:lnTo>
                <a:lnTo>
                  <a:pt x="8167113" y="859536"/>
                </a:lnTo>
                <a:lnTo>
                  <a:pt x="8176257" y="859536"/>
                </a:lnTo>
                <a:lnTo>
                  <a:pt x="8182353" y="853440"/>
                </a:lnTo>
                <a:close/>
              </a:path>
              <a:path w="8182609" h="859789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8182609" h="859789">
                <a:moveTo>
                  <a:pt x="28956" y="830580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830580"/>
                </a:lnTo>
                <a:lnTo>
                  <a:pt x="28956" y="830580"/>
                </a:lnTo>
                <a:close/>
              </a:path>
              <a:path w="8182609" h="859789">
                <a:moveTo>
                  <a:pt x="8167113" y="830580"/>
                </a:moveTo>
                <a:lnTo>
                  <a:pt x="13716" y="830580"/>
                </a:lnTo>
                <a:lnTo>
                  <a:pt x="28956" y="844296"/>
                </a:lnTo>
                <a:lnTo>
                  <a:pt x="28956" y="859536"/>
                </a:lnTo>
                <a:lnTo>
                  <a:pt x="8153397" y="859536"/>
                </a:lnTo>
                <a:lnTo>
                  <a:pt x="8153397" y="844296"/>
                </a:lnTo>
                <a:lnTo>
                  <a:pt x="8167113" y="830580"/>
                </a:lnTo>
                <a:close/>
              </a:path>
              <a:path w="8182609" h="859789">
                <a:moveTo>
                  <a:pt x="28956" y="859536"/>
                </a:moveTo>
                <a:lnTo>
                  <a:pt x="28956" y="844296"/>
                </a:lnTo>
                <a:lnTo>
                  <a:pt x="13716" y="830580"/>
                </a:lnTo>
                <a:lnTo>
                  <a:pt x="13716" y="859536"/>
                </a:lnTo>
                <a:lnTo>
                  <a:pt x="28956" y="859536"/>
                </a:lnTo>
                <a:close/>
              </a:path>
              <a:path w="8182609" h="859789">
                <a:moveTo>
                  <a:pt x="8167113" y="27432"/>
                </a:moveTo>
                <a:lnTo>
                  <a:pt x="8153397" y="13716"/>
                </a:lnTo>
                <a:lnTo>
                  <a:pt x="8153397" y="27432"/>
                </a:lnTo>
                <a:lnTo>
                  <a:pt x="8167113" y="27432"/>
                </a:lnTo>
                <a:close/>
              </a:path>
              <a:path w="8182609" h="859789">
                <a:moveTo>
                  <a:pt x="8167113" y="830580"/>
                </a:moveTo>
                <a:lnTo>
                  <a:pt x="8167113" y="27432"/>
                </a:lnTo>
                <a:lnTo>
                  <a:pt x="8153397" y="27432"/>
                </a:lnTo>
                <a:lnTo>
                  <a:pt x="8153397" y="830580"/>
                </a:lnTo>
                <a:lnTo>
                  <a:pt x="8167113" y="830580"/>
                </a:lnTo>
                <a:close/>
              </a:path>
              <a:path w="8182609" h="859789">
                <a:moveTo>
                  <a:pt x="8167113" y="859536"/>
                </a:moveTo>
                <a:lnTo>
                  <a:pt x="8167113" y="830580"/>
                </a:lnTo>
                <a:lnTo>
                  <a:pt x="8153397" y="844296"/>
                </a:lnTo>
                <a:lnTo>
                  <a:pt x="8153397" y="859536"/>
                </a:lnTo>
                <a:lnTo>
                  <a:pt x="8167113" y="85953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3980" y="1096771"/>
            <a:ext cx="8428355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Pass arguments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functions: Mutable Data </a:t>
            </a:r>
            <a:r>
              <a:rPr sz="1800" b="1" spc="-40" dirty="0">
                <a:solidFill>
                  <a:srgbClr val="6C6D70"/>
                </a:solidFill>
                <a:latin typeface="Helvetica"/>
                <a:cs typeface="Helvetica"/>
              </a:rPr>
              <a:t>Type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-</a:t>
            </a:r>
            <a:r>
              <a:rPr sz="1800" b="1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List</a:t>
            </a:r>
            <a:endParaRPr sz="1800" dirty="0">
              <a:latin typeface="Helvetica"/>
              <a:cs typeface="Helvetica"/>
            </a:endParaRPr>
          </a:p>
          <a:p>
            <a:pPr marR="7379970" algn="r">
              <a:lnSpc>
                <a:spcPct val="100000"/>
              </a:lnSpc>
              <a:spcBef>
                <a:spcPts val="144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 dirty="0">
              <a:latin typeface="Helvetica-BoldOblique"/>
              <a:cs typeface="Helvetica-BoldOblique"/>
            </a:endParaRPr>
          </a:p>
          <a:p>
            <a:pPr marL="135509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 dirty="0">
              <a:latin typeface="Helvetica"/>
              <a:cs typeface="Helvetica"/>
            </a:endParaRPr>
          </a:p>
          <a:p>
            <a:pPr marL="135509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change(list_cust_id):</a:t>
            </a:r>
            <a:endParaRPr sz="1600" dirty="0">
              <a:latin typeface="Helvetica"/>
              <a:cs typeface="Helvetica"/>
            </a:endParaRPr>
          </a:p>
          <a:p>
            <a:pPr marL="1583690">
              <a:lnSpc>
                <a:spcPct val="100000"/>
              </a:lnSpc>
            </a:pPr>
            <a:r>
              <a:rPr sz="1600" b="1" spc="-15" dirty="0">
                <a:solidFill>
                  <a:srgbClr val="F15928"/>
                </a:solidFill>
                <a:latin typeface="Helvetica"/>
                <a:cs typeface="Helvetica"/>
              </a:rPr>
              <a:t>#Assign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new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values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inside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the</a:t>
            </a:r>
            <a:r>
              <a:rPr sz="1600" b="1" spc="19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endParaRPr sz="1600" dirty="0">
              <a:latin typeface="Helvetica"/>
              <a:cs typeface="Helvetica"/>
            </a:endParaRPr>
          </a:p>
          <a:p>
            <a:pPr marL="158369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list_cust_id.append([10, 20,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30])</a:t>
            </a:r>
            <a:endParaRPr sz="1600" dirty="0">
              <a:latin typeface="Helvetica"/>
              <a:cs typeface="Helvetica"/>
            </a:endParaRPr>
          </a:p>
          <a:p>
            <a:pPr marL="1583690" marR="196659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print("Customer Id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function definition: ",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list_cust_id)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return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Helvetica"/>
              <a:cs typeface="Helvetica"/>
            </a:endParaRPr>
          </a:p>
          <a:p>
            <a:pPr marL="1355090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 Invocation </a:t>
            </a:r>
            <a:r>
              <a:rPr sz="1600" b="1" spc="5" dirty="0">
                <a:solidFill>
                  <a:srgbClr val="F15928"/>
                </a:solidFill>
                <a:latin typeface="Helvetica"/>
                <a:cs typeface="Helvetica"/>
              </a:rPr>
              <a:t>with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arguments of immutable data</a:t>
            </a:r>
            <a:r>
              <a:rPr sz="1600" b="1" spc="204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F15928"/>
                </a:solidFill>
                <a:latin typeface="Helvetica"/>
                <a:cs typeface="Helvetica"/>
              </a:rPr>
              <a:t>type</a:t>
            </a:r>
            <a:endParaRPr sz="1600" dirty="0">
              <a:latin typeface="Helvetica"/>
              <a:cs typeface="Helvetica"/>
            </a:endParaRPr>
          </a:p>
          <a:p>
            <a:pPr marL="135509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list_cust_id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 [100, 101,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102]</a:t>
            </a:r>
            <a:endParaRPr sz="1600" dirty="0">
              <a:latin typeface="Helvetica"/>
              <a:cs typeface="Helvetica"/>
            </a:endParaRPr>
          </a:p>
          <a:p>
            <a:pPr marL="1355090" marR="107505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print("List of Customer Id before function invocation: ",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list_cust_id)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change(list_cust_id)</a:t>
            </a:r>
            <a:endParaRPr sz="1600" dirty="0">
              <a:latin typeface="Helvetica"/>
              <a:cs typeface="Helvetica"/>
            </a:endParaRPr>
          </a:p>
          <a:p>
            <a:pPr marL="135509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print("Customer Id after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</a:t>
            </a:r>
            <a:r>
              <a:rPr sz="1600" spc="6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list_cust_id)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800" dirty="0">
              <a:latin typeface="Helvetica"/>
              <a:cs typeface="Helvetica"/>
            </a:endParaRPr>
          </a:p>
          <a:p>
            <a:pPr marR="7384415" algn="r">
              <a:lnSpc>
                <a:spcPct val="100000"/>
              </a:lnSpc>
              <a:spcBef>
                <a:spcPts val="1410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 dirty="0">
              <a:latin typeface="Helvetica-BoldOblique"/>
              <a:cs typeface="Helvetica-BoldOblique"/>
            </a:endParaRPr>
          </a:p>
          <a:p>
            <a:pPr marL="365760">
              <a:lnSpc>
                <a:spcPct val="100000"/>
              </a:lnSpc>
              <a:spcBef>
                <a:spcPts val="1115"/>
              </a:spcBef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Customer Id before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[100, 101,</a:t>
            </a:r>
            <a:r>
              <a:rPr sz="1600" spc="8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102]</a:t>
            </a:r>
            <a:endParaRPr sz="1600" dirty="0">
              <a:latin typeface="Helvetica"/>
              <a:cs typeface="Helvetica"/>
            </a:endParaRPr>
          </a:p>
          <a:p>
            <a:pPr marL="36576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Customer Id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function definition: [100, 101, 102, [10, 20,</a:t>
            </a:r>
            <a:r>
              <a:rPr sz="1600" spc="1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30]]</a:t>
            </a:r>
            <a:endParaRPr sz="1600" dirty="0">
              <a:latin typeface="Helvetica"/>
              <a:cs typeface="Helvetica"/>
            </a:endParaRPr>
          </a:p>
          <a:p>
            <a:pPr marL="36576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List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Customer Id after function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invocation: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[100, 101, 102, [10, 20,</a:t>
            </a:r>
            <a:r>
              <a:rPr sz="1600" spc="1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30]]</a:t>
            </a:r>
            <a:endParaRPr sz="16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6066752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3884295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Different types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of formal</a:t>
            </a:r>
            <a:r>
              <a:rPr sz="1800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arguments: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Required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Keyword</a:t>
            </a:r>
            <a:r>
              <a:rPr sz="1600" spc="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Default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20" dirty="0">
                <a:solidFill>
                  <a:srgbClr val="6C6D70"/>
                </a:solidFill>
                <a:latin typeface="Helvetica"/>
                <a:cs typeface="Helvetica"/>
              </a:rPr>
              <a:t>Variable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– length</a:t>
            </a:r>
            <a:r>
              <a:rPr sz="1600" spc="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4606" y="4311396"/>
            <a:ext cx="6669405" cy="669290"/>
          </a:xfrm>
          <a:custGeom>
            <a:avLst/>
            <a:gdLst/>
            <a:ahLst/>
            <a:cxnLst/>
            <a:rect l="l" t="t" r="r" b="b"/>
            <a:pathLst>
              <a:path w="6669405" h="669289">
                <a:moveTo>
                  <a:pt x="0" y="0"/>
                </a:moveTo>
                <a:lnTo>
                  <a:pt x="0" y="669036"/>
                </a:lnTo>
                <a:lnTo>
                  <a:pt x="6669024" y="669036"/>
                </a:lnTo>
                <a:lnTo>
                  <a:pt x="6669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0034" y="4306824"/>
            <a:ext cx="6678295" cy="678180"/>
          </a:xfrm>
          <a:custGeom>
            <a:avLst/>
            <a:gdLst/>
            <a:ahLst/>
            <a:cxnLst/>
            <a:rect l="l" t="t" r="r" b="b"/>
            <a:pathLst>
              <a:path w="6678295" h="678179">
                <a:moveTo>
                  <a:pt x="6678168" y="676656"/>
                </a:moveTo>
                <a:lnTo>
                  <a:pt x="6678168" y="3048"/>
                </a:lnTo>
                <a:lnTo>
                  <a:pt x="66766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676656"/>
                </a:lnTo>
                <a:lnTo>
                  <a:pt x="3048" y="678180"/>
                </a:lnTo>
                <a:lnTo>
                  <a:pt x="4572" y="678180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669024" y="10668"/>
                </a:lnTo>
                <a:lnTo>
                  <a:pt x="6669024" y="4572"/>
                </a:lnTo>
                <a:lnTo>
                  <a:pt x="6673596" y="10668"/>
                </a:lnTo>
                <a:lnTo>
                  <a:pt x="6673596" y="678180"/>
                </a:lnTo>
                <a:lnTo>
                  <a:pt x="6676644" y="678180"/>
                </a:lnTo>
                <a:lnTo>
                  <a:pt x="6678168" y="676656"/>
                </a:lnTo>
                <a:close/>
              </a:path>
              <a:path w="6678295" h="67817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6678295" h="678179">
                <a:moveTo>
                  <a:pt x="10668" y="66903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69036"/>
                </a:lnTo>
                <a:lnTo>
                  <a:pt x="10668" y="669036"/>
                </a:lnTo>
                <a:close/>
              </a:path>
              <a:path w="6678295" h="678179">
                <a:moveTo>
                  <a:pt x="6673596" y="669036"/>
                </a:moveTo>
                <a:lnTo>
                  <a:pt x="4572" y="669036"/>
                </a:lnTo>
                <a:lnTo>
                  <a:pt x="10668" y="673608"/>
                </a:lnTo>
                <a:lnTo>
                  <a:pt x="10668" y="678180"/>
                </a:lnTo>
                <a:lnTo>
                  <a:pt x="6669024" y="678180"/>
                </a:lnTo>
                <a:lnTo>
                  <a:pt x="6669024" y="673608"/>
                </a:lnTo>
                <a:lnTo>
                  <a:pt x="6673596" y="669036"/>
                </a:lnTo>
                <a:close/>
              </a:path>
              <a:path w="6678295" h="678179">
                <a:moveTo>
                  <a:pt x="10668" y="678180"/>
                </a:moveTo>
                <a:lnTo>
                  <a:pt x="10668" y="673608"/>
                </a:lnTo>
                <a:lnTo>
                  <a:pt x="4572" y="669036"/>
                </a:lnTo>
                <a:lnTo>
                  <a:pt x="4572" y="678180"/>
                </a:lnTo>
                <a:lnTo>
                  <a:pt x="10668" y="678180"/>
                </a:lnTo>
                <a:close/>
              </a:path>
              <a:path w="6678295" h="678179">
                <a:moveTo>
                  <a:pt x="6673596" y="10668"/>
                </a:moveTo>
                <a:lnTo>
                  <a:pt x="6669024" y="4572"/>
                </a:lnTo>
                <a:lnTo>
                  <a:pt x="6669024" y="10668"/>
                </a:lnTo>
                <a:lnTo>
                  <a:pt x="6673596" y="10668"/>
                </a:lnTo>
                <a:close/>
              </a:path>
              <a:path w="6678295" h="678179">
                <a:moveTo>
                  <a:pt x="6673596" y="669036"/>
                </a:moveTo>
                <a:lnTo>
                  <a:pt x="6673596" y="10668"/>
                </a:lnTo>
                <a:lnTo>
                  <a:pt x="6669024" y="10668"/>
                </a:lnTo>
                <a:lnTo>
                  <a:pt x="6669024" y="669036"/>
                </a:lnTo>
                <a:lnTo>
                  <a:pt x="6673596" y="669036"/>
                </a:lnTo>
                <a:close/>
              </a:path>
              <a:path w="6678295" h="678179">
                <a:moveTo>
                  <a:pt x="6673596" y="678180"/>
                </a:moveTo>
                <a:lnTo>
                  <a:pt x="6673596" y="669036"/>
                </a:lnTo>
                <a:lnTo>
                  <a:pt x="6669024" y="673608"/>
                </a:lnTo>
                <a:lnTo>
                  <a:pt x="6669024" y="678180"/>
                </a:lnTo>
                <a:lnTo>
                  <a:pt x="6673596" y="678180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14606" y="4480050"/>
            <a:ext cx="666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Demo: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38: Functions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–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Pass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by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Reference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6617" y="5530596"/>
            <a:ext cx="8164195" cy="457200"/>
          </a:xfrm>
          <a:custGeom>
            <a:avLst/>
            <a:gdLst/>
            <a:ahLst/>
            <a:cxnLst/>
            <a:rect l="l" t="t" r="r" b="b"/>
            <a:pathLst>
              <a:path w="8164195" h="457200">
                <a:moveTo>
                  <a:pt x="0" y="0"/>
                </a:moveTo>
                <a:lnTo>
                  <a:pt x="0" y="457200"/>
                </a:lnTo>
                <a:lnTo>
                  <a:pt x="8164068" y="457200"/>
                </a:lnTo>
                <a:lnTo>
                  <a:pt x="8164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2045" y="5526024"/>
            <a:ext cx="8173720" cy="467995"/>
          </a:xfrm>
          <a:custGeom>
            <a:avLst/>
            <a:gdLst/>
            <a:ahLst/>
            <a:cxnLst/>
            <a:rect l="l" t="t" r="r" b="b"/>
            <a:pathLst>
              <a:path w="8173720" h="467995">
                <a:moveTo>
                  <a:pt x="8173209" y="464820"/>
                </a:moveTo>
                <a:lnTo>
                  <a:pt x="8173209" y="3048"/>
                </a:lnTo>
                <a:lnTo>
                  <a:pt x="8170161" y="0"/>
                </a:lnTo>
                <a:lnTo>
                  <a:pt x="1524" y="0"/>
                </a:lnTo>
                <a:lnTo>
                  <a:pt x="0" y="3048"/>
                </a:lnTo>
                <a:lnTo>
                  <a:pt x="0" y="464820"/>
                </a:lnTo>
                <a:lnTo>
                  <a:pt x="1524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8162541" y="10668"/>
                </a:lnTo>
                <a:lnTo>
                  <a:pt x="8162541" y="4572"/>
                </a:lnTo>
                <a:lnTo>
                  <a:pt x="8168637" y="10668"/>
                </a:lnTo>
                <a:lnTo>
                  <a:pt x="8168637" y="467868"/>
                </a:lnTo>
                <a:lnTo>
                  <a:pt x="8170161" y="467868"/>
                </a:lnTo>
                <a:lnTo>
                  <a:pt x="8173209" y="464820"/>
                </a:lnTo>
                <a:close/>
              </a:path>
              <a:path w="8173720" h="467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8173720" h="467995">
                <a:moveTo>
                  <a:pt x="9144" y="457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7868"/>
                </a:lnTo>
                <a:lnTo>
                  <a:pt x="8162541" y="467868"/>
                </a:lnTo>
                <a:lnTo>
                  <a:pt x="8162541" y="461772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9144" y="467868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9144" y="467868"/>
                </a:lnTo>
                <a:close/>
              </a:path>
              <a:path w="8173720" h="467995">
                <a:moveTo>
                  <a:pt x="8168637" y="10668"/>
                </a:moveTo>
                <a:lnTo>
                  <a:pt x="8162541" y="4572"/>
                </a:lnTo>
                <a:lnTo>
                  <a:pt x="8162541" y="10668"/>
                </a:lnTo>
                <a:lnTo>
                  <a:pt x="8168637" y="10668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8168637" y="10668"/>
                </a:lnTo>
                <a:lnTo>
                  <a:pt x="8162541" y="10668"/>
                </a:lnTo>
                <a:lnTo>
                  <a:pt x="8162541" y="457200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8168637" y="467868"/>
                </a:moveTo>
                <a:lnTo>
                  <a:pt x="8168637" y="457200"/>
                </a:lnTo>
                <a:lnTo>
                  <a:pt x="8162541" y="461772"/>
                </a:lnTo>
                <a:lnTo>
                  <a:pt x="8162541" y="467868"/>
                </a:lnTo>
                <a:lnTo>
                  <a:pt x="8168637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6617" y="5610857"/>
            <a:ext cx="8164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39: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Functions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– Pass by</a:t>
            </a:r>
            <a:r>
              <a:rPr sz="1600" b="1" spc="1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Reference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97501"/>
            <a:ext cx="411480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166875"/>
            <a:ext cx="841692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Required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follow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positional</a:t>
            </a:r>
            <a:r>
              <a:rPr sz="1600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order</a:t>
            </a:r>
            <a:endParaRPr sz="160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No. of arguments and the order of arguments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function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should be exactly same  as that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</a:t>
            </a:r>
            <a:r>
              <a:rPr sz="16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078" y="2871216"/>
            <a:ext cx="6400800" cy="2063750"/>
          </a:xfrm>
          <a:custGeom>
            <a:avLst/>
            <a:gdLst/>
            <a:ahLst/>
            <a:cxnLst/>
            <a:rect l="l" t="t" r="r" b="b"/>
            <a:pathLst>
              <a:path w="6400800" h="2063750">
                <a:moveTo>
                  <a:pt x="0" y="0"/>
                </a:moveTo>
                <a:lnTo>
                  <a:pt x="0" y="2063496"/>
                </a:lnTo>
                <a:lnTo>
                  <a:pt x="6400800" y="2063496"/>
                </a:lnTo>
                <a:lnTo>
                  <a:pt x="640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9362" y="2857500"/>
            <a:ext cx="6430010" cy="2091055"/>
          </a:xfrm>
          <a:custGeom>
            <a:avLst/>
            <a:gdLst/>
            <a:ahLst/>
            <a:cxnLst/>
            <a:rect l="l" t="t" r="r" b="b"/>
            <a:pathLst>
              <a:path w="6430009" h="2091054">
                <a:moveTo>
                  <a:pt x="6429756" y="2084832"/>
                </a:moveTo>
                <a:lnTo>
                  <a:pt x="6429756" y="6096"/>
                </a:lnTo>
                <a:lnTo>
                  <a:pt x="64236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084832"/>
                </a:lnTo>
                <a:lnTo>
                  <a:pt x="6096" y="2090928"/>
                </a:lnTo>
                <a:lnTo>
                  <a:pt x="13716" y="2090928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6400800" y="28956"/>
                </a:lnTo>
                <a:lnTo>
                  <a:pt x="6400800" y="13716"/>
                </a:lnTo>
                <a:lnTo>
                  <a:pt x="6414516" y="28956"/>
                </a:lnTo>
                <a:lnTo>
                  <a:pt x="6414516" y="2090928"/>
                </a:lnTo>
                <a:lnTo>
                  <a:pt x="6423660" y="2090928"/>
                </a:lnTo>
                <a:lnTo>
                  <a:pt x="6429756" y="2084832"/>
                </a:lnTo>
                <a:close/>
              </a:path>
              <a:path w="6430009" h="2091054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6430009" h="2091054">
                <a:moveTo>
                  <a:pt x="28956" y="2061972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2061972"/>
                </a:lnTo>
                <a:lnTo>
                  <a:pt x="28956" y="2061972"/>
                </a:lnTo>
                <a:close/>
              </a:path>
              <a:path w="6430009" h="2091054">
                <a:moveTo>
                  <a:pt x="6414516" y="2061972"/>
                </a:moveTo>
                <a:lnTo>
                  <a:pt x="13716" y="2061972"/>
                </a:lnTo>
                <a:lnTo>
                  <a:pt x="28956" y="2077212"/>
                </a:lnTo>
                <a:lnTo>
                  <a:pt x="28956" y="2090928"/>
                </a:lnTo>
                <a:lnTo>
                  <a:pt x="6400800" y="2090928"/>
                </a:lnTo>
                <a:lnTo>
                  <a:pt x="6400800" y="2077212"/>
                </a:lnTo>
                <a:lnTo>
                  <a:pt x="6414516" y="2061972"/>
                </a:lnTo>
                <a:close/>
              </a:path>
              <a:path w="6430009" h="2091054">
                <a:moveTo>
                  <a:pt x="28956" y="2090928"/>
                </a:moveTo>
                <a:lnTo>
                  <a:pt x="28956" y="2077212"/>
                </a:lnTo>
                <a:lnTo>
                  <a:pt x="13716" y="2061972"/>
                </a:lnTo>
                <a:lnTo>
                  <a:pt x="13716" y="2090928"/>
                </a:lnTo>
                <a:lnTo>
                  <a:pt x="28956" y="2090928"/>
                </a:lnTo>
                <a:close/>
              </a:path>
              <a:path w="6430009" h="2091054">
                <a:moveTo>
                  <a:pt x="6414516" y="28956"/>
                </a:moveTo>
                <a:lnTo>
                  <a:pt x="6400800" y="13716"/>
                </a:lnTo>
                <a:lnTo>
                  <a:pt x="6400800" y="28956"/>
                </a:lnTo>
                <a:lnTo>
                  <a:pt x="6414516" y="28956"/>
                </a:lnTo>
                <a:close/>
              </a:path>
              <a:path w="6430009" h="2091054">
                <a:moveTo>
                  <a:pt x="6414516" y="2061972"/>
                </a:moveTo>
                <a:lnTo>
                  <a:pt x="6414516" y="28956"/>
                </a:lnTo>
                <a:lnTo>
                  <a:pt x="6400800" y="28956"/>
                </a:lnTo>
                <a:lnTo>
                  <a:pt x="6400800" y="2061972"/>
                </a:lnTo>
                <a:lnTo>
                  <a:pt x="6414516" y="2061972"/>
                </a:lnTo>
                <a:close/>
              </a:path>
              <a:path w="6430009" h="2091054">
                <a:moveTo>
                  <a:pt x="6414516" y="2090928"/>
                </a:moveTo>
                <a:lnTo>
                  <a:pt x="6414516" y="2061972"/>
                </a:lnTo>
                <a:lnTo>
                  <a:pt x="6400800" y="2077212"/>
                </a:lnTo>
                <a:lnTo>
                  <a:pt x="6400800" y="2090928"/>
                </a:lnTo>
                <a:lnTo>
                  <a:pt x="6414516" y="209092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3078" y="2899662"/>
            <a:ext cx="64008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</a:t>
            </a:r>
            <a:r>
              <a:rPr sz="1600" spc="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print_str(str1):</a:t>
            </a:r>
            <a:endParaRPr sz="1600">
              <a:latin typeface="Helvetica"/>
              <a:cs typeface="Helvetica"/>
            </a:endParaRPr>
          </a:p>
          <a:p>
            <a:pPr marL="320040" marR="62103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print("This function prints the string passed as an argument")  print(str1)</a:t>
            </a:r>
            <a:endParaRPr sz="1600">
              <a:latin typeface="Helvetica"/>
              <a:cs typeface="Helvetic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return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 Invocation </a:t>
            </a:r>
            <a:r>
              <a:rPr sz="1600" b="1" dirty="0">
                <a:solidFill>
                  <a:srgbClr val="F15928"/>
                </a:solidFill>
                <a:latin typeface="Helvetica"/>
                <a:cs typeface="Helvetica"/>
              </a:rPr>
              <a:t>without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required</a:t>
            </a:r>
            <a:r>
              <a:rPr sz="1600" b="1" spc="1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3814" y="5911596"/>
            <a:ext cx="7609840" cy="340360"/>
          </a:xfrm>
          <a:custGeom>
            <a:avLst/>
            <a:gdLst/>
            <a:ahLst/>
            <a:cxnLst/>
            <a:rect l="l" t="t" r="r" b="b"/>
            <a:pathLst>
              <a:path w="7609840" h="340360">
                <a:moveTo>
                  <a:pt x="0" y="0"/>
                </a:moveTo>
                <a:lnTo>
                  <a:pt x="0" y="339852"/>
                </a:lnTo>
                <a:lnTo>
                  <a:pt x="7609332" y="339852"/>
                </a:lnTo>
                <a:lnTo>
                  <a:pt x="7609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0098" y="5897880"/>
            <a:ext cx="7637145" cy="367665"/>
          </a:xfrm>
          <a:custGeom>
            <a:avLst/>
            <a:gdLst/>
            <a:ahLst/>
            <a:cxnLst/>
            <a:rect l="l" t="t" r="r" b="b"/>
            <a:pathLst>
              <a:path w="7637145" h="367664">
                <a:moveTo>
                  <a:pt x="7636764" y="361188"/>
                </a:moveTo>
                <a:lnTo>
                  <a:pt x="7636764" y="6096"/>
                </a:lnTo>
                <a:lnTo>
                  <a:pt x="7630668" y="0"/>
                </a:lnTo>
                <a:lnTo>
                  <a:pt x="6096" y="0"/>
                </a:lnTo>
                <a:lnTo>
                  <a:pt x="0" y="6096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7609332" y="28956"/>
                </a:lnTo>
                <a:lnTo>
                  <a:pt x="7609332" y="13716"/>
                </a:lnTo>
                <a:lnTo>
                  <a:pt x="7623048" y="28956"/>
                </a:lnTo>
                <a:lnTo>
                  <a:pt x="7623048" y="367284"/>
                </a:lnTo>
                <a:lnTo>
                  <a:pt x="7630668" y="367284"/>
                </a:lnTo>
                <a:lnTo>
                  <a:pt x="7636764" y="361188"/>
                </a:lnTo>
                <a:close/>
              </a:path>
              <a:path w="7637145" h="367664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7637145" h="367664">
                <a:moveTo>
                  <a:pt x="28956" y="338328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338328"/>
                </a:lnTo>
                <a:lnTo>
                  <a:pt x="28956" y="338328"/>
                </a:lnTo>
                <a:close/>
              </a:path>
              <a:path w="7637145" h="367664">
                <a:moveTo>
                  <a:pt x="7623048" y="338328"/>
                </a:moveTo>
                <a:lnTo>
                  <a:pt x="13716" y="338328"/>
                </a:lnTo>
                <a:lnTo>
                  <a:pt x="28956" y="353568"/>
                </a:lnTo>
                <a:lnTo>
                  <a:pt x="28956" y="367284"/>
                </a:lnTo>
                <a:lnTo>
                  <a:pt x="7609332" y="367284"/>
                </a:lnTo>
                <a:lnTo>
                  <a:pt x="7609332" y="353568"/>
                </a:lnTo>
                <a:lnTo>
                  <a:pt x="7623048" y="338328"/>
                </a:lnTo>
                <a:close/>
              </a:path>
              <a:path w="7637145" h="367664">
                <a:moveTo>
                  <a:pt x="28956" y="367284"/>
                </a:moveTo>
                <a:lnTo>
                  <a:pt x="28956" y="353568"/>
                </a:lnTo>
                <a:lnTo>
                  <a:pt x="13716" y="338328"/>
                </a:lnTo>
                <a:lnTo>
                  <a:pt x="13716" y="367284"/>
                </a:lnTo>
                <a:lnTo>
                  <a:pt x="28956" y="367284"/>
                </a:lnTo>
                <a:close/>
              </a:path>
              <a:path w="7637145" h="367664">
                <a:moveTo>
                  <a:pt x="7623048" y="28956"/>
                </a:moveTo>
                <a:lnTo>
                  <a:pt x="7609332" y="13716"/>
                </a:lnTo>
                <a:lnTo>
                  <a:pt x="7609332" y="28956"/>
                </a:lnTo>
                <a:lnTo>
                  <a:pt x="7623048" y="28956"/>
                </a:lnTo>
                <a:close/>
              </a:path>
              <a:path w="7637145" h="367664">
                <a:moveTo>
                  <a:pt x="7623048" y="338328"/>
                </a:moveTo>
                <a:lnTo>
                  <a:pt x="7623048" y="28956"/>
                </a:lnTo>
                <a:lnTo>
                  <a:pt x="7609332" y="28956"/>
                </a:lnTo>
                <a:lnTo>
                  <a:pt x="7609332" y="338328"/>
                </a:lnTo>
                <a:lnTo>
                  <a:pt x="7623048" y="338328"/>
                </a:lnTo>
                <a:close/>
              </a:path>
              <a:path w="7637145" h="367664">
                <a:moveTo>
                  <a:pt x="7623048" y="367284"/>
                </a:moveTo>
                <a:lnTo>
                  <a:pt x="7623048" y="338328"/>
                </a:lnTo>
                <a:lnTo>
                  <a:pt x="7609332" y="353568"/>
                </a:lnTo>
                <a:lnTo>
                  <a:pt x="7609332" y="367284"/>
                </a:lnTo>
                <a:lnTo>
                  <a:pt x="7623048" y="36728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7424" y="2738118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8" y="5511797"/>
            <a:ext cx="8120380" cy="69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Output:</a:t>
            </a:r>
            <a:endParaRPr sz="1600">
              <a:latin typeface="Helvetica-BoldOblique"/>
              <a:cs typeface="Helvetica-BoldOblique"/>
            </a:endParaRPr>
          </a:p>
          <a:p>
            <a:pPr marL="601980">
              <a:lnSpc>
                <a:spcPct val="100000"/>
              </a:lnSpc>
              <a:spcBef>
                <a:spcPts val="1450"/>
              </a:spcBef>
            </a:pP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TypeError: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print_str()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missing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 required positional argument:</a:t>
            </a:r>
            <a:r>
              <a:rPr sz="1600" spc="1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'str1'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076" y="506212"/>
            <a:ext cx="2482113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spc="-5" dirty="0"/>
              <a:t>tri</a:t>
            </a:r>
            <a:r>
              <a:rPr spc="-10" dirty="0"/>
              <a:t>ng</a:t>
            </a:r>
            <a:r>
              <a:rPr spc="-5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667134" y="1187196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2562" y="1182624"/>
            <a:ext cx="7324725" cy="467995"/>
          </a:xfrm>
          <a:custGeom>
            <a:avLst/>
            <a:gdLst/>
            <a:ahLst/>
            <a:cxnLst/>
            <a:rect l="l" t="t" r="r" b="b"/>
            <a:pathLst>
              <a:path w="7324725" h="467994">
                <a:moveTo>
                  <a:pt x="7324344" y="464820"/>
                </a:moveTo>
                <a:lnTo>
                  <a:pt x="7324344" y="3048"/>
                </a:lnTo>
                <a:lnTo>
                  <a:pt x="73228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464820"/>
                </a:lnTo>
                <a:lnTo>
                  <a:pt x="1524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7315200" y="10668"/>
                </a:lnTo>
                <a:lnTo>
                  <a:pt x="7315200" y="4572"/>
                </a:lnTo>
                <a:lnTo>
                  <a:pt x="7319772" y="10668"/>
                </a:lnTo>
                <a:lnTo>
                  <a:pt x="7319772" y="467868"/>
                </a:lnTo>
                <a:lnTo>
                  <a:pt x="7322820" y="467868"/>
                </a:lnTo>
                <a:lnTo>
                  <a:pt x="7324344" y="464820"/>
                </a:lnTo>
                <a:close/>
              </a:path>
              <a:path w="7324725" h="467994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7324725" h="467994">
                <a:moveTo>
                  <a:pt x="9144" y="457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7324725" h="467994">
                <a:moveTo>
                  <a:pt x="7319772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7868"/>
                </a:lnTo>
                <a:lnTo>
                  <a:pt x="7315200" y="467868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4725" h="467994">
                <a:moveTo>
                  <a:pt x="9144" y="467868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9144" y="467868"/>
                </a:lnTo>
                <a:close/>
              </a:path>
              <a:path w="7324725" h="467994">
                <a:moveTo>
                  <a:pt x="7319772" y="10668"/>
                </a:moveTo>
                <a:lnTo>
                  <a:pt x="7315200" y="4572"/>
                </a:lnTo>
                <a:lnTo>
                  <a:pt x="7315200" y="10668"/>
                </a:lnTo>
                <a:lnTo>
                  <a:pt x="7319772" y="10668"/>
                </a:lnTo>
                <a:close/>
              </a:path>
              <a:path w="7324725" h="467994">
                <a:moveTo>
                  <a:pt x="7319772" y="457200"/>
                </a:moveTo>
                <a:lnTo>
                  <a:pt x="7319772" y="10668"/>
                </a:lnTo>
                <a:lnTo>
                  <a:pt x="7315200" y="10668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4725" h="467994">
                <a:moveTo>
                  <a:pt x="7319772" y="467868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7868"/>
                </a:lnTo>
                <a:lnTo>
                  <a:pt x="7319772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3604" y="1267459"/>
            <a:ext cx="8432165" cy="340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21:</a:t>
            </a:r>
            <a:r>
              <a:rPr sz="1600" b="1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Strings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Accepts 3 types of quotes to assign a string to a</a:t>
            </a:r>
            <a:r>
              <a:rPr sz="1900" spc="1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variable.</a:t>
            </a:r>
            <a:endParaRPr sz="19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2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single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('),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double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(")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and triple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('''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or</a:t>
            </a:r>
            <a:r>
              <a:rPr sz="17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""")</a:t>
            </a:r>
            <a:endParaRPr sz="17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String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starts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and ends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same </a:t>
            </a:r>
            <a:r>
              <a:rPr sz="1700" spc="-10" dirty="0">
                <a:solidFill>
                  <a:srgbClr val="6C6D70"/>
                </a:solidFill>
                <a:latin typeface="Helvetica"/>
                <a:cs typeface="Helvetica"/>
              </a:rPr>
              <a:t>type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1700" spc="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quote</a:t>
            </a:r>
            <a:endParaRPr sz="17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spc="-10" dirty="0">
                <a:solidFill>
                  <a:srgbClr val="6C6D70"/>
                </a:solidFill>
                <a:latin typeface="Helvetica"/>
                <a:cs typeface="Helvetica"/>
              </a:rPr>
              <a:t>Triple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quotes are used </a:t>
            </a:r>
            <a:r>
              <a:rPr sz="1700" spc="-5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span string across multiple</a:t>
            </a:r>
            <a:r>
              <a:rPr sz="1700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700" dirty="0">
                <a:solidFill>
                  <a:srgbClr val="6C6D70"/>
                </a:solidFill>
                <a:latin typeface="Helvetica"/>
                <a:cs typeface="Helvetica"/>
              </a:rPr>
              <a:t>lines.</a:t>
            </a:r>
            <a:endParaRPr sz="1700">
              <a:latin typeface="Helvetica"/>
              <a:cs typeface="Helvetica"/>
            </a:endParaRPr>
          </a:p>
          <a:p>
            <a:pPr marL="311150" indent="-299085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•"/>
              <a:tabLst>
                <a:tab pos="311150" algn="l"/>
                <a:tab pos="311785" algn="l"/>
              </a:tabLst>
            </a:pP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Index starts from</a:t>
            </a:r>
            <a:r>
              <a:rPr sz="1900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zero.</a:t>
            </a:r>
            <a:endParaRPr sz="1900">
              <a:latin typeface="Helvetica"/>
              <a:cs typeface="Helvetica"/>
            </a:endParaRPr>
          </a:p>
          <a:p>
            <a:pPr marL="243840" marR="5080" indent="-231775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Can be accessed using negative indices. Last character </a:t>
            </a:r>
            <a:r>
              <a:rPr sz="1900" spc="-10" dirty="0">
                <a:solidFill>
                  <a:srgbClr val="6C6D70"/>
                </a:solidFill>
                <a:latin typeface="Helvetica"/>
                <a:cs typeface="Helvetica"/>
              </a:rPr>
              <a:t>will 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start </a:t>
            </a:r>
            <a:r>
              <a:rPr sz="1900" spc="-10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-1 and  traverses from right to</a:t>
            </a:r>
            <a:r>
              <a:rPr sz="19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left.</a:t>
            </a:r>
            <a:endParaRPr sz="19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7134" y="6175248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562" y="6170676"/>
            <a:ext cx="7324725" cy="467995"/>
          </a:xfrm>
          <a:custGeom>
            <a:avLst/>
            <a:gdLst/>
            <a:ahLst/>
            <a:cxnLst/>
            <a:rect l="l" t="t" r="r" b="b"/>
            <a:pathLst>
              <a:path w="7324725" h="467995">
                <a:moveTo>
                  <a:pt x="7324344" y="464820"/>
                </a:moveTo>
                <a:lnTo>
                  <a:pt x="7324344" y="3048"/>
                </a:lnTo>
                <a:lnTo>
                  <a:pt x="73228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464820"/>
                </a:lnTo>
                <a:lnTo>
                  <a:pt x="1524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7315200" y="10668"/>
                </a:lnTo>
                <a:lnTo>
                  <a:pt x="7315200" y="4572"/>
                </a:lnTo>
                <a:lnTo>
                  <a:pt x="7319772" y="10668"/>
                </a:lnTo>
                <a:lnTo>
                  <a:pt x="7319772" y="467868"/>
                </a:lnTo>
                <a:lnTo>
                  <a:pt x="7322820" y="467868"/>
                </a:lnTo>
                <a:lnTo>
                  <a:pt x="7324344" y="464820"/>
                </a:lnTo>
                <a:close/>
              </a:path>
              <a:path w="7324725" h="467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7324725" h="467995">
                <a:moveTo>
                  <a:pt x="9144" y="457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7324725" h="467995">
                <a:moveTo>
                  <a:pt x="7319772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7868"/>
                </a:lnTo>
                <a:lnTo>
                  <a:pt x="7315200" y="467868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4725" h="467995">
                <a:moveTo>
                  <a:pt x="9144" y="467868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9144" y="467868"/>
                </a:lnTo>
                <a:close/>
              </a:path>
              <a:path w="7324725" h="467995">
                <a:moveTo>
                  <a:pt x="7319772" y="10668"/>
                </a:moveTo>
                <a:lnTo>
                  <a:pt x="7315200" y="4572"/>
                </a:lnTo>
                <a:lnTo>
                  <a:pt x="7315200" y="10668"/>
                </a:lnTo>
                <a:lnTo>
                  <a:pt x="7319772" y="10668"/>
                </a:lnTo>
                <a:close/>
              </a:path>
              <a:path w="7324725" h="467995">
                <a:moveTo>
                  <a:pt x="7319772" y="457200"/>
                </a:moveTo>
                <a:lnTo>
                  <a:pt x="7319772" y="10668"/>
                </a:lnTo>
                <a:lnTo>
                  <a:pt x="7315200" y="10668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4725" h="467995">
                <a:moveTo>
                  <a:pt x="7319772" y="467868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7868"/>
                </a:lnTo>
                <a:lnTo>
                  <a:pt x="7319772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7134" y="6255509"/>
            <a:ext cx="731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Demo: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22:</a:t>
            </a:r>
            <a:r>
              <a:rPr sz="1600" b="1" spc="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Strings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484" y="5261861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</a:t>
            </a:r>
            <a:r>
              <a:rPr sz="1600" b="1" i="1" spc="-10" dirty="0">
                <a:solidFill>
                  <a:srgbClr val="007BC3"/>
                </a:solidFill>
                <a:latin typeface="Helvetica-BoldOblique"/>
                <a:cs typeface="Helvetica-BoldOblique"/>
              </a:rPr>
              <a:t>nt</a:t>
            </a: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ax: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37238" y="4799076"/>
            <a:ext cx="7850505" cy="1205865"/>
          </a:xfrm>
          <a:custGeom>
            <a:avLst/>
            <a:gdLst/>
            <a:ahLst/>
            <a:cxnLst/>
            <a:rect l="l" t="t" r="r" b="b"/>
            <a:pathLst>
              <a:path w="7850505" h="1205864">
                <a:moveTo>
                  <a:pt x="7850124" y="4572"/>
                </a:moveTo>
                <a:lnTo>
                  <a:pt x="7850124" y="1524"/>
                </a:lnTo>
                <a:lnTo>
                  <a:pt x="7848600" y="0"/>
                </a:lnTo>
                <a:lnTo>
                  <a:pt x="3048" y="0"/>
                </a:lnTo>
                <a:lnTo>
                  <a:pt x="0" y="1524"/>
                </a:lnTo>
                <a:lnTo>
                  <a:pt x="0" y="4572"/>
                </a:lnTo>
                <a:lnTo>
                  <a:pt x="4571" y="5271"/>
                </a:lnTo>
                <a:lnTo>
                  <a:pt x="4571" y="4572"/>
                </a:lnTo>
                <a:lnTo>
                  <a:pt x="7850124" y="4572"/>
                </a:lnTo>
                <a:close/>
              </a:path>
              <a:path w="7850505" h="1205864">
                <a:moveTo>
                  <a:pt x="7845551" y="1205484"/>
                </a:moveTo>
                <a:lnTo>
                  <a:pt x="7845551" y="1204784"/>
                </a:lnTo>
                <a:lnTo>
                  <a:pt x="4571" y="5271"/>
                </a:lnTo>
                <a:lnTo>
                  <a:pt x="4571" y="1205484"/>
                </a:lnTo>
                <a:lnTo>
                  <a:pt x="7845551" y="1205484"/>
                </a:lnTo>
                <a:close/>
              </a:path>
              <a:path w="7850505" h="1205864">
                <a:moveTo>
                  <a:pt x="7850124" y="1205484"/>
                </a:moveTo>
                <a:lnTo>
                  <a:pt x="7850124" y="4572"/>
                </a:lnTo>
                <a:lnTo>
                  <a:pt x="7845551" y="4572"/>
                </a:lnTo>
                <a:lnTo>
                  <a:pt x="7845551" y="9144"/>
                </a:lnTo>
                <a:lnTo>
                  <a:pt x="7845552" y="1204784"/>
                </a:lnTo>
                <a:lnTo>
                  <a:pt x="7850124" y="1205484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1810" y="4803648"/>
            <a:ext cx="7840980" cy="1201420"/>
          </a:xfrm>
          <a:custGeom>
            <a:avLst/>
            <a:gdLst/>
            <a:ahLst/>
            <a:cxnLst/>
            <a:rect l="l" t="t" r="r" b="b"/>
            <a:pathLst>
              <a:path w="7840980" h="1201420">
                <a:moveTo>
                  <a:pt x="0" y="0"/>
                </a:moveTo>
                <a:lnTo>
                  <a:pt x="0" y="1200912"/>
                </a:lnTo>
                <a:lnTo>
                  <a:pt x="7840980" y="1200912"/>
                </a:lnTo>
                <a:lnTo>
                  <a:pt x="7840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7238" y="4799076"/>
            <a:ext cx="7850505" cy="1210310"/>
          </a:xfrm>
          <a:custGeom>
            <a:avLst/>
            <a:gdLst/>
            <a:ahLst/>
            <a:cxnLst/>
            <a:rect l="l" t="t" r="r" b="b"/>
            <a:pathLst>
              <a:path w="7850505" h="1210310">
                <a:moveTo>
                  <a:pt x="7850124" y="1208532"/>
                </a:moveTo>
                <a:lnTo>
                  <a:pt x="7850124" y="1524"/>
                </a:lnTo>
                <a:lnTo>
                  <a:pt x="7848600" y="0"/>
                </a:lnTo>
                <a:lnTo>
                  <a:pt x="3048" y="0"/>
                </a:lnTo>
                <a:lnTo>
                  <a:pt x="0" y="1524"/>
                </a:lnTo>
                <a:lnTo>
                  <a:pt x="0" y="1208532"/>
                </a:lnTo>
                <a:lnTo>
                  <a:pt x="3048" y="1210056"/>
                </a:lnTo>
                <a:lnTo>
                  <a:pt x="4572" y="121005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7840980" y="9144"/>
                </a:lnTo>
                <a:lnTo>
                  <a:pt x="7840980" y="4572"/>
                </a:lnTo>
                <a:lnTo>
                  <a:pt x="7845552" y="9144"/>
                </a:lnTo>
                <a:lnTo>
                  <a:pt x="7845552" y="1210056"/>
                </a:lnTo>
                <a:lnTo>
                  <a:pt x="7848600" y="1210056"/>
                </a:lnTo>
                <a:lnTo>
                  <a:pt x="7850124" y="1208532"/>
                </a:lnTo>
                <a:close/>
              </a:path>
              <a:path w="7850505" h="12103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7850505" h="1210310">
                <a:moveTo>
                  <a:pt x="9144" y="120091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200912"/>
                </a:lnTo>
                <a:lnTo>
                  <a:pt x="9144" y="1200912"/>
                </a:lnTo>
                <a:close/>
              </a:path>
              <a:path w="7850505" h="1210310">
                <a:moveTo>
                  <a:pt x="7845552" y="1200912"/>
                </a:moveTo>
                <a:lnTo>
                  <a:pt x="4572" y="1200912"/>
                </a:lnTo>
                <a:lnTo>
                  <a:pt x="9144" y="1205484"/>
                </a:lnTo>
                <a:lnTo>
                  <a:pt x="9144" y="1210056"/>
                </a:lnTo>
                <a:lnTo>
                  <a:pt x="7840980" y="1210056"/>
                </a:lnTo>
                <a:lnTo>
                  <a:pt x="7840980" y="1205484"/>
                </a:lnTo>
                <a:lnTo>
                  <a:pt x="7845552" y="1200912"/>
                </a:lnTo>
                <a:close/>
              </a:path>
              <a:path w="7850505" h="1210310">
                <a:moveTo>
                  <a:pt x="9144" y="1210056"/>
                </a:moveTo>
                <a:lnTo>
                  <a:pt x="9144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9144" y="1210056"/>
                </a:lnTo>
                <a:close/>
              </a:path>
              <a:path w="7850505" h="1210310">
                <a:moveTo>
                  <a:pt x="7845552" y="9144"/>
                </a:moveTo>
                <a:lnTo>
                  <a:pt x="7840980" y="4572"/>
                </a:lnTo>
                <a:lnTo>
                  <a:pt x="7840980" y="9144"/>
                </a:lnTo>
                <a:lnTo>
                  <a:pt x="7845552" y="9144"/>
                </a:lnTo>
                <a:close/>
              </a:path>
              <a:path w="7850505" h="1210310">
                <a:moveTo>
                  <a:pt x="7845552" y="1200912"/>
                </a:moveTo>
                <a:lnTo>
                  <a:pt x="7845552" y="9144"/>
                </a:lnTo>
                <a:lnTo>
                  <a:pt x="7840980" y="9144"/>
                </a:lnTo>
                <a:lnTo>
                  <a:pt x="7840980" y="1200912"/>
                </a:lnTo>
                <a:lnTo>
                  <a:pt x="7845552" y="1200912"/>
                </a:lnTo>
                <a:close/>
              </a:path>
              <a:path w="7850505" h="1210310">
                <a:moveTo>
                  <a:pt x="7845552" y="1210056"/>
                </a:moveTo>
                <a:lnTo>
                  <a:pt x="7845552" y="1200912"/>
                </a:lnTo>
                <a:lnTo>
                  <a:pt x="7840980" y="1205484"/>
                </a:lnTo>
                <a:lnTo>
                  <a:pt x="7840980" y="1210056"/>
                </a:lnTo>
                <a:lnTo>
                  <a:pt x="7845552" y="1210056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41810" y="4830569"/>
            <a:ext cx="7840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7BC3"/>
                </a:solidFill>
                <a:latin typeface="Helvetica"/>
                <a:cs typeface="Helvetica"/>
              </a:rPr>
              <a:t>word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</a:t>
            </a:r>
            <a:r>
              <a:rPr sz="1800" b="1" spc="-4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‘Programming’</a:t>
            </a:r>
            <a:endParaRPr sz="18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sentence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“Object Oriented</a:t>
            </a:r>
            <a:r>
              <a:rPr sz="1800" b="1" spc="1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Programming."</a:t>
            </a:r>
            <a:endParaRPr sz="1800">
              <a:latin typeface="Helvetica"/>
              <a:cs typeface="Helvetica"/>
            </a:endParaRPr>
          </a:p>
          <a:p>
            <a:pPr marL="91440" marR="215265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paragraph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""“ Python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is a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Object Oriented Programming Language. 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It is a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Beginner’s</a:t>
            </a:r>
            <a:r>
              <a:rPr sz="1800" b="1" spc="-3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language."""</a:t>
            </a:r>
            <a:endParaRPr sz="1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160" y="465064"/>
            <a:ext cx="4838069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  <a:r>
              <a:rPr spc="-40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41204" y="1130299"/>
            <a:ext cx="7967980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Keyword</a:t>
            </a:r>
            <a:r>
              <a:rPr sz="1800" b="1" spc="-3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80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10000"/>
              </a:lnSpc>
              <a:spcBef>
                <a:spcPts val="122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when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call,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calling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 identifies the argument by parameter  name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Allows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you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skip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 or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place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them out of</a:t>
            </a:r>
            <a:r>
              <a:rPr sz="1600" spc="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order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Interpreter uses the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keyword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provided to match the values with</a:t>
            </a:r>
            <a:r>
              <a:rPr sz="1600" spc="29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parameters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0470" y="3206496"/>
            <a:ext cx="5715000" cy="2307590"/>
          </a:xfrm>
          <a:custGeom>
            <a:avLst/>
            <a:gdLst/>
            <a:ahLst/>
            <a:cxnLst/>
            <a:rect l="l" t="t" r="r" b="b"/>
            <a:pathLst>
              <a:path w="5715000" h="2307590">
                <a:moveTo>
                  <a:pt x="0" y="0"/>
                </a:moveTo>
                <a:lnTo>
                  <a:pt x="0" y="2307336"/>
                </a:lnTo>
                <a:lnTo>
                  <a:pt x="5715000" y="2307336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6754" y="3191256"/>
            <a:ext cx="5744210" cy="2338070"/>
          </a:xfrm>
          <a:custGeom>
            <a:avLst/>
            <a:gdLst/>
            <a:ahLst/>
            <a:cxnLst/>
            <a:rect l="l" t="t" r="r" b="b"/>
            <a:pathLst>
              <a:path w="5744209" h="2338070">
                <a:moveTo>
                  <a:pt x="5743956" y="2331720"/>
                </a:moveTo>
                <a:lnTo>
                  <a:pt x="5743956" y="7620"/>
                </a:lnTo>
                <a:lnTo>
                  <a:pt x="5737860" y="0"/>
                </a:lnTo>
                <a:lnTo>
                  <a:pt x="6096" y="0"/>
                </a:lnTo>
                <a:lnTo>
                  <a:pt x="0" y="7620"/>
                </a:lnTo>
                <a:lnTo>
                  <a:pt x="0" y="2331720"/>
                </a:lnTo>
                <a:lnTo>
                  <a:pt x="6096" y="2337816"/>
                </a:lnTo>
                <a:lnTo>
                  <a:pt x="13716" y="2337816"/>
                </a:ln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5715000" y="28956"/>
                </a:lnTo>
                <a:lnTo>
                  <a:pt x="5715000" y="15240"/>
                </a:lnTo>
                <a:lnTo>
                  <a:pt x="5728716" y="28956"/>
                </a:lnTo>
                <a:lnTo>
                  <a:pt x="5728716" y="2337816"/>
                </a:lnTo>
                <a:lnTo>
                  <a:pt x="5737860" y="2337816"/>
                </a:lnTo>
                <a:lnTo>
                  <a:pt x="5743956" y="2331720"/>
                </a:lnTo>
                <a:close/>
              </a:path>
              <a:path w="5744209" h="2338070">
                <a:moveTo>
                  <a:pt x="28956" y="28956"/>
                </a:move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5744209" h="2338070">
                <a:moveTo>
                  <a:pt x="28956" y="230886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2308860"/>
                </a:lnTo>
                <a:lnTo>
                  <a:pt x="28956" y="2308860"/>
                </a:lnTo>
                <a:close/>
              </a:path>
              <a:path w="5744209" h="2338070">
                <a:moveTo>
                  <a:pt x="5728716" y="2308860"/>
                </a:moveTo>
                <a:lnTo>
                  <a:pt x="13716" y="2308860"/>
                </a:lnTo>
                <a:lnTo>
                  <a:pt x="28956" y="2322576"/>
                </a:lnTo>
                <a:lnTo>
                  <a:pt x="28956" y="2337816"/>
                </a:lnTo>
                <a:lnTo>
                  <a:pt x="5715000" y="2337816"/>
                </a:lnTo>
                <a:lnTo>
                  <a:pt x="5715000" y="2322576"/>
                </a:lnTo>
                <a:lnTo>
                  <a:pt x="5728716" y="2308860"/>
                </a:lnTo>
                <a:close/>
              </a:path>
              <a:path w="5744209" h="2338070">
                <a:moveTo>
                  <a:pt x="28956" y="2337816"/>
                </a:moveTo>
                <a:lnTo>
                  <a:pt x="28956" y="2322576"/>
                </a:lnTo>
                <a:lnTo>
                  <a:pt x="13716" y="2308860"/>
                </a:lnTo>
                <a:lnTo>
                  <a:pt x="13716" y="2337816"/>
                </a:lnTo>
                <a:lnTo>
                  <a:pt x="28956" y="2337816"/>
                </a:lnTo>
                <a:close/>
              </a:path>
              <a:path w="5744209" h="2338070">
                <a:moveTo>
                  <a:pt x="5728716" y="28956"/>
                </a:moveTo>
                <a:lnTo>
                  <a:pt x="5715000" y="15240"/>
                </a:lnTo>
                <a:lnTo>
                  <a:pt x="5715000" y="28956"/>
                </a:lnTo>
                <a:lnTo>
                  <a:pt x="5728716" y="28956"/>
                </a:lnTo>
                <a:close/>
              </a:path>
              <a:path w="5744209" h="2338070">
                <a:moveTo>
                  <a:pt x="5728716" y="2308860"/>
                </a:moveTo>
                <a:lnTo>
                  <a:pt x="5728716" y="28956"/>
                </a:lnTo>
                <a:lnTo>
                  <a:pt x="5715000" y="28956"/>
                </a:lnTo>
                <a:lnTo>
                  <a:pt x="5715000" y="2308860"/>
                </a:lnTo>
                <a:lnTo>
                  <a:pt x="5728716" y="2308860"/>
                </a:lnTo>
                <a:close/>
              </a:path>
              <a:path w="5744209" h="2338070">
                <a:moveTo>
                  <a:pt x="5728716" y="2337816"/>
                </a:moveTo>
                <a:lnTo>
                  <a:pt x="5728716" y="2308860"/>
                </a:lnTo>
                <a:lnTo>
                  <a:pt x="5715000" y="2322576"/>
                </a:lnTo>
                <a:lnTo>
                  <a:pt x="5715000" y="2337816"/>
                </a:lnTo>
                <a:lnTo>
                  <a:pt x="5728716" y="233781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29216" y="3233418"/>
            <a:ext cx="42176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240665" marR="5080" indent="-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 customer_details (cust_id, cust_name):  print("This function prints Customer details")  print("Customer Id: ",cust_id)  print("Customer Name:</a:t>
            </a:r>
            <a:r>
              <a:rPr sz="1600" spc="4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",cust_name)</a:t>
            </a:r>
            <a:endParaRPr sz="1600">
              <a:latin typeface="Helvetica"/>
              <a:cs typeface="Helvetica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return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5418" y="5777484"/>
            <a:ext cx="5730240" cy="832485"/>
          </a:xfrm>
          <a:custGeom>
            <a:avLst/>
            <a:gdLst/>
            <a:ahLst/>
            <a:cxnLst/>
            <a:rect l="l" t="t" r="r" b="b"/>
            <a:pathLst>
              <a:path w="5730240" h="832484">
                <a:moveTo>
                  <a:pt x="0" y="0"/>
                </a:moveTo>
                <a:lnTo>
                  <a:pt x="0" y="832104"/>
                </a:lnTo>
                <a:lnTo>
                  <a:pt x="5730240" y="832104"/>
                </a:lnTo>
                <a:lnTo>
                  <a:pt x="5730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1702" y="5763768"/>
            <a:ext cx="5758180" cy="859790"/>
          </a:xfrm>
          <a:custGeom>
            <a:avLst/>
            <a:gdLst/>
            <a:ahLst/>
            <a:cxnLst/>
            <a:rect l="l" t="t" r="r" b="b"/>
            <a:pathLst>
              <a:path w="5758180" h="859790">
                <a:moveTo>
                  <a:pt x="5757672" y="853440"/>
                </a:moveTo>
                <a:lnTo>
                  <a:pt x="5757672" y="6096"/>
                </a:lnTo>
                <a:lnTo>
                  <a:pt x="5751576" y="0"/>
                </a:lnTo>
                <a:lnTo>
                  <a:pt x="6096" y="0"/>
                </a:lnTo>
                <a:lnTo>
                  <a:pt x="0" y="6096"/>
                </a:lnTo>
                <a:lnTo>
                  <a:pt x="0" y="853440"/>
                </a:lnTo>
                <a:lnTo>
                  <a:pt x="6096" y="859536"/>
                </a:lnTo>
                <a:lnTo>
                  <a:pt x="13716" y="859536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5728716" y="28956"/>
                </a:lnTo>
                <a:lnTo>
                  <a:pt x="5728716" y="13716"/>
                </a:lnTo>
                <a:lnTo>
                  <a:pt x="5743956" y="28956"/>
                </a:lnTo>
                <a:lnTo>
                  <a:pt x="5743956" y="859536"/>
                </a:lnTo>
                <a:lnTo>
                  <a:pt x="5751576" y="859536"/>
                </a:lnTo>
                <a:lnTo>
                  <a:pt x="5757672" y="853440"/>
                </a:lnTo>
                <a:close/>
              </a:path>
              <a:path w="5758180" h="85979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5758180" h="859790">
                <a:moveTo>
                  <a:pt x="28956" y="83058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830580"/>
                </a:lnTo>
                <a:lnTo>
                  <a:pt x="28956" y="830580"/>
                </a:lnTo>
                <a:close/>
              </a:path>
              <a:path w="5758180" h="859790">
                <a:moveTo>
                  <a:pt x="5743956" y="830580"/>
                </a:moveTo>
                <a:lnTo>
                  <a:pt x="13716" y="830580"/>
                </a:lnTo>
                <a:lnTo>
                  <a:pt x="28956" y="845820"/>
                </a:lnTo>
                <a:lnTo>
                  <a:pt x="28956" y="859536"/>
                </a:lnTo>
                <a:lnTo>
                  <a:pt x="5728716" y="859536"/>
                </a:lnTo>
                <a:lnTo>
                  <a:pt x="5728716" y="845820"/>
                </a:lnTo>
                <a:lnTo>
                  <a:pt x="5743956" y="830580"/>
                </a:lnTo>
                <a:close/>
              </a:path>
              <a:path w="5758180" h="859790">
                <a:moveTo>
                  <a:pt x="28956" y="859536"/>
                </a:moveTo>
                <a:lnTo>
                  <a:pt x="28956" y="845820"/>
                </a:lnTo>
                <a:lnTo>
                  <a:pt x="13716" y="830580"/>
                </a:lnTo>
                <a:lnTo>
                  <a:pt x="13716" y="859536"/>
                </a:lnTo>
                <a:lnTo>
                  <a:pt x="28956" y="859536"/>
                </a:lnTo>
                <a:close/>
              </a:path>
              <a:path w="5758180" h="859790">
                <a:moveTo>
                  <a:pt x="5743956" y="28956"/>
                </a:moveTo>
                <a:lnTo>
                  <a:pt x="5728716" y="13716"/>
                </a:lnTo>
                <a:lnTo>
                  <a:pt x="5728716" y="28956"/>
                </a:lnTo>
                <a:lnTo>
                  <a:pt x="5743956" y="28956"/>
                </a:lnTo>
                <a:close/>
              </a:path>
              <a:path w="5758180" h="859790">
                <a:moveTo>
                  <a:pt x="5743956" y="830580"/>
                </a:moveTo>
                <a:lnTo>
                  <a:pt x="5743956" y="28956"/>
                </a:lnTo>
                <a:lnTo>
                  <a:pt x="5728716" y="28956"/>
                </a:lnTo>
                <a:lnTo>
                  <a:pt x="5728716" y="830580"/>
                </a:lnTo>
                <a:lnTo>
                  <a:pt x="5743956" y="830580"/>
                </a:lnTo>
                <a:close/>
              </a:path>
              <a:path w="5758180" h="859790">
                <a:moveTo>
                  <a:pt x="5743956" y="859536"/>
                </a:moveTo>
                <a:lnTo>
                  <a:pt x="5743956" y="830580"/>
                </a:lnTo>
                <a:lnTo>
                  <a:pt x="5728716" y="845820"/>
                </a:lnTo>
                <a:lnTo>
                  <a:pt x="5728716" y="859536"/>
                </a:lnTo>
                <a:lnTo>
                  <a:pt x="5743956" y="85953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94164" y="5805929"/>
            <a:ext cx="33140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This function prints Customer details  Customer Id:</a:t>
            </a:r>
            <a:r>
              <a:rPr sz="1600" spc="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101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 Name: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John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6568" y="3108450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7444" y="4940298"/>
            <a:ext cx="6028055" cy="871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 Invocation </a:t>
            </a:r>
            <a:r>
              <a:rPr sz="1600" b="1" spc="5" dirty="0">
                <a:solidFill>
                  <a:srgbClr val="F15928"/>
                </a:solidFill>
                <a:latin typeface="Helvetica"/>
                <a:cs typeface="Helvetica"/>
              </a:rPr>
              <a:t>with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Keyword</a:t>
            </a:r>
            <a:r>
              <a:rPr sz="1600" b="1" spc="8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  <a:p>
            <a:pPr marL="120396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customer_details(cust_name = "John",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cust_id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</a:t>
            </a:r>
            <a:r>
              <a:rPr sz="1600" spc="7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101)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3670" y="5425440"/>
            <a:ext cx="4693285" cy="1183640"/>
          </a:xfrm>
          <a:custGeom>
            <a:avLst/>
            <a:gdLst/>
            <a:ahLst/>
            <a:cxnLst/>
            <a:rect l="l" t="t" r="r" b="b"/>
            <a:pathLst>
              <a:path w="4693284" h="1183640">
                <a:moveTo>
                  <a:pt x="4692960" y="717239"/>
                </a:moveTo>
                <a:lnTo>
                  <a:pt x="4679110" y="661640"/>
                </a:lnTo>
                <a:lnTo>
                  <a:pt x="4653801" y="624682"/>
                </a:lnTo>
                <a:lnTo>
                  <a:pt x="4615396" y="588018"/>
                </a:lnTo>
                <a:lnTo>
                  <a:pt x="4563695" y="551828"/>
                </a:lnTo>
                <a:lnTo>
                  <a:pt x="4498496" y="516290"/>
                </a:lnTo>
                <a:lnTo>
                  <a:pt x="4460773" y="498822"/>
                </a:lnTo>
                <a:lnTo>
                  <a:pt x="4419600" y="481584"/>
                </a:lnTo>
                <a:lnTo>
                  <a:pt x="4356302" y="457739"/>
                </a:lnTo>
                <a:lnTo>
                  <a:pt x="4287956" y="435096"/>
                </a:lnTo>
                <a:lnTo>
                  <a:pt x="4214833" y="413669"/>
                </a:lnTo>
                <a:lnTo>
                  <a:pt x="4176565" y="403416"/>
                </a:lnTo>
                <a:lnTo>
                  <a:pt x="4137205" y="393474"/>
                </a:lnTo>
                <a:lnTo>
                  <a:pt x="4096787" y="383844"/>
                </a:lnTo>
                <a:lnTo>
                  <a:pt x="4055344" y="374528"/>
                </a:lnTo>
                <a:lnTo>
                  <a:pt x="4012911" y="365528"/>
                </a:lnTo>
                <a:lnTo>
                  <a:pt x="3969522" y="356846"/>
                </a:lnTo>
                <a:lnTo>
                  <a:pt x="3925210" y="348484"/>
                </a:lnTo>
                <a:lnTo>
                  <a:pt x="3880009" y="340444"/>
                </a:lnTo>
                <a:lnTo>
                  <a:pt x="3833954" y="332727"/>
                </a:lnTo>
                <a:lnTo>
                  <a:pt x="3787079" y="325337"/>
                </a:lnTo>
                <a:lnTo>
                  <a:pt x="3739417" y="318275"/>
                </a:lnTo>
                <a:lnTo>
                  <a:pt x="3691002" y="311542"/>
                </a:lnTo>
                <a:lnTo>
                  <a:pt x="3641869" y="305141"/>
                </a:lnTo>
                <a:lnTo>
                  <a:pt x="3592050" y="299074"/>
                </a:lnTo>
                <a:lnTo>
                  <a:pt x="3541582" y="293343"/>
                </a:lnTo>
                <a:lnTo>
                  <a:pt x="3490496" y="287950"/>
                </a:lnTo>
                <a:lnTo>
                  <a:pt x="3438828" y="282897"/>
                </a:lnTo>
                <a:lnTo>
                  <a:pt x="3386610" y="278185"/>
                </a:lnTo>
                <a:lnTo>
                  <a:pt x="3333878" y="273817"/>
                </a:lnTo>
                <a:lnTo>
                  <a:pt x="3280665" y="269795"/>
                </a:lnTo>
                <a:lnTo>
                  <a:pt x="3227006" y="266120"/>
                </a:lnTo>
                <a:lnTo>
                  <a:pt x="3172933" y="262795"/>
                </a:lnTo>
                <a:lnTo>
                  <a:pt x="3118481" y="259821"/>
                </a:lnTo>
                <a:lnTo>
                  <a:pt x="3063684" y="257202"/>
                </a:lnTo>
                <a:lnTo>
                  <a:pt x="3008576" y="254938"/>
                </a:lnTo>
                <a:lnTo>
                  <a:pt x="2953191" y="253031"/>
                </a:lnTo>
                <a:lnTo>
                  <a:pt x="2897563" y="251484"/>
                </a:lnTo>
                <a:lnTo>
                  <a:pt x="2841725" y="250298"/>
                </a:lnTo>
                <a:lnTo>
                  <a:pt x="2785712" y="249476"/>
                </a:lnTo>
                <a:lnTo>
                  <a:pt x="2729559" y="249020"/>
                </a:lnTo>
                <a:lnTo>
                  <a:pt x="2650098" y="249046"/>
                </a:lnTo>
                <a:lnTo>
                  <a:pt x="2560589" y="249863"/>
                </a:lnTo>
                <a:lnTo>
                  <a:pt x="2504210" y="250888"/>
                </a:lnTo>
                <a:lnTo>
                  <a:pt x="2447859" y="252289"/>
                </a:lnTo>
                <a:lnTo>
                  <a:pt x="2391571" y="254067"/>
                </a:lnTo>
                <a:lnTo>
                  <a:pt x="2335379" y="256224"/>
                </a:lnTo>
                <a:lnTo>
                  <a:pt x="2279318" y="258763"/>
                </a:lnTo>
                <a:lnTo>
                  <a:pt x="2223422" y="261684"/>
                </a:lnTo>
                <a:lnTo>
                  <a:pt x="2167723" y="264992"/>
                </a:lnTo>
                <a:lnTo>
                  <a:pt x="2112258" y="268686"/>
                </a:lnTo>
                <a:lnTo>
                  <a:pt x="2057058" y="272770"/>
                </a:lnTo>
                <a:lnTo>
                  <a:pt x="2002159" y="277244"/>
                </a:lnTo>
                <a:lnTo>
                  <a:pt x="1947594" y="282112"/>
                </a:lnTo>
                <a:lnTo>
                  <a:pt x="1893397" y="287376"/>
                </a:lnTo>
                <a:lnTo>
                  <a:pt x="1839602" y="293036"/>
                </a:lnTo>
                <a:lnTo>
                  <a:pt x="1786244" y="299095"/>
                </a:lnTo>
                <a:lnTo>
                  <a:pt x="1733356" y="305556"/>
                </a:lnTo>
                <a:lnTo>
                  <a:pt x="1680972" y="312420"/>
                </a:lnTo>
                <a:lnTo>
                  <a:pt x="0" y="0"/>
                </a:lnTo>
                <a:lnTo>
                  <a:pt x="1106424" y="429768"/>
                </a:lnTo>
                <a:lnTo>
                  <a:pt x="1106424" y="1002248"/>
                </a:lnTo>
                <a:lnTo>
                  <a:pt x="1126600" y="1008330"/>
                </a:lnTo>
                <a:lnTo>
                  <a:pt x="1163808" y="1018890"/>
                </a:lnTo>
                <a:lnTo>
                  <a:pt x="1202141" y="1029143"/>
                </a:lnTo>
                <a:lnTo>
                  <a:pt x="1241563" y="1039085"/>
                </a:lnTo>
                <a:lnTo>
                  <a:pt x="1282041" y="1048715"/>
                </a:lnTo>
                <a:lnTo>
                  <a:pt x="1323540" y="1058031"/>
                </a:lnTo>
                <a:lnTo>
                  <a:pt x="1366028" y="1067031"/>
                </a:lnTo>
                <a:lnTo>
                  <a:pt x="1409469" y="1075713"/>
                </a:lnTo>
                <a:lnTo>
                  <a:pt x="1453831" y="1084075"/>
                </a:lnTo>
                <a:lnTo>
                  <a:pt x="1499079" y="1092116"/>
                </a:lnTo>
                <a:lnTo>
                  <a:pt x="1545179" y="1099832"/>
                </a:lnTo>
                <a:lnTo>
                  <a:pt x="1592097" y="1107222"/>
                </a:lnTo>
                <a:lnTo>
                  <a:pt x="1639800" y="1114284"/>
                </a:lnTo>
                <a:lnTo>
                  <a:pt x="1688253" y="1121017"/>
                </a:lnTo>
                <a:lnTo>
                  <a:pt x="1737423" y="1127418"/>
                </a:lnTo>
                <a:lnTo>
                  <a:pt x="1787276" y="1133485"/>
                </a:lnTo>
                <a:lnTo>
                  <a:pt x="1837778" y="1139216"/>
                </a:lnTo>
                <a:lnTo>
                  <a:pt x="1888894" y="1144609"/>
                </a:lnTo>
                <a:lnTo>
                  <a:pt x="1940591" y="1149662"/>
                </a:lnTo>
                <a:lnTo>
                  <a:pt x="1992836" y="1154374"/>
                </a:lnTo>
                <a:lnTo>
                  <a:pt x="2045593" y="1158742"/>
                </a:lnTo>
                <a:lnTo>
                  <a:pt x="2098830" y="1162765"/>
                </a:lnTo>
                <a:lnTo>
                  <a:pt x="2152513" y="1166439"/>
                </a:lnTo>
                <a:lnTo>
                  <a:pt x="2206606" y="1169764"/>
                </a:lnTo>
                <a:lnTo>
                  <a:pt x="2261077" y="1172738"/>
                </a:lnTo>
                <a:lnTo>
                  <a:pt x="2315892" y="1175357"/>
                </a:lnTo>
                <a:lnTo>
                  <a:pt x="2371017" y="1177622"/>
                </a:lnTo>
                <a:lnTo>
                  <a:pt x="2426417" y="1179528"/>
                </a:lnTo>
                <a:lnTo>
                  <a:pt x="2482059" y="1181075"/>
                </a:lnTo>
                <a:lnTo>
                  <a:pt x="2537909" y="1182261"/>
                </a:lnTo>
                <a:lnTo>
                  <a:pt x="2593933" y="1183083"/>
                </a:lnTo>
                <a:lnTo>
                  <a:pt x="2650098" y="1183539"/>
                </a:lnTo>
                <a:lnTo>
                  <a:pt x="2729559" y="1183513"/>
                </a:lnTo>
                <a:lnTo>
                  <a:pt x="2819093" y="1182696"/>
                </a:lnTo>
                <a:lnTo>
                  <a:pt x="2875478" y="1181671"/>
                </a:lnTo>
                <a:lnTo>
                  <a:pt x="2931835" y="1180270"/>
                </a:lnTo>
                <a:lnTo>
                  <a:pt x="2988128" y="1178492"/>
                </a:lnTo>
                <a:lnTo>
                  <a:pt x="3044324" y="1176335"/>
                </a:lnTo>
                <a:lnTo>
                  <a:pt x="3100389" y="1173797"/>
                </a:lnTo>
                <a:lnTo>
                  <a:pt x="3156288" y="1170875"/>
                </a:lnTo>
                <a:lnTo>
                  <a:pt x="3211989" y="1167568"/>
                </a:lnTo>
                <a:lnTo>
                  <a:pt x="3267457" y="1163873"/>
                </a:lnTo>
                <a:lnTo>
                  <a:pt x="3322658" y="1159789"/>
                </a:lnTo>
                <a:lnTo>
                  <a:pt x="3377558" y="1155315"/>
                </a:lnTo>
                <a:lnTo>
                  <a:pt x="3432124" y="1150447"/>
                </a:lnTo>
                <a:lnTo>
                  <a:pt x="3486322" y="1145183"/>
                </a:lnTo>
                <a:lnTo>
                  <a:pt x="3540117" y="1139523"/>
                </a:lnTo>
                <a:lnTo>
                  <a:pt x="3593475" y="1133464"/>
                </a:lnTo>
                <a:lnTo>
                  <a:pt x="3646363" y="1127003"/>
                </a:lnTo>
                <a:lnTo>
                  <a:pt x="3698748" y="1120140"/>
                </a:lnTo>
                <a:lnTo>
                  <a:pt x="3771000" y="1109869"/>
                </a:lnTo>
                <a:lnTo>
                  <a:pt x="3840732" y="1099002"/>
                </a:lnTo>
                <a:lnTo>
                  <a:pt x="3907919" y="1087560"/>
                </a:lnTo>
                <a:lnTo>
                  <a:pt x="3972535" y="1075566"/>
                </a:lnTo>
                <a:lnTo>
                  <a:pt x="4034556" y="1063042"/>
                </a:lnTo>
                <a:lnTo>
                  <a:pt x="4093957" y="1050011"/>
                </a:lnTo>
                <a:lnTo>
                  <a:pt x="4150712" y="1036494"/>
                </a:lnTo>
                <a:lnTo>
                  <a:pt x="4204796" y="1022515"/>
                </a:lnTo>
                <a:lnTo>
                  <a:pt x="4256184" y="1008095"/>
                </a:lnTo>
                <a:lnTo>
                  <a:pt x="4304851" y="993258"/>
                </a:lnTo>
                <a:lnTo>
                  <a:pt x="4350772" y="978024"/>
                </a:lnTo>
                <a:lnTo>
                  <a:pt x="4393922" y="962418"/>
                </a:lnTo>
                <a:lnTo>
                  <a:pt x="4434275" y="946460"/>
                </a:lnTo>
                <a:lnTo>
                  <a:pt x="4471807" y="930174"/>
                </a:lnTo>
                <a:lnTo>
                  <a:pt x="4506492" y="913581"/>
                </a:lnTo>
                <a:lnTo>
                  <a:pt x="4567221" y="879566"/>
                </a:lnTo>
                <a:lnTo>
                  <a:pt x="4616263" y="844595"/>
                </a:lnTo>
                <a:lnTo>
                  <a:pt x="4653415" y="808845"/>
                </a:lnTo>
                <a:lnTo>
                  <a:pt x="4678476" y="772495"/>
                </a:lnTo>
                <a:lnTo>
                  <a:pt x="4691247" y="735726"/>
                </a:lnTo>
                <a:lnTo>
                  <a:pt x="4692960" y="717239"/>
                </a:lnTo>
                <a:close/>
              </a:path>
              <a:path w="4693284" h="1183640">
                <a:moveTo>
                  <a:pt x="1106424" y="1002248"/>
                </a:moveTo>
                <a:lnTo>
                  <a:pt x="1106424" y="429768"/>
                </a:lnTo>
                <a:lnTo>
                  <a:pt x="1043723" y="449750"/>
                </a:lnTo>
                <a:lnTo>
                  <a:pt x="986033" y="470308"/>
                </a:lnTo>
                <a:lnTo>
                  <a:pt x="933369" y="491393"/>
                </a:lnTo>
                <a:lnTo>
                  <a:pt x="885745" y="512959"/>
                </a:lnTo>
                <a:lnTo>
                  <a:pt x="843177" y="534957"/>
                </a:lnTo>
                <a:lnTo>
                  <a:pt x="805679" y="557341"/>
                </a:lnTo>
                <a:lnTo>
                  <a:pt x="773268" y="580063"/>
                </a:lnTo>
                <a:lnTo>
                  <a:pt x="723761" y="626332"/>
                </a:lnTo>
                <a:lnTo>
                  <a:pt x="694778" y="673386"/>
                </a:lnTo>
                <a:lnTo>
                  <a:pt x="686437" y="720846"/>
                </a:lnTo>
                <a:lnTo>
                  <a:pt x="690046" y="744610"/>
                </a:lnTo>
                <a:lnTo>
                  <a:pt x="712897" y="791968"/>
                </a:lnTo>
                <a:lnTo>
                  <a:pt x="756691" y="838785"/>
                </a:lnTo>
                <a:lnTo>
                  <a:pt x="821549" y="884683"/>
                </a:lnTo>
                <a:lnTo>
                  <a:pt x="861915" y="907168"/>
                </a:lnTo>
                <a:lnTo>
                  <a:pt x="907592" y="929282"/>
                </a:lnTo>
                <a:lnTo>
                  <a:pt x="958596" y="950976"/>
                </a:lnTo>
                <a:lnTo>
                  <a:pt x="1022054" y="974820"/>
                </a:lnTo>
                <a:lnTo>
                  <a:pt x="1090548" y="997463"/>
                </a:lnTo>
                <a:lnTo>
                  <a:pt x="1106424" y="1002248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81175" y="5758685"/>
            <a:ext cx="220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Observe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change</a:t>
            </a:r>
            <a:r>
              <a:rPr sz="1600" b="1" spc="5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in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7770" y="6002525"/>
            <a:ext cx="1810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positional order</a:t>
            </a:r>
            <a:r>
              <a:rPr sz="1600" b="1" spc="-2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of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2674" y="6246365"/>
            <a:ext cx="106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ar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gum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nt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s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216" y="486400"/>
            <a:ext cx="4538084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  <a:r>
              <a:rPr spc="-40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20452" y="1089151"/>
            <a:ext cx="8430260" cy="72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Default</a:t>
            </a:r>
            <a:r>
              <a:rPr sz="1800" b="1" spc="-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Arguments:</a:t>
            </a:r>
            <a:endParaRPr sz="180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Assumes a default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value if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value 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not specified for that argument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function</a:t>
            </a:r>
            <a:r>
              <a:rPr sz="1600" spc="19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9070" y="1949196"/>
            <a:ext cx="5715000" cy="2555875"/>
          </a:xfrm>
          <a:custGeom>
            <a:avLst/>
            <a:gdLst/>
            <a:ahLst/>
            <a:cxnLst/>
            <a:rect l="l" t="t" r="r" b="b"/>
            <a:pathLst>
              <a:path w="5715000" h="2555875">
                <a:moveTo>
                  <a:pt x="0" y="0"/>
                </a:moveTo>
                <a:lnTo>
                  <a:pt x="0" y="2555748"/>
                </a:lnTo>
                <a:lnTo>
                  <a:pt x="5715000" y="2555748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5354" y="1935480"/>
            <a:ext cx="5744210" cy="2583180"/>
          </a:xfrm>
          <a:custGeom>
            <a:avLst/>
            <a:gdLst/>
            <a:ahLst/>
            <a:cxnLst/>
            <a:rect l="l" t="t" r="r" b="b"/>
            <a:pathLst>
              <a:path w="5744209" h="2583179">
                <a:moveTo>
                  <a:pt x="5743956" y="2577084"/>
                </a:moveTo>
                <a:lnTo>
                  <a:pt x="5743956" y="6096"/>
                </a:lnTo>
                <a:lnTo>
                  <a:pt x="57378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577084"/>
                </a:lnTo>
                <a:lnTo>
                  <a:pt x="6096" y="2583180"/>
                </a:lnTo>
                <a:lnTo>
                  <a:pt x="13716" y="2583180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5715000" y="28956"/>
                </a:lnTo>
                <a:lnTo>
                  <a:pt x="5715000" y="13716"/>
                </a:lnTo>
                <a:lnTo>
                  <a:pt x="5728716" y="28956"/>
                </a:lnTo>
                <a:lnTo>
                  <a:pt x="5728716" y="2583180"/>
                </a:lnTo>
                <a:lnTo>
                  <a:pt x="5737860" y="2583180"/>
                </a:lnTo>
                <a:lnTo>
                  <a:pt x="5743956" y="2577084"/>
                </a:lnTo>
                <a:close/>
              </a:path>
              <a:path w="5744209" h="2583179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5744209" h="2583179">
                <a:moveTo>
                  <a:pt x="28956" y="2554224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2554224"/>
                </a:lnTo>
                <a:lnTo>
                  <a:pt x="28956" y="2554224"/>
                </a:lnTo>
                <a:close/>
              </a:path>
              <a:path w="5744209" h="2583179">
                <a:moveTo>
                  <a:pt x="5728716" y="2554224"/>
                </a:moveTo>
                <a:lnTo>
                  <a:pt x="13716" y="2554224"/>
                </a:lnTo>
                <a:lnTo>
                  <a:pt x="28956" y="2569464"/>
                </a:lnTo>
                <a:lnTo>
                  <a:pt x="28956" y="2583180"/>
                </a:lnTo>
                <a:lnTo>
                  <a:pt x="5715000" y="2583180"/>
                </a:lnTo>
                <a:lnTo>
                  <a:pt x="5715000" y="2569464"/>
                </a:lnTo>
                <a:lnTo>
                  <a:pt x="5728716" y="2554224"/>
                </a:lnTo>
                <a:close/>
              </a:path>
              <a:path w="5744209" h="2583179">
                <a:moveTo>
                  <a:pt x="28956" y="2583180"/>
                </a:moveTo>
                <a:lnTo>
                  <a:pt x="28956" y="2569464"/>
                </a:lnTo>
                <a:lnTo>
                  <a:pt x="13716" y="2554224"/>
                </a:lnTo>
                <a:lnTo>
                  <a:pt x="13716" y="2583180"/>
                </a:lnTo>
                <a:lnTo>
                  <a:pt x="28956" y="2583180"/>
                </a:lnTo>
                <a:close/>
              </a:path>
              <a:path w="5744209" h="2583179">
                <a:moveTo>
                  <a:pt x="5728716" y="28956"/>
                </a:moveTo>
                <a:lnTo>
                  <a:pt x="5715000" y="13716"/>
                </a:lnTo>
                <a:lnTo>
                  <a:pt x="5715000" y="28956"/>
                </a:lnTo>
                <a:lnTo>
                  <a:pt x="5728716" y="28956"/>
                </a:lnTo>
                <a:close/>
              </a:path>
              <a:path w="5744209" h="2583179">
                <a:moveTo>
                  <a:pt x="5728716" y="2554224"/>
                </a:moveTo>
                <a:lnTo>
                  <a:pt x="5728716" y="28956"/>
                </a:lnTo>
                <a:lnTo>
                  <a:pt x="5715000" y="28956"/>
                </a:lnTo>
                <a:lnTo>
                  <a:pt x="5715000" y="2554224"/>
                </a:lnTo>
                <a:lnTo>
                  <a:pt x="5728716" y="2554224"/>
                </a:lnTo>
                <a:close/>
              </a:path>
              <a:path w="5744209" h="2583179">
                <a:moveTo>
                  <a:pt x="5728716" y="2583180"/>
                </a:moveTo>
                <a:lnTo>
                  <a:pt x="5728716" y="2554224"/>
                </a:lnTo>
                <a:lnTo>
                  <a:pt x="5715000" y="2569464"/>
                </a:lnTo>
                <a:lnTo>
                  <a:pt x="5715000" y="2583180"/>
                </a:lnTo>
                <a:lnTo>
                  <a:pt x="5728716" y="258318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79070" y="1977643"/>
            <a:ext cx="57150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320040" marR="1101090" indent="-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 customer_details (cust_name, cust_age = 30):  print("This function prints Customer details")  print("Customer Name: ",cust_name)  print("Customer Age:</a:t>
            </a:r>
            <a:r>
              <a:rPr sz="1600" spc="-5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",cust_age)</a:t>
            </a:r>
            <a:endParaRPr sz="1600">
              <a:latin typeface="Helvetica"/>
              <a:cs typeface="Helvetic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return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91440" marR="736600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 Invocation </a:t>
            </a:r>
            <a:r>
              <a:rPr sz="1600" b="1" spc="5" dirty="0">
                <a:solidFill>
                  <a:srgbClr val="F15928"/>
                </a:solidFill>
                <a:latin typeface="Helvetica"/>
                <a:cs typeface="Helvetica"/>
              </a:rPr>
              <a:t>with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Default arguments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customer_details(cust_age = 25, cust_name = "John")  customer_details(cust_name =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"John")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9070" y="4753355"/>
            <a:ext cx="5730240" cy="1569720"/>
          </a:xfrm>
          <a:custGeom>
            <a:avLst/>
            <a:gdLst/>
            <a:ahLst/>
            <a:cxnLst/>
            <a:rect l="l" t="t" r="r" b="b"/>
            <a:pathLst>
              <a:path w="5730240" h="1569720">
                <a:moveTo>
                  <a:pt x="0" y="0"/>
                </a:moveTo>
                <a:lnTo>
                  <a:pt x="0" y="1569720"/>
                </a:lnTo>
                <a:lnTo>
                  <a:pt x="5730240" y="1569720"/>
                </a:lnTo>
                <a:lnTo>
                  <a:pt x="5730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354" y="4738116"/>
            <a:ext cx="5758180" cy="1598930"/>
          </a:xfrm>
          <a:custGeom>
            <a:avLst/>
            <a:gdLst/>
            <a:ahLst/>
            <a:cxnLst/>
            <a:rect l="l" t="t" r="r" b="b"/>
            <a:pathLst>
              <a:path w="5758180" h="1598929">
                <a:moveTo>
                  <a:pt x="5757672" y="1592580"/>
                </a:moveTo>
                <a:lnTo>
                  <a:pt x="5757672" y="6096"/>
                </a:lnTo>
                <a:lnTo>
                  <a:pt x="575157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592580"/>
                </a:lnTo>
                <a:lnTo>
                  <a:pt x="6096" y="1598676"/>
                </a:lnTo>
                <a:lnTo>
                  <a:pt x="13716" y="1598676"/>
                </a:ln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5728716" y="28956"/>
                </a:lnTo>
                <a:lnTo>
                  <a:pt x="5728716" y="15240"/>
                </a:lnTo>
                <a:lnTo>
                  <a:pt x="5743956" y="28956"/>
                </a:lnTo>
                <a:lnTo>
                  <a:pt x="5743956" y="1598676"/>
                </a:lnTo>
                <a:lnTo>
                  <a:pt x="5751576" y="1598676"/>
                </a:lnTo>
                <a:lnTo>
                  <a:pt x="5757672" y="1592580"/>
                </a:lnTo>
                <a:close/>
              </a:path>
              <a:path w="5758180" h="1598929">
                <a:moveTo>
                  <a:pt x="28956" y="28956"/>
                </a:move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5758180" h="1598929">
                <a:moveTo>
                  <a:pt x="28956" y="156972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1569720"/>
                </a:lnTo>
                <a:lnTo>
                  <a:pt x="28956" y="1569720"/>
                </a:lnTo>
                <a:close/>
              </a:path>
              <a:path w="5758180" h="1598929">
                <a:moveTo>
                  <a:pt x="5743956" y="1569720"/>
                </a:moveTo>
                <a:lnTo>
                  <a:pt x="13716" y="1569720"/>
                </a:lnTo>
                <a:lnTo>
                  <a:pt x="28956" y="1584960"/>
                </a:lnTo>
                <a:lnTo>
                  <a:pt x="28956" y="1598676"/>
                </a:lnTo>
                <a:lnTo>
                  <a:pt x="5728716" y="1598676"/>
                </a:lnTo>
                <a:lnTo>
                  <a:pt x="5728716" y="1584960"/>
                </a:lnTo>
                <a:lnTo>
                  <a:pt x="5743956" y="1569720"/>
                </a:lnTo>
                <a:close/>
              </a:path>
              <a:path w="5758180" h="1598929">
                <a:moveTo>
                  <a:pt x="28956" y="1598676"/>
                </a:moveTo>
                <a:lnTo>
                  <a:pt x="28956" y="1584960"/>
                </a:lnTo>
                <a:lnTo>
                  <a:pt x="13716" y="1569720"/>
                </a:lnTo>
                <a:lnTo>
                  <a:pt x="13716" y="1598676"/>
                </a:lnTo>
                <a:lnTo>
                  <a:pt x="28956" y="1598676"/>
                </a:lnTo>
                <a:close/>
              </a:path>
              <a:path w="5758180" h="1598929">
                <a:moveTo>
                  <a:pt x="5743956" y="28956"/>
                </a:moveTo>
                <a:lnTo>
                  <a:pt x="5728716" y="15240"/>
                </a:lnTo>
                <a:lnTo>
                  <a:pt x="5728716" y="28956"/>
                </a:lnTo>
                <a:lnTo>
                  <a:pt x="5743956" y="28956"/>
                </a:lnTo>
                <a:close/>
              </a:path>
              <a:path w="5758180" h="1598929">
                <a:moveTo>
                  <a:pt x="5743956" y="1569720"/>
                </a:moveTo>
                <a:lnTo>
                  <a:pt x="5743956" y="28956"/>
                </a:lnTo>
                <a:lnTo>
                  <a:pt x="5728716" y="28956"/>
                </a:lnTo>
                <a:lnTo>
                  <a:pt x="5728716" y="1569720"/>
                </a:lnTo>
                <a:lnTo>
                  <a:pt x="5743956" y="1569720"/>
                </a:lnTo>
                <a:close/>
              </a:path>
              <a:path w="5758180" h="1598929">
                <a:moveTo>
                  <a:pt x="5743956" y="1598676"/>
                </a:moveTo>
                <a:lnTo>
                  <a:pt x="5743956" y="1569720"/>
                </a:lnTo>
                <a:lnTo>
                  <a:pt x="5728716" y="1584960"/>
                </a:lnTo>
                <a:lnTo>
                  <a:pt x="5728716" y="1598676"/>
                </a:lnTo>
                <a:lnTo>
                  <a:pt x="5743956" y="159867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57816" y="4780277"/>
            <a:ext cx="331406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This function prints Customer details  Customer Name: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John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 Age:</a:t>
            </a:r>
            <a:r>
              <a:rPr sz="1600" spc="37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25</a:t>
            </a:r>
            <a:endParaRPr sz="1600">
              <a:latin typeface="Helvetica"/>
              <a:cs typeface="Helvetic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This function prints Customer details  Customer Name: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John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 Age:</a:t>
            </a:r>
            <a:r>
              <a:rPr sz="1600" spc="37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30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865" y="1977643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625" y="4780277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60626" y="5580489"/>
            <a:ext cx="5457825" cy="934085"/>
          </a:xfrm>
          <a:custGeom>
            <a:avLst/>
            <a:gdLst/>
            <a:ahLst/>
            <a:cxnLst/>
            <a:rect l="l" t="t" r="r" b="b"/>
            <a:pathLst>
              <a:path w="5457825" h="934084">
                <a:moveTo>
                  <a:pt x="5457623" y="469348"/>
                </a:moveTo>
                <a:lnTo>
                  <a:pt x="5446941" y="418593"/>
                </a:lnTo>
                <a:lnTo>
                  <a:pt x="5427100" y="385585"/>
                </a:lnTo>
                <a:lnTo>
                  <a:pt x="5397491" y="353341"/>
                </a:lnTo>
                <a:lnTo>
                  <a:pt x="5358467" y="321946"/>
                </a:lnTo>
                <a:lnTo>
                  <a:pt x="5310378" y="291486"/>
                </a:lnTo>
                <a:lnTo>
                  <a:pt x="5253574" y="262048"/>
                </a:lnTo>
                <a:lnTo>
                  <a:pt x="5188407" y="233716"/>
                </a:lnTo>
                <a:lnTo>
                  <a:pt x="5152796" y="219992"/>
                </a:lnTo>
                <a:lnTo>
                  <a:pt x="5114958" y="206488"/>
                </a:lnTo>
                <a:lnTo>
                  <a:pt x="5075741" y="193482"/>
                </a:lnTo>
                <a:lnTo>
                  <a:pt x="5034384" y="180718"/>
                </a:lnTo>
                <a:lnTo>
                  <a:pt x="4991199" y="168294"/>
                </a:lnTo>
                <a:lnTo>
                  <a:pt x="4946231" y="156223"/>
                </a:lnTo>
                <a:lnTo>
                  <a:pt x="4899522" y="144514"/>
                </a:lnTo>
                <a:lnTo>
                  <a:pt x="4851117" y="133178"/>
                </a:lnTo>
                <a:lnTo>
                  <a:pt x="4801060" y="122227"/>
                </a:lnTo>
                <a:lnTo>
                  <a:pt x="4749394" y="111670"/>
                </a:lnTo>
                <a:lnTo>
                  <a:pt x="4696163" y="101519"/>
                </a:lnTo>
                <a:lnTo>
                  <a:pt x="4641411" y="91784"/>
                </a:lnTo>
                <a:lnTo>
                  <a:pt x="4585183" y="82477"/>
                </a:lnTo>
                <a:lnTo>
                  <a:pt x="4527521" y="73607"/>
                </a:lnTo>
                <a:lnTo>
                  <a:pt x="4468471" y="65186"/>
                </a:lnTo>
                <a:lnTo>
                  <a:pt x="4408074" y="57224"/>
                </a:lnTo>
                <a:lnTo>
                  <a:pt x="4346376" y="49732"/>
                </a:lnTo>
                <a:lnTo>
                  <a:pt x="4283421" y="42721"/>
                </a:lnTo>
                <a:lnTo>
                  <a:pt x="4219251" y="36201"/>
                </a:lnTo>
                <a:lnTo>
                  <a:pt x="4153912" y="30184"/>
                </a:lnTo>
                <a:lnTo>
                  <a:pt x="4087446" y="24679"/>
                </a:lnTo>
                <a:lnTo>
                  <a:pt x="4019898" y="19698"/>
                </a:lnTo>
                <a:lnTo>
                  <a:pt x="3951311" y="15252"/>
                </a:lnTo>
                <a:lnTo>
                  <a:pt x="3881730" y="11351"/>
                </a:lnTo>
                <a:lnTo>
                  <a:pt x="3811198" y="8006"/>
                </a:lnTo>
                <a:lnTo>
                  <a:pt x="3739759" y="5227"/>
                </a:lnTo>
                <a:lnTo>
                  <a:pt x="3667457" y="3026"/>
                </a:lnTo>
                <a:lnTo>
                  <a:pt x="3594336" y="1413"/>
                </a:lnTo>
                <a:lnTo>
                  <a:pt x="3520440" y="399"/>
                </a:lnTo>
                <a:lnTo>
                  <a:pt x="3448038" y="0"/>
                </a:lnTo>
                <a:lnTo>
                  <a:pt x="3376174" y="187"/>
                </a:lnTo>
                <a:lnTo>
                  <a:pt x="3304892" y="953"/>
                </a:lnTo>
                <a:lnTo>
                  <a:pt x="3234235" y="2287"/>
                </a:lnTo>
                <a:lnTo>
                  <a:pt x="3164250" y="4181"/>
                </a:lnTo>
                <a:lnTo>
                  <a:pt x="3094527" y="6643"/>
                </a:lnTo>
                <a:lnTo>
                  <a:pt x="3026469" y="9607"/>
                </a:lnTo>
                <a:lnTo>
                  <a:pt x="2958763" y="13122"/>
                </a:lnTo>
                <a:lnTo>
                  <a:pt x="2891906" y="17159"/>
                </a:lnTo>
                <a:lnTo>
                  <a:pt x="2825942" y="21709"/>
                </a:lnTo>
                <a:lnTo>
                  <a:pt x="2760917" y="26761"/>
                </a:lnTo>
                <a:lnTo>
                  <a:pt x="2696873" y="32308"/>
                </a:lnTo>
                <a:lnTo>
                  <a:pt x="2633857" y="38340"/>
                </a:lnTo>
                <a:lnTo>
                  <a:pt x="2571912" y="44847"/>
                </a:lnTo>
                <a:lnTo>
                  <a:pt x="2511083" y="51820"/>
                </a:lnTo>
                <a:lnTo>
                  <a:pt x="2451415" y="59250"/>
                </a:lnTo>
                <a:lnTo>
                  <a:pt x="2392951" y="67128"/>
                </a:lnTo>
                <a:lnTo>
                  <a:pt x="2335738" y="75444"/>
                </a:lnTo>
                <a:lnTo>
                  <a:pt x="2279818" y="84189"/>
                </a:lnTo>
                <a:lnTo>
                  <a:pt x="2225237" y="93353"/>
                </a:lnTo>
                <a:lnTo>
                  <a:pt x="2172040" y="102928"/>
                </a:lnTo>
                <a:lnTo>
                  <a:pt x="2120270" y="112904"/>
                </a:lnTo>
                <a:lnTo>
                  <a:pt x="2069973" y="123271"/>
                </a:lnTo>
                <a:lnTo>
                  <a:pt x="2021192" y="134021"/>
                </a:lnTo>
                <a:lnTo>
                  <a:pt x="1973972" y="145144"/>
                </a:lnTo>
                <a:lnTo>
                  <a:pt x="1928359" y="156631"/>
                </a:lnTo>
                <a:lnTo>
                  <a:pt x="1884396" y="168473"/>
                </a:lnTo>
                <a:lnTo>
                  <a:pt x="1842127" y="180660"/>
                </a:lnTo>
                <a:lnTo>
                  <a:pt x="1801599" y="193182"/>
                </a:lnTo>
                <a:lnTo>
                  <a:pt x="1762854" y="206032"/>
                </a:lnTo>
                <a:lnTo>
                  <a:pt x="1725937" y="219198"/>
                </a:lnTo>
                <a:lnTo>
                  <a:pt x="1657768" y="246446"/>
                </a:lnTo>
                <a:lnTo>
                  <a:pt x="1597448" y="274852"/>
                </a:lnTo>
                <a:lnTo>
                  <a:pt x="1545331" y="304342"/>
                </a:lnTo>
                <a:lnTo>
                  <a:pt x="1501776" y="334840"/>
                </a:lnTo>
                <a:lnTo>
                  <a:pt x="1467138" y="366272"/>
                </a:lnTo>
                <a:lnTo>
                  <a:pt x="1441773" y="398565"/>
                </a:lnTo>
                <a:lnTo>
                  <a:pt x="1421892" y="448455"/>
                </a:lnTo>
                <a:lnTo>
                  <a:pt x="0" y="588663"/>
                </a:lnTo>
                <a:lnTo>
                  <a:pt x="1537716" y="623715"/>
                </a:lnTo>
                <a:lnTo>
                  <a:pt x="1561167" y="638168"/>
                </a:lnTo>
                <a:lnTo>
                  <a:pt x="1586515" y="652360"/>
                </a:lnTo>
                <a:lnTo>
                  <a:pt x="1642741" y="679937"/>
                </a:lnTo>
                <a:lnTo>
                  <a:pt x="1706075" y="706391"/>
                </a:lnTo>
                <a:lnTo>
                  <a:pt x="1776194" y="731670"/>
                </a:lnTo>
                <a:lnTo>
                  <a:pt x="1813699" y="743852"/>
                </a:lnTo>
                <a:lnTo>
                  <a:pt x="1852779" y="755720"/>
                </a:lnTo>
                <a:lnTo>
                  <a:pt x="1893396" y="767268"/>
                </a:lnTo>
                <a:lnTo>
                  <a:pt x="1935510" y="778488"/>
                </a:lnTo>
                <a:lnTo>
                  <a:pt x="1979079" y="789374"/>
                </a:lnTo>
                <a:lnTo>
                  <a:pt x="2024064" y="799920"/>
                </a:lnTo>
                <a:lnTo>
                  <a:pt x="2070425" y="810118"/>
                </a:lnTo>
                <a:lnTo>
                  <a:pt x="2118122" y="819962"/>
                </a:lnTo>
                <a:lnTo>
                  <a:pt x="2167115" y="829446"/>
                </a:lnTo>
                <a:lnTo>
                  <a:pt x="2217364" y="838562"/>
                </a:lnTo>
                <a:lnTo>
                  <a:pt x="2268828" y="847304"/>
                </a:lnTo>
                <a:lnTo>
                  <a:pt x="2321468" y="855665"/>
                </a:lnTo>
                <a:lnTo>
                  <a:pt x="2375243" y="863639"/>
                </a:lnTo>
                <a:lnTo>
                  <a:pt x="2430114" y="871219"/>
                </a:lnTo>
                <a:lnTo>
                  <a:pt x="2486040" y="878399"/>
                </a:lnTo>
                <a:lnTo>
                  <a:pt x="2542981" y="885170"/>
                </a:lnTo>
                <a:lnTo>
                  <a:pt x="2600898" y="891528"/>
                </a:lnTo>
                <a:lnTo>
                  <a:pt x="2659749" y="897465"/>
                </a:lnTo>
                <a:lnTo>
                  <a:pt x="2719496" y="902974"/>
                </a:lnTo>
                <a:lnTo>
                  <a:pt x="2780097" y="908049"/>
                </a:lnTo>
                <a:lnTo>
                  <a:pt x="2841514" y="912684"/>
                </a:lnTo>
                <a:lnTo>
                  <a:pt x="2903705" y="916870"/>
                </a:lnTo>
                <a:lnTo>
                  <a:pt x="2966631" y="920603"/>
                </a:lnTo>
                <a:lnTo>
                  <a:pt x="3030252" y="923875"/>
                </a:lnTo>
                <a:lnTo>
                  <a:pt x="3094980" y="926695"/>
                </a:lnTo>
                <a:lnTo>
                  <a:pt x="3159416" y="929009"/>
                </a:lnTo>
                <a:lnTo>
                  <a:pt x="3224880" y="930858"/>
                </a:lnTo>
                <a:lnTo>
                  <a:pt x="3290879" y="932219"/>
                </a:lnTo>
                <a:lnTo>
                  <a:pt x="3357372" y="933087"/>
                </a:lnTo>
                <a:lnTo>
                  <a:pt x="3429773" y="933486"/>
                </a:lnTo>
                <a:lnTo>
                  <a:pt x="3501637" y="933298"/>
                </a:lnTo>
                <a:lnTo>
                  <a:pt x="3572920" y="932533"/>
                </a:lnTo>
                <a:lnTo>
                  <a:pt x="3643576" y="931199"/>
                </a:lnTo>
                <a:lnTo>
                  <a:pt x="3713561" y="929307"/>
                </a:lnTo>
                <a:lnTo>
                  <a:pt x="3782831" y="926865"/>
                </a:lnTo>
                <a:lnTo>
                  <a:pt x="3851342" y="923883"/>
                </a:lnTo>
                <a:lnTo>
                  <a:pt x="3919048" y="920371"/>
                </a:lnTo>
                <a:lnTo>
                  <a:pt x="3985905" y="916338"/>
                </a:lnTo>
                <a:lnTo>
                  <a:pt x="4051869" y="911792"/>
                </a:lnTo>
                <a:lnTo>
                  <a:pt x="4116895" y="906745"/>
                </a:lnTo>
                <a:lnTo>
                  <a:pt x="4180938" y="901204"/>
                </a:lnTo>
                <a:lnTo>
                  <a:pt x="4243955" y="895180"/>
                </a:lnTo>
                <a:lnTo>
                  <a:pt x="4305899" y="888681"/>
                </a:lnTo>
                <a:lnTo>
                  <a:pt x="4366728" y="881718"/>
                </a:lnTo>
                <a:lnTo>
                  <a:pt x="4426397" y="874299"/>
                </a:lnTo>
                <a:lnTo>
                  <a:pt x="4484860" y="866434"/>
                </a:lnTo>
                <a:lnTo>
                  <a:pt x="4542074" y="858133"/>
                </a:lnTo>
                <a:lnTo>
                  <a:pt x="4597993" y="849404"/>
                </a:lnTo>
                <a:lnTo>
                  <a:pt x="4652574" y="840258"/>
                </a:lnTo>
                <a:lnTo>
                  <a:pt x="4705771" y="830703"/>
                </a:lnTo>
                <a:lnTo>
                  <a:pt x="4757541" y="820748"/>
                </a:lnTo>
                <a:lnTo>
                  <a:pt x="4807839" y="810405"/>
                </a:lnTo>
                <a:lnTo>
                  <a:pt x="4856619" y="799681"/>
                </a:lnTo>
                <a:lnTo>
                  <a:pt x="4903839" y="788586"/>
                </a:lnTo>
                <a:lnTo>
                  <a:pt x="4949452" y="777129"/>
                </a:lnTo>
                <a:lnTo>
                  <a:pt x="4993416" y="765321"/>
                </a:lnTo>
                <a:lnTo>
                  <a:pt x="5035684" y="753169"/>
                </a:lnTo>
                <a:lnTo>
                  <a:pt x="5076213" y="740685"/>
                </a:lnTo>
                <a:lnTo>
                  <a:pt x="5115226" y="727781"/>
                </a:lnTo>
                <a:lnTo>
                  <a:pt x="5151874" y="714754"/>
                </a:lnTo>
                <a:lnTo>
                  <a:pt x="5220043" y="687602"/>
                </a:lnTo>
                <a:lnTo>
                  <a:pt x="5280364" y="659304"/>
                </a:lnTo>
                <a:lnTo>
                  <a:pt x="5332480" y="629937"/>
                </a:lnTo>
                <a:lnTo>
                  <a:pt x="5376035" y="599574"/>
                </a:lnTo>
                <a:lnTo>
                  <a:pt x="5410674" y="568292"/>
                </a:lnTo>
                <a:lnTo>
                  <a:pt x="5436039" y="536165"/>
                </a:lnTo>
                <a:lnTo>
                  <a:pt x="5455920" y="486555"/>
                </a:lnTo>
                <a:lnTo>
                  <a:pt x="5457623" y="469348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2802" y="5664197"/>
            <a:ext cx="2091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Observe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usage</a:t>
            </a:r>
            <a:r>
              <a:rPr sz="1600" b="1" spc="5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of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1823" y="5908037"/>
            <a:ext cx="2532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default </a:t>
            </a: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value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for</a:t>
            </a:r>
            <a:r>
              <a:rPr sz="1600" b="1" spc="7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cust_age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4302" y="6151877"/>
            <a:ext cx="948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ar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gum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t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744" y="486400"/>
            <a:ext cx="4580756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  <a:r>
              <a:rPr spc="-40" dirty="0"/>
              <a:t>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950598" y="3087624"/>
            <a:ext cx="6144895" cy="1205865"/>
          </a:xfrm>
          <a:custGeom>
            <a:avLst/>
            <a:gdLst/>
            <a:ahLst/>
            <a:cxnLst/>
            <a:rect l="l" t="t" r="r" b="b"/>
            <a:pathLst>
              <a:path w="6144895" h="1205864">
                <a:moveTo>
                  <a:pt x="6144768" y="4572"/>
                </a:moveTo>
                <a:lnTo>
                  <a:pt x="6144768" y="3048"/>
                </a:lnTo>
                <a:lnTo>
                  <a:pt x="61417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572"/>
                </a:lnTo>
                <a:lnTo>
                  <a:pt x="4571" y="5465"/>
                </a:lnTo>
                <a:lnTo>
                  <a:pt x="4571" y="4572"/>
                </a:lnTo>
                <a:lnTo>
                  <a:pt x="6144768" y="4572"/>
                </a:lnTo>
                <a:close/>
              </a:path>
              <a:path w="6144895" h="1205864">
                <a:moveTo>
                  <a:pt x="6138671" y="1205484"/>
                </a:moveTo>
                <a:lnTo>
                  <a:pt x="6138671" y="1204292"/>
                </a:lnTo>
                <a:lnTo>
                  <a:pt x="4571" y="5465"/>
                </a:lnTo>
                <a:lnTo>
                  <a:pt x="4571" y="1205484"/>
                </a:lnTo>
                <a:lnTo>
                  <a:pt x="6138671" y="1205484"/>
                </a:lnTo>
                <a:close/>
              </a:path>
              <a:path w="6144895" h="1205864">
                <a:moveTo>
                  <a:pt x="6144768" y="1205484"/>
                </a:moveTo>
                <a:lnTo>
                  <a:pt x="6144768" y="4572"/>
                </a:lnTo>
                <a:lnTo>
                  <a:pt x="6138671" y="4572"/>
                </a:lnTo>
                <a:lnTo>
                  <a:pt x="6138671" y="10668"/>
                </a:lnTo>
                <a:lnTo>
                  <a:pt x="6138672" y="1204292"/>
                </a:lnTo>
                <a:lnTo>
                  <a:pt x="6144768" y="1205484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5170" y="3092196"/>
            <a:ext cx="6134100" cy="1201420"/>
          </a:xfrm>
          <a:custGeom>
            <a:avLst/>
            <a:gdLst/>
            <a:ahLst/>
            <a:cxnLst/>
            <a:rect l="l" t="t" r="r" b="b"/>
            <a:pathLst>
              <a:path w="6134100" h="1201420">
                <a:moveTo>
                  <a:pt x="0" y="0"/>
                </a:moveTo>
                <a:lnTo>
                  <a:pt x="0" y="1200912"/>
                </a:lnTo>
                <a:lnTo>
                  <a:pt x="6134100" y="1200912"/>
                </a:lnTo>
                <a:lnTo>
                  <a:pt x="6134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598" y="3087624"/>
            <a:ext cx="6144895" cy="1210310"/>
          </a:xfrm>
          <a:custGeom>
            <a:avLst/>
            <a:gdLst/>
            <a:ahLst/>
            <a:cxnLst/>
            <a:rect l="l" t="t" r="r" b="b"/>
            <a:pathLst>
              <a:path w="6144895" h="1210310">
                <a:moveTo>
                  <a:pt x="6144768" y="1208532"/>
                </a:moveTo>
                <a:lnTo>
                  <a:pt x="6144768" y="3048"/>
                </a:lnTo>
                <a:lnTo>
                  <a:pt x="61417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208532"/>
                </a:lnTo>
                <a:lnTo>
                  <a:pt x="3048" y="1210056"/>
                </a:lnTo>
                <a:lnTo>
                  <a:pt x="4572" y="1210056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134100" y="10668"/>
                </a:lnTo>
                <a:lnTo>
                  <a:pt x="6134100" y="4572"/>
                </a:lnTo>
                <a:lnTo>
                  <a:pt x="6138672" y="10668"/>
                </a:lnTo>
                <a:lnTo>
                  <a:pt x="6138672" y="1210056"/>
                </a:lnTo>
                <a:lnTo>
                  <a:pt x="6141720" y="1210056"/>
                </a:lnTo>
                <a:lnTo>
                  <a:pt x="6144768" y="1208532"/>
                </a:lnTo>
                <a:close/>
              </a:path>
              <a:path w="6144895" h="121031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6144895" h="1210310">
                <a:moveTo>
                  <a:pt x="10668" y="120091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200912"/>
                </a:lnTo>
                <a:lnTo>
                  <a:pt x="10668" y="1200912"/>
                </a:lnTo>
                <a:close/>
              </a:path>
              <a:path w="6144895" h="1210310">
                <a:moveTo>
                  <a:pt x="6138672" y="1200912"/>
                </a:moveTo>
                <a:lnTo>
                  <a:pt x="4572" y="1200912"/>
                </a:lnTo>
                <a:lnTo>
                  <a:pt x="10668" y="1205484"/>
                </a:lnTo>
                <a:lnTo>
                  <a:pt x="10668" y="1210056"/>
                </a:lnTo>
                <a:lnTo>
                  <a:pt x="6134100" y="1210056"/>
                </a:lnTo>
                <a:lnTo>
                  <a:pt x="6134100" y="1205484"/>
                </a:lnTo>
                <a:lnTo>
                  <a:pt x="6138672" y="1200912"/>
                </a:lnTo>
                <a:close/>
              </a:path>
              <a:path w="6144895" h="1210310">
                <a:moveTo>
                  <a:pt x="10668" y="1210056"/>
                </a:moveTo>
                <a:lnTo>
                  <a:pt x="10668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10668" y="1210056"/>
                </a:lnTo>
                <a:close/>
              </a:path>
              <a:path w="6144895" h="1210310">
                <a:moveTo>
                  <a:pt x="6138672" y="10668"/>
                </a:moveTo>
                <a:lnTo>
                  <a:pt x="6134100" y="4572"/>
                </a:lnTo>
                <a:lnTo>
                  <a:pt x="6134100" y="10668"/>
                </a:lnTo>
                <a:lnTo>
                  <a:pt x="6138672" y="10668"/>
                </a:lnTo>
                <a:close/>
              </a:path>
              <a:path w="6144895" h="1210310">
                <a:moveTo>
                  <a:pt x="6138672" y="1200912"/>
                </a:moveTo>
                <a:lnTo>
                  <a:pt x="6138672" y="10668"/>
                </a:lnTo>
                <a:lnTo>
                  <a:pt x="6134100" y="10668"/>
                </a:lnTo>
                <a:lnTo>
                  <a:pt x="6134100" y="1200912"/>
                </a:lnTo>
                <a:lnTo>
                  <a:pt x="6138672" y="1200912"/>
                </a:lnTo>
                <a:close/>
              </a:path>
              <a:path w="6144895" h="1210310">
                <a:moveTo>
                  <a:pt x="6138672" y="1210056"/>
                </a:moveTo>
                <a:lnTo>
                  <a:pt x="6138672" y="1200912"/>
                </a:lnTo>
                <a:lnTo>
                  <a:pt x="6134100" y="1205484"/>
                </a:lnTo>
                <a:lnTo>
                  <a:pt x="6134100" y="1210056"/>
                </a:lnTo>
                <a:lnTo>
                  <a:pt x="6138672" y="1210056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0556" y="1180591"/>
            <a:ext cx="845502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Variable-length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Used to execute functions with more arguments than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specified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during function</a:t>
            </a:r>
            <a:r>
              <a:rPr sz="1600" spc="19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469900" marR="69850" lvl="1" indent="-22606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unlike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required and default arguments, variable arguments are not named while defining  a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function</a:t>
            </a:r>
            <a:endParaRPr sz="1600">
              <a:latin typeface="Helvetica"/>
              <a:cs typeface="Helvetica"/>
            </a:endParaRPr>
          </a:p>
          <a:p>
            <a:pPr marL="384175">
              <a:lnSpc>
                <a:spcPct val="100000"/>
              </a:lnSpc>
              <a:spcBef>
                <a:spcPts val="153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Syntax:</a:t>
            </a:r>
            <a:endParaRPr sz="1600">
              <a:latin typeface="Helvetica-BoldOblique"/>
              <a:cs typeface="Helvetica-BoldOblique"/>
            </a:endParaRPr>
          </a:p>
          <a:p>
            <a:pPr marL="1210310" marR="1546860" indent="-254635">
              <a:lnSpc>
                <a:spcPct val="100000"/>
              </a:lnSpc>
              <a:spcBef>
                <a:spcPts val="895"/>
              </a:spcBef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def functionname([formal_args,] </a:t>
            </a:r>
            <a:r>
              <a:rPr sz="1800" b="1" spc="-10" dirty="0">
                <a:solidFill>
                  <a:srgbClr val="007BC3"/>
                </a:solidFill>
                <a:latin typeface="Helvetica"/>
                <a:cs typeface="Helvetica"/>
              </a:rPr>
              <a:t>*var_args_tuple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): 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“—optional: </a:t>
            </a:r>
            <a:r>
              <a:rPr sz="1800" b="1" spc="-20" dirty="0">
                <a:solidFill>
                  <a:srgbClr val="007BC3"/>
                </a:solidFill>
                <a:latin typeface="Helvetica"/>
                <a:cs typeface="Helvetica"/>
              </a:rPr>
              <a:t>Any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print statement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for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documentation"  function_suite</a:t>
            </a:r>
            <a:endParaRPr sz="1800">
              <a:latin typeface="Helvetica"/>
              <a:cs typeface="Helvetica"/>
            </a:endParaRPr>
          </a:p>
          <a:p>
            <a:pPr marL="121031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return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[expression]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An asterisk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‘*’ 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placed before variable name to hold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all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non-keyword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variable</a:t>
            </a:r>
            <a:r>
              <a:rPr sz="1600" spc="13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Font typeface="Helvetica"/>
              <a:buChar char="–"/>
              <a:tabLst>
                <a:tab pos="469900" algn="l"/>
              </a:tabLst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*var_args_tuple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empty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no additional arguments are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specified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during function</a:t>
            </a:r>
            <a:r>
              <a:rPr sz="1600" spc="18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call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477256"/>
            <a:ext cx="51766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456" y="1136395"/>
            <a:ext cx="312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Variable-length</a:t>
            </a:r>
            <a:r>
              <a:rPr sz="1800" b="1"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arguments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74" y="1674876"/>
            <a:ext cx="6096000" cy="2801620"/>
          </a:xfrm>
          <a:custGeom>
            <a:avLst/>
            <a:gdLst/>
            <a:ahLst/>
            <a:cxnLst/>
            <a:rect l="l" t="t" r="r" b="b"/>
            <a:pathLst>
              <a:path w="6096000" h="2801620">
                <a:moveTo>
                  <a:pt x="0" y="0"/>
                </a:moveTo>
                <a:lnTo>
                  <a:pt x="0" y="2801112"/>
                </a:lnTo>
                <a:lnTo>
                  <a:pt x="6096000" y="2801112"/>
                </a:lnTo>
                <a:lnTo>
                  <a:pt x="609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4958" y="1661160"/>
            <a:ext cx="6125210" cy="2830195"/>
          </a:xfrm>
          <a:custGeom>
            <a:avLst/>
            <a:gdLst/>
            <a:ahLst/>
            <a:cxnLst/>
            <a:rect l="l" t="t" r="r" b="b"/>
            <a:pathLst>
              <a:path w="6125209" h="2830195">
                <a:moveTo>
                  <a:pt x="6124956" y="2822448"/>
                </a:moveTo>
                <a:lnTo>
                  <a:pt x="6124956" y="6096"/>
                </a:lnTo>
                <a:lnTo>
                  <a:pt x="61188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822448"/>
                </a:lnTo>
                <a:lnTo>
                  <a:pt x="6096" y="2830068"/>
                </a:lnTo>
                <a:lnTo>
                  <a:pt x="13716" y="2830068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6096000" y="28956"/>
                </a:lnTo>
                <a:lnTo>
                  <a:pt x="6096000" y="13716"/>
                </a:lnTo>
                <a:lnTo>
                  <a:pt x="6109716" y="28956"/>
                </a:lnTo>
                <a:lnTo>
                  <a:pt x="6109716" y="2830068"/>
                </a:lnTo>
                <a:lnTo>
                  <a:pt x="6118860" y="2830068"/>
                </a:lnTo>
                <a:lnTo>
                  <a:pt x="6124956" y="2822448"/>
                </a:lnTo>
                <a:close/>
              </a:path>
              <a:path w="6125209" h="2830195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6125209" h="2830195">
                <a:moveTo>
                  <a:pt x="28956" y="2801112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2801112"/>
                </a:lnTo>
                <a:lnTo>
                  <a:pt x="28956" y="2801112"/>
                </a:lnTo>
                <a:close/>
              </a:path>
              <a:path w="6125209" h="2830195">
                <a:moveTo>
                  <a:pt x="6109716" y="2801112"/>
                </a:moveTo>
                <a:lnTo>
                  <a:pt x="13716" y="2801112"/>
                </a:lnTo>
                <a:lnTo>
                  <a:pt x="28956" y="2814828"/>
                </a:lnTo>
                <a:lnTo>
                  <a:pt x="28956" y="2830068"/>
                </a:lnTo>
                <a:lnTo>
                  <a:pt x="6096000" y="2830068"/>
                </a:lnTo>
                <a:lnTo>
                  <a:pt x="6096000" y="2814828"/>
                </a:lnTo>
                <a:lnTo>
                  <a:pt x="6109716" y="2801112"/>
                </a:lnTo>
                <a:close/>
              </a:path>
              <a:path w="6125209" h="2830195">
                <a:moveTo>
                  <a:pt x="28956" y="2830068"/>
                </a:moveTo>
                <a:lnTo>
                  <a:pt x="28956" y="2814828"/>
                </a:lnTo>
                <a:lnTo>
                  <a:pt x="13716" y="2801112"/>
                </a:lnTo>
                <a:lnTo>
                  <a:pt x="13716" y="2830068"/>
                </a:lnTo>
                <a:lnTo>
                  <a:pt x="28956" y="2830068"/>
                </a:lnTo>
                <a:close/>
              </a:path>
              <a:path w="6125209" h="2830195">
                <a:moveTo>
                  <a:pt x="6109716" y="28956"/>
                </a:moveTo>
                <a:lnTo>
                  <a:pt x="6096000" y="13716"/>
                </a:lnTo>
                <a:lnTo>
                  <a:pt x="6096000" y="28956"/>
                </a:lnTo>
                <a:lnTo>
                  <a:pt x="6109716" y="28956"/>
                </a:lnTo>
                <a:close/>
              </a:path>
              <a:path w="6125209" h="2830195">
                <a:moveTo>
                  <a:pt x="6109716" y="2801112"/>
                </a:moveTo>
                <a:lnTo>
                  <a:pt x="6109716" y="28956"/>
                </a:lnTo>
                <a:lnTo>
                  <a:pt x="6096000" y="28956"/>
                </a:lnTo>
                <a:lnTo>
                  <a:pt x="6096000" y="2801112"/>
                </a:lnTo>
                <a:lnTo>
                  <a:pt x="6109716" y="2801112"/>
                </a:lnTo>
                <a:close/>
              </a:path>
              <a:path w="6125209" h="2830195">
                <a:moveTo>
                  <a:pt x="6109716" y="2830068"/>
                </a:moveTo>
                <a:lnTo>
                  <a:pt x="6109716" y="2801112"/>
                </a:lnTo>
                <a:lnTo>
                  <a:pt x="6096000" y="2814828"/>
                </a:lnTo>
                <a:lnTo>
                  <a:pt x="6096000" y="2830068"/>
                </a:lnTo>
                <a:lnTo>
                  <a:pt x="6109716" y="283006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7420" y="1703323"/>
            <a:ext cx="42722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240665" marR="5080" indent="-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 customer_details (cust_name, *var_tuple):  print("This function prints Customer Names")  print("Customer Name:</a:t>
            </a:r>
            <a:r>
              <a:rPr sz="1600" spc="4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",cust_name)</a:t>
            </a:r>
            <a:endParaRPr sz="1600">
              <a:latin typeface="Helvetica"/>
              <a:cs typeface="Helvetica"/>
            </a:endParaRPr>
          </a:p>
          <a:p>
            <a:pPr marL="469265" marR="2282190" indent="-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for var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var_tuple:  print(var)</a:t>
            </a:r>
            <a:endParaRPr sz="1600">
              <a:latin typeface="Helvetica"/>
              <a:cs typeface="Helvetica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return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6294" y="4652772"/>
            <a:ext cx="5728970" cy="1816735"/>
          </a:xfrm>
          <a:custGeom>
            <a:avLst/>
            <a:gdLst/>
            <a:ahLst/>
            <a:cxnLst/>
            <a:rect l="l" t="t" r="r" b="b"/>
            <a:pathLst>
              <a:path w="5728970" h="1816735">
                <a:moveTo>
                  <a:pt x="0" y="0"/>
                </a:moveTo>
                <a:lnTo>
                  <a:pt x="0" y="1816608"/>
                </a:lnTo>
                <a:lnTo>
                  <a:pt x="5728716" y="1816608"/>
                </a:lnTo>
                <a:lnTo>
                  <a:pt x="5728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1054" y="4639055"/>
            <a:ext cx="5758180" cy="1844039"/>
          </a:xfrm>
          <a:custGeom>
            <a:avLst/>
            <a:gdLst/>
            <a:ahLst/>
            <a:cxnLst/>
            <a:rect l="l" t="t" r="r" b="b"/>
            <a:pathLst>
              <a:path w="5758180" h="1844039">
                <a:moveTo>
                  <a:pt x="5757672" y="1837944"/>
                </a:moveTo>
                <a:lnTo>
                  <a:pt x="5757672" y="6096"/>
                </a:lnTo>
                <a:lnTo>
                  <a:pt x="575157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837944"/>
                </a:lnTo>
                <a:lnTo>
                  <a:pt x="6096" y="1844040"/>
                </a:lnTo>
                <a:lnTo>
                  <a:pt x="15240" y="1844040"/>
                </a:ln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5728716" y="28956"/>
                </a:lnTo>
                <a:lnTo>
                  <a:pt x="5728716" y="13716"/>
                </a:lnTo>
                <a:lnTo>
                  <a:pt x="5743956" y="28956"/>
                </a:lnTo>
                <a:lnTo>
                  <a:pt x="5743956" y="1844040"/>
                </a:lnTo>
                <a:lnTo>
                  <a:pt x="5751576" y="1844040"/>
                </a:lnTo>
                <a:lnTo>
                  <a:pt x="5757672" y="1837944"/>
                </a:lnTo>
                <a:close/>
              </a:path>
              <a:path w="5758180" h="1844039">
                <a:moveTo>
                  <a:pt x="28956" y="28956"/>
                </a:move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5758180" h="1844039">
                <a:moveTo>
                  <a:pt x="28956" y="1815084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1815084"/>
                </a:lnTo>
                <a:lnTo>
                  <a:pt x="28956" y="1815084"/>
                </a:lnTo>
                <a:close/>
              </a:path>
              <a:path w="5758180" h="1844039">
                <a:moveTo>
                  <a:pt x="5743956" y="1815084"/>
                </a:moveTo>
                <a:lnTo>
                  <a:pt x="15240" y="1815084"/>
                </a:lnTo>
                <a:lnTo>
                  <a:pt x="28956" y="1830324"/>
                </a:lnTo>
                <a:lnTo>
                  <a:pt x="28956" y="1844040"/>
                </a:lnTo>
                <a:lnTo>
                  <a:pt x="5728716" y="1844040"/>
                </a:lnTo>
                <a:lnTo>
                  <a:pt x="5728716" y="1830324"/>
                </a:lnTo>
                <a:lnTo>
                  <a:pt x="5743956" y="1815084"/>
                </a:lnTo>
                <a:close/>
              </a:path>
              <a:path w="5758180" h="1844039">
                <a:moveTo>
                  <a:pt x="28956" y="1844040"/>
                </a:moveTo>
                <a:lnTo>
                  <a:pt x="28956" y="1830324"/>
                </a:lnTo>
                <a:lnTo>
                  <a:pt x="15240" y="1815084"/>
                </a:lnTo>
                <a:lnTo>
                  <a:pt x="15240" y="1844040"/>
                </a:lnTo>
                <a:lnTo>
                  <a:pt x="28956" y="1844040"/>
                </a:lnTo>
                <a:close/>
              </a:path>
              <a:path w="5758180" h="1844039">
                <a:moveTo>
                  <a:pt x="5743956" y="28956"/>
                </a:moveTo>
                <a:lnTo>
                  <a:pt x="5728716" y="13716"/>
                </a:lnTo>
                <a:lnTo>
                  <a:pt x="5728716" y="28956"/>
                </a:lnTo>
                <a:lnTo>
                  <a:pt x="5743956" y="28956"/>
                </a:lnTo>
                <a:close/>
              </a:path>
              <a:path w="5758180" h="1844039">
                <a:moveTo>
                  <a:pt x="5743956" y="1815084"/>
                </a:moveTo>
                <a:lnTo>
                  <a:pt x="5743956" y="28956"/>
                </a:lnTo>
                <a:lnTo>
                  <a:pt x="5728716" y="28956"/>
                </a:lnTo>
                <a:lnTo>
                  <a:pt x="5728716" y="1815084"/>
                </a:lnTo>
                <a:lnTo>
                  <a:pt x="5743956" y="1815084"/>
                </a:lnTo>
                <a:close/>
              </a:path>
              <a:path w="5758180" h="1844039">
                <a:moveTo>
                  <a:pt x="5743956" y="1844040"/>
                </a:moveTo>
                <a:lnTo>
                  <a:pt x="5743956" y="1815084"/>
                </a:lnTo>
                <a:lnTo>
                  <a:pt x="5728716" y="1830324"/>
                </a:lnTo>
                <a:lnTo>
                  <a:pt x="5728716" y="1844040"/>
                </a:lnTo>
                <a:lnTo>
                  <a:pt x="5743956" y="184404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3516" y="4681218"/>
            <a:ext cx="33686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This function prints Customer Names  Customer Name: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John</a:t>
            </a:r>
            <a:endParaRPr sz="1600">
              <a:latin typeface="Helvetica"/>
              <a:cs typeface="Helvetica"/>
            </a:endParaRPr>
          </a:p>
          <a:p>
            <a:pPr marL="12700" marR="285305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Joy 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Jim 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H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rr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y</a:t>
            </a:r>
            <a:endParaRPr sz="1600">
              <a:latin typeface="Helvetica"/>
              <a:cs typeface="Helvetic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This function prints Customer Names  Customer Name: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Mary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1561" y="1596643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2229" y="4681218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4918" y="4187952"/>
            <a:ext cx="3656965" cy="1724025"/>
          </a:xfrm>
          <a:custGeom>
            <a:avLst/>
            <a:gdLst/>
            <a:ahLst/>
            <a:cxnLst/>
            <a:rect l="l" t="t" r="r" b="b"/>
            <a:pathLst>
              <a:path w="3656965" h="1724025">
                <a:moveTo>
                  <a:pt x="3656457" y="897255"/>
                </a:moveTo>
                <a:lnTo>
                  <a:pt x="3652871" y="825782"/>
                </a:lnTo>
                <a:lnTo>
                  <a:pt x="3638805" y="754648"/>
                </a:lnTo>
                <a:lnTo>
                  <a:pt x="3614250" y="684276"/>
                </a:lnTo>
                <a:lnTo>
                  <a:pt x="3598036" y="649508"/>
                </a:lnTo>
                <a:lnTo>
                  <a:pt x="3579197" y="615089"/>
                </a:lnTo>
                <a:lnTo>
                  <a:pt x="3557730" y="581072"/>
                </a:lnTo>
                <a:lnTo>
                  <a:pt x="3533635" y="547511"/>
                </a:lnTo>
                <a:lnTo>
                  <a:pt x="3506911" y="514457"/>
                </a:lnTo>
                <a:lnTo>
                  <a:pt x="3477556" y="481965"/>
                </a:lnTo>
                <a:lnTo>
                  <a:pt x="3445569" y="450086"/>
                </a:lnTo>
                <a:lnTo>
                  <a:pt x="3410950" y="418874"/>
                </a:lnTo>
                <a:lnTo>
                  <a:pt x="3373696" y="388381"/>
                </a:lnTo>
                <a:lnTo>
                  <a:pt x="3333808" y="358662"/>
                </a:lnTo>
                <a:lnTo>
                  <a:pt x="3291282" y="329767"/>
                </a:lnTo>
                <a:lnTo>
                  <a:pt x="3246120" y="301752"/>
                </a:lnTo>
                <a:lnTo>
                  <a:pt x="3207540" y="279605"/>
                </a:lnTo>
                <a:lnTo>
                  <a:pt x="3167895" y="258469"/>
                </a:lnTo>
                <a:lnTo>
                  <a:pt x="3127235" y="238344"/>
                </a:lnTo>
                <a:lnTo>
                  <a:pt x="3085608" y="219230"/>
                </a:lnTo>
                <a:lnTo>
                  <a:pt x="3043066" y="201127"/>
                </a:lnTo>
                <a:lnTo>
                  <a:pt x="2999657" y="184036"/>
                </a:lnTo>
                <a:lnTo>
                  <a:pt x="2955430" y="167956"/>
                </a:lnTo>
                <a:lnTo>
                  <a:pt x="2910437" y="152887"/>
                </a:lnTo>
                <a:lnTo>
                  <a:pt x="2864725" y="138830"/>
                </a:lnTo>
                <a:lnTo>
                  <a:pt x="2818345" y="125785"/>
                </a:lnTo>
                <a:lnTo>
                  <a:pt x="2771346" y="113752"/>
                </a:lnTo>
                <a:lnTo>
                  <a:pt x="2723778" y="102730"/>
                </a:lnTo>
                <a:lnTo>
                  <a:pt x="2675691" y="92721"/>
                </a:lnTo>
                <a:lnTo>
                  <a:pt x="2627133" y="83724"/>
                </a:lnTo>
                <a:lnTo>
                  <a:pt x="2578155" y="75739"/>
                </a:lnTo>
                <a:lnTo>
                  <a:pt x="2528807" y="68766"/>
                </a:lnTo>
                <a:lnTo>
                  <a:pt x="2479137" y="62806"/>
                </a:lnTo>
                <a:lnTo>
                  <a:pt x="2429196" y="57858"/>
                </a:lnTo>
                <a:lnTo>
                  <a:pt x="2379032" y="53924"/>
                </a:lnTo>
                <a:lnTo>
                  <a:pt x="2328697" y="51001"/>
                </a:lnTo>
                <a:lnTo>
                  <a:pt x="2278238" y="49092"/>
                </a:lnTo>
                <a:lnTo>
                  <a:pt x="2239400" y="48403"/>
                </a:lnTo>
                <a:lnTo>
                  <a:pt x="2177151" y="48313"/>
                </a:lnTo>
                <a:lnTo>
                  <a:pt x="2126622" y="49443"/>
                </a:lnTo>
                <a:lnTo>
                  <a:pt x="2076168" y="51587"/>
                </a:lnTo>
                <a:lnTo>
                  <a:pt x="2025840" y="54743"/>
                </a:lnTo>
                <a:lnTo>
                  <a:pt x="1975686" y="58914"/>
                </a:lnTo>
                <a:lnTo>
                  <a:pt x="1925756" y="64098"/>
                </a:lnTo>
                <a:lnTo>
                  <a:pt x="1876101" y="70296"/>
                </a:lnTo>
                <a:lnTo>
                  <a:pt x="1826769" y="77508"/>
                </a:lnTo>
                <a:lnTo>
                  <a:pt x="1777810" y="85733"/>
                </a:lnTo>
                <a:lnTo>
                  <a:pt x="1729274" y="94973"/>
                </a:lnTo>
                <a:lnTo>
                  <a:pt x="1681210" y="105227"/>
                </a:lnTo>
                <a:lnTo>
                  <a:pt x="1633668" y="116495"/>
                </a:lnTo>
                <a:lnTo>
                  <a:pt x="1586697" y="128778"/>
                </a:lnTo>
                <a:lnTo>
                  <a:pt x="1540348" y="142075"/>
                </a:lnTo>
                <a:lnTo>
                  <a:pt x="1494669" y="156387"/>
                </a:lnTo>
                <a:lnTo>
                  <a:pt x="1449711" y="171713"/>
                </a:lnTo>
                <a:lnTo>
                  <a:pt x="1405522" y="188055"/>
                </a:lnTo>
                <a:lnTo>
                  <a:pt x="1362153" y="205411"/>
                </a:lnTo>
                <a:lnTo>
                  <a:pt x="1319653" y="223782"/>
                </a:lnTo>
                <a:lnTo>
                  <a:pt x="1278072" y="243169"/>
                </a:lnTo>
                <a:lnTo>
                  <a:pt x="1237459" y="263570"/>
                </a:lnTo>
                <a:lnTo>
                  <a:pt x="1197864" y="284988"/>
                </a:lnTo>
                <a:lnTo>
                  <a:pt x="0" y="0"/>
                </a:lnTo>
                <a:lnTo>
                  <a:pt x="882396" y="548640"/>
                </a:lnTo>
                <a:lnTo>
                  <a:pt x="882396" y="1223198"/>
                </a:lnTo>
                <a:lnTo>
                  <a:pt x="895889" y="1241006"/>
                </a:lnTo>
                <a:lnTo>
                  <a:pt x="926277" y="1276450"/>
                </a:lnTo>
                <a:lnTo>
                  <a:pt x="959644" y="1311127"/>
                </a:lnTo>
                <a:lnTo>
                  <a:pt x="995969" y="1344971"/>
                </a:lnTo>
                <a:lnTo>
                  <a:pt x="1035232" y="1377913"/>
                </a:lnTo>
                <a:lnTo>
                  <a:pt x="1077410" y="1409887"/>
                </a:lnTo>
                <a:lnTo>
                  <a:pt x="1122484" y="1440825"/>
                </a:lnTo>
                <a:lnTo>
                  <a:pt x="1170432" y="1470660"/>
                </a:lnTo>
                <a:lnTo>
                  <a:pt x="1209011" y="1492806"/>
                </a:lnTo>
                <a:lnTo>
                  <a:pt x="1248656" y="1513942"/>
                </a:lnTo>
                <a:lnTo>
                  <a:pt x="1289317" y="1534067"/>
                </a:lnTo>
                <a:lnTo>
                  <a:pt x="1330943" y="1553180"/>
                </a:lnTo>
                <a:lnTo>
                  <a:pt x="1373485" y="1571282"/>
                </a:lnTo>
                <a:lnTo>
                  <a:pt x="1416894" y="1588371"/>
                </a:lnTo>
                <a:lnTo>
                  <a:pt x="1461121" y="1604449"/>
                </a:lnTo>
                <a:lnTo>
                  <a:pt x="1506115" y="1619515"/>
                </a:lnTo>
                <a:lnTo>
                  <a:pt x="1551826" y="1633568"/>
                </a:lnTo>
                <a:lnTo>
                  <a:pt x="1598206" y="1646608"/>
                </a:lnTo>
                <a:lnTo>
                  <a:pt x="1645205" y="1658635"/>
                </a:lnTo>
                <a:lnTo>
                  <a:pt x="1692773" y="1669650"/>
                </a:lnTo>
                <a:lnTo>
                  <a:pt x="1740861" y="1679651"/>
                </a:lnTo>
                <a:lnTo>
                  <a:pt x="1789418" y="1688638"/>
                </a:lnTo>
                <a:lnTo>
                  <a:pt x="1838396" y="1696612"/>
                </a:lnTo>
                <a:lnTo>
                  <a:pt x="1887744" y="1703572"/>
                </a:lnTo>
                <a:lnTo>
                  <a:pt x="1937414" y="1709517"/>
                </a:lnTo>
                <a:lnTo>
                  <a:pt x="1987355" y="1714448"/>
                </a:lnTo>
                <a:lnTo>
                  <a:pt x="2037519" y="1718365"/>
                </a:lnTo>
                <a:lnTo>
                  <a:pt x="2087854" y="1721267"/>
                </a:lnTo>
                <a:lnTo>
                  <a:pt x="2138313" y="1723153"/>
                </a:lnTo>
                <a:lnTo>
                  <a:pt x="2188845" y="1724025"/>
                </a:lnTo>
                <a:lnTo>
                  <a:pt x="2239400" y="1723880"/>
                </a:lnTo>
                <a:lnTo>
                  <a:pt x="2289929" y="1722721"/>
                </a:lnTo>
                <a:lnTo>
                  <a:pt x="2340383" y="1720545"/>
                </a:lnTo>
                <a:lnTo>
                  <a:pt x="2390712" y="1717353"/>
                </a:lnTo>
                <a:lnTo>
                  <a:pt x="2440865" y="1713145"/>
                </a:lnTo>
                <a:lnTo>
                  <a:pt x="2490795" y="1707920"/>
                </a:lnTo>
                <a:lnTo>
                  <a:pt x="2540451" y="1701679"/>
                </a:lnTo>
                <a:lnTo>
                  <a:pt x="2589783" y="1694420"/>
                </a:lnTo>
                <a:lnTo>
                  <a:pt x="2638741" y="1686145"/>
                </a:lnTo>
                <a:lnTo>
                  <a:pt x="2687278" y="1676852"/>
                </a:lnTo>
                <a:lnTo>
                  <a:pt x="2735341" y="1666541"/>
                </a:lnTo>
                <a:lnTo>
                  <a:pt x="2782883" y="1655213"/>
                </a:lnTo>
                <a:lnTo>
                  <a:pt x="2829854" y="1642866"/>
                </a:lnTo>
                <a:lnTo>
                  <a:pt x="2876203" y="1629501"/>
                </a:lnTo>
                <a:lnTo>
                  <a:pt x="2921882" y="1615118"/>
                </a:lnTo>
                <a:lnTo>
                  <a:pt x="2966840" y="1599716"/>
                </a:lnTo>
                <a:lnTo>
                  <a:pt x="3011029" y="1583295"/>
                </a:lnTo>
                <a:lnTo>
                  <a:pt x="3054398" y="1565855"/>
                </a:lnTo>
                <a:lnTo>
                  <a:pt x="3096898" y="1547396"/>
                </a:lnTo>
                <a:lnTo>
                  <a:pt x="3138479" y="1527917"/>
                </a:lnTo>
                <a:lnTo>
                  <a:pt x="3179092" y="1507418"/>
                </a:lnTo>
                <a:lnTo>
                  <a:pt x="3218688" y="1485900"/>
                </a:lnTo>
                <a:lnTo>
                  <a:pt x="3265141" y="1458625"/>
                </a:lnTo>
                <a:lnTo>
                  <a:pt x="3308997" y="1430429"/>
                </a:lnTo>
                <a:lnTo>
                  <a:pt x="3350254" y="1401365"/>
                </a:lnTo>
                <a:lnTo>
                  <a:pt x="3388912" y="1371487"/>
                </a:lnTo>
                <a:lnTo>
                  <a:pt x="3424968" y="1340846"/>
                </a:lnTo>
                <a:lnTo>
                  <a:pt x="3458421" y="1309497"/>
                </a:lnTo>
                <a:lnTo>
                  <a:pt x="3489271" y="1277491"/>
                </a:lnTo>
                <a:lnTo>
                  <a:pt x="3517517" y="1244882"/>
                </a:lnTo>
                <a:lnTo>
                  <a:pt x="3543157" y="1211722"/>
                </a:lnTo>
                <a:lnTo>
                  <a:pt x="3566189" y="1178066"/>
                </a:lnTo>
                <a:lnTo>
                  <a:pt x="3586614" y="1143964"/>
                </a:lnTo>
                <a:lnTo>
                  <a:pt x="3604429" y="1109472"/>
                </a:lnTo>
                <a:lnTo>
                  <a:pt x="3632226" y="1039523"/>
                </a:lnTo>
                <a:lnTo>
                  <a:pt x="3649572" y="968643"/>
                </a:lnTo>
                <a:lnTo>
                  <a:pt x="3654323" y="932986"/>
                </a:lnTo>
                <a:lnTo>
                  <a:pt x="3656457" y="897255"/>
                </a:lnTo>
                <a:close/>
              </a:path>
              <a:path w="3656965" h="1724025">
                <a:moveTo>
                  <a:pt x="882396" y="1223198"/>
                </a:moveTo>
                <a:lnTo>
                  <a:pt x="882396" y="548640"/>
                </a:lnTo>
                <a:lnTo>
                  <a:pt x="855553" y="586375"/>
                </a:lnTo>
                <a:lnTo>
                  <a:pt x="832068" y="624555"/>
                </a:lnTo>
                <a:lnTo>
                  <a:pt x="811921" y="663112"/>
                </a:lnTo>
                <a:lnTo>
                  <a:pt x="795091" y="701980"/>
                </a:lnTo>
                <a:lnTo>
                  <a:pt x="781555" y="741090"/>
                </a:lnTo>
                <a:lnTo>
                  <a:pt x="771295" y="780376"/>
                </a:lnTo>
                <a:lnTo>
                  <a:pt x="764287" y="819771"/>
                </a:lnTo>
                <a:lnTo>
                  <a:pt x="760511" y="859206"/>
                </a:lnTo>
                <a:lnTo>
                  <a:pt x="759947" y="898615"/>
                </a:lnTo>
                <a:lnTo>
                  <a:pt x="762573" y="937930"/>
                </a:lnTo>
                <a:lnTo>
                  <a:pt x="768367" y="977084"/>
                </a:lnTo>
                <a:lnTo>
                  <a:pt x="777309" y="1016011"/>
                </a:lnTo>
                <a:lnTo>
                  <a:pt x="789379" y="1054641"/>
                </a:lnTo>
                <a:lnTo>
                  <a:pt x="804554" y="1092909"/>
                </a:lnTo>
                <a:lnTo>
                  <a:pt x="822813" y="1130747"/>
                </a:lnTo>
                <a:lnTo>
                  <a:pt x="844136" y="1168087"/>
                </a:lnTo>
                <a:lnTo>
                  <a:pt x="868502" y="1204862"/>
                </a:lnTo>
                <a:lnTo>
                  <a:pt x="882396" y="1223198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7420" y="3654042"/>
            <a:ext cx="6317615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3601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 Invocation </a:t>
            </a:r>
            <a:r>
              <a:rPr sz="1600" b="1" spc="5" dirty="0">
                <a:solidFill>
                  <a:srgbClr val="F15928"/>
                </a:solidFill>
                <a:latin typeface="Helvetica"/>
                <a:cs typeface="Helvetica"/>
              </a:rPr>
              <a:t>with </a:t>
            </a:r>
            <a:r>
              <a:rPr sz="1600" b="1" spc="-15" dirty="0">
                <a:solidFill>
                  <a:srgbClr val="F15928"/>
                </a:solidFill>
                <a:latin typeface="Helvetica"/>
                <a:cs typeface="Helvetica"/>
              </a:rPr>
              <a:t>Variable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length arguments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customer_details("John",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"Joy",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"Jim",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"Harry")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customer_details("Mary")</a:t>
            </a:r>
            <a:endParaRPr sz="1600">
              <a:latin typeface="Helvetica"/>
              <a:cs typeface="Helvetica"/>
            </a:endParaRPr>
          </a:p>
          <a:p>
            <a:pPr marL="4906010">
              <a:lnSpc>
                <a:spcPts val="2030"/>
              </a:lnSpc>
            </a:pP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Invocate</a:t>
            </a:r>
            <a:r>
              <a:rPr sz="1800" b="1" spc="-3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this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8959" y="4643118"/>
            <a:ext cx="180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function</a:t>
            </a:r>
            <a:r>
              <a:rPr sz="1800" b="1" spc="-5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without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0586" y="4917438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arguments</a:t>
            </a:r>
            <a:r>
              <a:rPr sz="1800" b="1" spc="-6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and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88894" y="5191757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observe</a:t>
            </a:r>
            <a:r>
              <a:rPr sz="1800" b="1" spc="-3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the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882" y="5466077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output</a:t>
            </a:r>
            <a:endParaRPr sz="1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58443"/>
            <a:ext cx="5405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812" y="1486915"/>
            <a:ext cx="4049395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Scope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1800" b="1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1800">
              <a:latin typeface="Helvetica"/>
              <a:cs typeface="Helvetica"/>
            </a:endParaRPr>
          </a:p>
          <a:p>
            <a:pPr marL="469900" marR="5080" indent="-226060">
              <a:lnSpc>
                <a:spcPct val="110000"/>
              </a:lnSpc>
              <a:spcBef>
                <a:spcPts val="122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Determines accessibility of a variable at  various portions of the</a:t>
            </a:r>
            <a:r>
              <a:rPr sz="1600" spc="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08" y="2629914"/>
            <a:ext cx="3009900" cy="72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Different types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1800" spc="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1800">
              <a:latin typeface="Helvetica"/>
              <a:cs typeface="Helvetica"/>
            </a:endParaRPr>
          </a:p>
          <a:p>
            <a:pPr marL="238125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Local</a:t>
            </a:r>
            <a:r>
              <a:rPr sz="1600" b="1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017" y="3483964"/>
            <a:ext cx="352552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400" spc="-15" dirty="0">
                <a:solidFill>
                  <a:srgbClr val="6C6D70"/>
                </a:solidFill>
                <a:latin typeface="Helvetica"/>
                <a:cs typeface="Helvetica"/>
              </a:rPr>
              <a:t>Variables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defined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inside the function</a:t>
            </a:r>
            <a:r>
              <a:rPr sz="1400" spc="-1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have 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local</a:t>
            </a:r>
            <a:r>
              <a:rPr sz="14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scope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017" y="4105756"/>
            <a:ext cx="366839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Can be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accessed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only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inside the function</a:t>
            </a:r>
            <a:r>
              <a:rPr sz="1400" spc="-19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 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which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it is</a:t>
            </a:r>
            <a:r>
              <a:rPr sz="14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defined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460" y="4748274"/>
            <a:ext cx="1816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Global</a:t>
            </a:r>
            <a:r>
              <a:rPr sz="16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017" y="5148171"/>
            <a:ext cx="363347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400" spc="-15" dirty="0">
                <a:solidFill>
                  <a:srgbClr val="6C6D70"/>
                </a:solidFill>
                <a:latin typeface="Helvetica"/>
                <a:cs typeface="Helvetica"/>
              </a:rPr>
              <a:t>Variables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defined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outside the function</a:t>
            </a:r>
            <a:r>
              <a:rPr sz="1400" spc="-1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have 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global</a:t>
            </a:r>
            <a:r>
              <a:rPr sz="14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scope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017" y="5769963"/>
            <a:ext cx="355727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400" spc="-15" dirty="0">
                <a:solidFill>
                  <a:srgbClr val="6C6D70"/>
                </a:solidFill>
                <a:latin typeface="Helvetica"/>
                <a:cs typeface="Helvetica"/>
              </a:rPr>
              <a:t>Variables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can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be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accessed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throughout</a:t>
            </a:r>
            <a:r>
              <a:rPr sz="1400" spc="-1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the 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program by all other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functions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as</a:t>
            </a:r>
            <a:r>
              <a:rPr sz="1400" spc="-1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well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07970" y="1830324"/>
            <a:ext cx="4533900" cy="3046730"/>
          </a:xfrm>
          <a:custGeom>
            <a:avLst/>
            <a:gdLst/>
            <a:ahLst/>
            <a:cxnLst/>
            <a:rect l="l" t="t" r="r" b="b"/>
            <a:pathLst>
              <a:path w="4533900" h="3046729">
                <a:moveTo>
                  <a:pt x="0" y="0"/>
                </a:moveTo>
                <a:lnTo>
                  <a:pt x="0" y="3046476"/>
                </a:lnTo>
                <a:lnTo>
                  <a:pt x="4533900" y="3046476"/>
                </a:lnTo>
                <a:lnTo>
                  <a:pt x="4533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2730" y="1815083"/>
            <a:ext cx="4564380" cy="3075940"/>
          </a:xfrm>
          <a:custGeom>
            <a:avLst/>
            <a:gdLst/>
            <a:ahLst/>
            <a:cxnLst/>
            <a:rect l="l" t="t" r="r" b="b"/>
            <a:pathLst>
              <a:path w="4564380" h="3075940">
                <a:moveTo>
                  <a:pt x="4564380" y="3069336"/>
                </a:moveTo>
                <a:lnTo>
                  <a:pt x="4564380" y="6096"/>
                </a:lnTo>
                <a:lnTo>
                  <a:pt x="4558284" y="0"/>
                </a:lnTo>
                <a:lnTo>
                  <a:pt x="7620" y="0"/>
                </a:lnTo>
                <a:lnTo>
                  <a:pt x="0" y="6096"/>
                </a:lnTo>
                <a:lnTo>
                  <a:pt x="0" y="3069336"/>
                </a:lnTo>
                <a:lnTo>
                  <a:pt x="7620" y="3075432"/>
                </a:lnTo>
                <a:lnTo>
                  <a:pt x="15240" y="3075432"/>
                </a:ln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4535424" y="28956"/>
                </a:lnTo>
                <a:lnTo>
                  <a:pt x="4535424" y="15240"/>
                </a:lnTo>
                <a:lnTo>
                  <a:pt x="4549140" y="28956"/>
                </a:lnTo>
                <a:lnTo>
                  <a:pt x="4549140" y="3075432"/>
                </a:lnTo>
                <a:lnTo>
                  <a:pt x="4558284" y="3075432"/>
                </a:lnTo>
                <a:lnTo>
                  <a:pt x="4564380" y="3069336"/>
                </a:lnTo>
                <a:close/>
              </a:path>
              <a:path w="4564380" h="3075940">
                <a:moveTo>
                  <a:pt x="28956" y="28956"/>
                </a:move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4564380" h="3075940">
                <a:moveTo>
                  <a:pt x="28956" y="3048000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3048000"/>
                </a:lnTo>
                <a:lnTo>
                  <a:pt x="28956" y="3048000"/>
                </a:lnTo>
                <a:close/>
              </a:path>
              <a:path w="4564380" h="3075940">
                <a:moveTo>
                  <a:pt x="4549140" y="3048000"/>
                </a:moveTo>
                <a:lnTo>
                  <a:pt x="15240" y="3048000"/>
                </a:lnTo>
                <a:lnTo>
                  <a:pt x="28956" y="3061716"/>
                </a:lnTo>
                <a:lnTo>
                  <a:pt x="28956" y="3075432"/>
                </a:lnTo>
                <a:lnTo>
                  <a:pt x="4535424" y="3075432"/>
                </a:lnTo>
                <a:lnTo>
                  <a:pt x="4535424" y="3061716"/>
                </a:lnTo>
                <a:lnTo>
                  <a:pt x="4549140" y="3048000"/>
                </a:lnTo>
                <a:close/>
              </a:path>
              <a:path w="4564380" h="3075940">
                <a:moveTo>
                  <a:pt x="28956" y="3075432"/>
                </a:moveTo>
                <a:lnTo>
                  <a:pt x="28956" y="3061716"/>
                </a:lnTo>
                <a:lnTo>
                  <a:pt x="15240" y="3048000"/>
                </a:lnTo>
                <a:lnTo>
                  <a:pt x="15240" y="3075432"/>
                </a:lnTo>
                <a:lnTo>
                  <a:pt x="28956" y="3075432"/>
                </a:lnTo>
                <a:close/>
              </a:path>
              <a:path w="4564380" h="3075940">
                <a:moveTo>
                  <a:pt x="4549140" y="28956"/>
                </a:moveTo>
                <a:lnTo>
                  <a:pt x="4535424" y="15240"/>
                </a:lnTo>
                <a:lnTo>
                  <a:pt x="4535424" y="28956"/>
                </a:lnTo>
                <a:lnTo>
                  <a:pt x="4549140" y="28956"/>
                </a:lnTo>
                <a:close/>
              </a:path>
              <a:path w="4564380" h="3075940">
                <a:moveTo>
                  <a:pt x="4549140" y="3048000"/>
                </a:moveTo>
                <a:lnTo>
                  <a:pt x="4549140" y="28956"/>
                </a:lnTo>
                <a:lnTo>
                  <a:pt x="4535424" y="28956"/>
                </a:lnTo>
                <a:lnTo>
                  <a:pt x="4535424" y="3048000"/>
                </a:lnTo>
                <a:lnTo>
                  <a:pt x="4549140" y="3048000"/>
                </a:lnTo>
                <a:close/>
              </a:path>
              <a:path w="4564380" h="3075940">
                <a:moveTo>
                  <a:pt x="4549140" y="3075432"/>
                </a:moveTo>
                <a:lnTo>
                  <a:pt x="4549140" y="3048000"/>
                </a:lnTo>
                <a:lnTo>
                  <a:pt x="4535424" y="3061716"/>
                </a:lnTo>
                <a:lnTo>
                  <a:pt x="4535424" y="3075432"/>
                </a:lnTo>
                <a:lnTo>
                  <a:pt x="4549140" y="307543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7970" y="1857247"/>
            <a:ext cx="453390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 =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0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 add( arg1, arg2</a:t>
            </a:r>
            <a:r>
              <a:rPr sz="1600" spc="5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):</a:t>
            </a:r>
            <a:endParaRPr sz="1600">
              <a:latin typeface="Helvetica"/>
              <a:cs typeface="Helvetica"/>
            </a:endParaRPr>
          </a:p>
          <a:p>
            <a:pPr marL="318135" marR="94615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25" dirty="0">
                <a:solidFill>
                  <a:srgbClr val="F15928"/>
                </a:solidFill>
                <a:latin typeface="Helvetica"/>
                <a:cs typeface="Helvetica"/>
              </a:rPr>
              <a:t>Add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both the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parameters and return total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 = arg1 + arg2;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total is local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variable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("Value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Total(Local 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Variable):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 total)  return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total;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Invocation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add( 25, 12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);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print("Value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Total(Global 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Variable):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",</a:t>
            </a:r>
            <a:r>
              <a:rPr sz="1600" spc="5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5275" y="1450339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</a:t>
            </a: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pl</a:t>
            </a:r>
            <a:r>
              <a:rPr sz="18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</a:t>
            </a: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5087" y="5319773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Output: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88158" y="5673852"/>
            <a:ext cx="3891279" cy="585470"/>
          </a:xfrm>
          <a:custGeom>
            <a:avLst/>
            <a:gdLst/>
            <a:ahLst/>
            <a:cxnLst/>
            <a:rect l="l" t="t" r="r" b="b"/>
            <a:pathLst>
              <a:path w="3891279" h="585470">
                <a:moveTo>
                  <a:pt x="0" y="0"/>
                </a:moveTo>
                <a:lnTo>
                  <a:pt x="0" y="585216"/>
                </a:lnTo>
                <a:lnTo>
                  <a:pt x="3890772" y="585216"/>
                </a:lnTo>
                <a:lnTo>
                  <a:pt x="389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2918" y="5660136"/>
            <a:ext cx="3919854" cy="612775"/>
          </a:xfrm>
          <a:custGeom>
            <a:avLst/>
            <a:gdLst/>
            <a:ahLst/>
            <a:cxnLst/>
            <a:rect l="l" t="t" r="r" b="b"/>
            <a:pathLst>
              <a:path w="3919854" h="612775">
                <a:moveTo>
                  <a:pt x="3919728" y="606552"/>
                </a:moveTo>
                <a:lnTo>
                  <a:pt x="3919728" y="6096"/>
                </a:lnTo>
                <a:lnTo>
                  <a:pt x="3913632" y="0"/>
                </a:lnTo>
                <a:lnTo>
                  <a:pt x="6096" y="0"/>
                </a:lnTo>
                <a:lnTo>
                  <a:pt x="0" y="6096"/>
                </a:lnTo>
                <a:lnTo>
                  <a:pt x="0" y="606552"/>
                </a:lnTo>
                <a:lnTo>
                  <a:pt x="6096" y="612648"/>
                </a:lnTo>
                <a:lnTo>
                  <a:pt x="15240" y="612648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3890772" y="27432"/>
                </a:lnTo>
                <a:lnTo>
                  <a:pt x="3890772" y="13716"/>
                </a:lnTo>
                <a:lnTo>
                  <a:pt x="3906012" y="27432"/>
                </a:lnTo>
                <a:lnTo>
                  <a:pt x="3906012" y="612648"/>
                </a:lnTo>
                <a:lnTo>
                  <a:pt x="3913632" y="612648"/>
                </a:lnTo>
                <a:lnTo>
                  <a:pt x="3919728" y="606552"/>
                </a:lnTo>
                <a:close/>
              </a:path>
              <a:path w="3919854" h="612775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3919854" h="612775">
                <a:moveTo>
                  <a:pt x="28956" y="583692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583692"/>
                </a:lnTo>
                <a:lnTo>
                  <a:pt x="28956" y="583692"/>
                </a:lnTo>
                <a:close/>
              </a:path>
              <a:path w="3919854" h="612775">
                <a:moveTo>
                  <a:pt x="3906012" y="583692"/>
                </a:moveTo>
                <a:lnTo>
                  <a:pt x="15240" y="583692"/>
                </a:lnTo>
                <a:lnTo>
                  <a:pt x="28956" y="598932"/>
                </a:lnTo>
                <a:lnTo>
                  <a:pt x="28956" y="612648"/>
                </a:lnTo>
                <a:lnTo>
                  <a:pt x="3890772" y="612648"/>
                </a:lnTo>
                <a:lnTo>
                  <a:pt x="3890772" y="598932"/>
                </a:lnTo>
                <a:lnTo>
                  <a:pt x="3906012" y="583692"/>
                </a:lnTo>
                <a:close/>
              </a:path>
              <a:path w="3919854" h="612775">
                <a:moveTo>
                  <a:pt x="28956" y="612648"/>
                </a:moveTo>
                <a:lnTo>
                  <a:pt x="28956" y="598932"/>
                </a:lnTo>
                <a:lnTo>
                  <a:pt x="15240" y="583692"/>
                </a:lnTo>
                <a:lnTo>
                  <a:pt x="15240" y="612648"/>
                </a:lnTo>
                <a:lnTo>
                  <a:pt x="28956" y="612648"/>
                </a:lnTo>
                <a:close/>
              </a:path>
              <a:path w="3919854" h="612775">
                <a:moveTo>
                  <a:pt x="3906012" y="27432"/>
                </a:moveTo>
                <a:lnTo>
                  <a:pt x="3890772" y="13716"/>
                </a:lnTo>
                <a:lnTo>
                  <a:pt x="3890772" y="27432"/>
                </a:lnTo>
                <a:lnTo>
                  <a:pt x="3906012" y="27432"/>
                </a:lnTo>
                <a:close/>
              </a:path>
              <a:path w="3919854" h="612775">
                <a:moveTo>
                  <a:pt x="3906012" y="583692"/>
                </a:moveTo>
                <a:lnTo>
                  <a:pt x="3906012" y="27432"/>
                </a:lnTo>
                <a:lnTo>
                  <a:pt x="3890772" y="27432"/>
                </a:lnTo>
                <a:lnTo>
                  <a:pt x="3890772" y="583692"/>
                </a:lnTo>
                <a:lnTo>
                  <a:pt x="3906012" y="583692"/>
                </a:lnTo>
                <a:close/>
              </a:path>
              <a:path w="3919854" h="612775">
                <a:moveTo>
                  <a:pt x="3906012" y="612648"/>
                </a:moveTo>
                <a:lnTo>
                  <a:pt x="3906012" y="583692"/>
                </a:lnTo>
                <a:lnTo>
                  <a:pt x="3890772" y="598932"/>
                </a:lnTo>
                <a:lnTo>
                  <a:pt x="3890772" y="612648"/>
                </a:lnTo>
                <a:lnTo>
                  <a:pt x="3906012" y="61264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88158" y="5702297"/>
            <a:ext cx="3891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779145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Total(Local 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Variable):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37  </a:t>
            </a:r>
            <a:r>
              <a:rPr sz="1600" spc="-25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Total(Global 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Variable):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 0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204" y="580135"/>
            <a:ext cx="447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Usage of </a:t>
            </a:r>
            <a:r>
              <a:rPr spc="-10" dirty="0"/>
              <a:t>keyword</a:t>
            </a:r>
            <a:r>
              <a:rPr spc="50" dirty="0"/>
              <a:t> </a:t>
            </a:r>
            <a:r>
              <a:rPr spc="-5" dirty="0"/>
              <a:t>‘Global’</a:t>
            </a:r>
          </a:p>
        </p:txBody>
      </p:sp>
      <p:sp>
        <p:nvSpPr>
          <p:cNvPr id="4" name="object 4"/>
          <p:cNvSpPr/>
          <p:nvPr/>
        </p:nvSpPr>
        <p:spPr>
          <a:xfrm>
            <a:off x="1319665" y="2130552"/>
            <a:ext cx="6155690" cy="3308985"/>
          </a:xfrm>
          <a:custGeom>
            <a:avLst/>
            <a:gdLst/>
            <a:ahLst/>
            <a:cxnLst/>
            <a:rect l="l" t="t" r="r" b="b"/>
            <a:pathLst>
              <a:path w="6155690" h="3308985">
                <a:moveTo>
                  <a:pt x="0" y="0"/>
                </a:moveTo>
                <a:lnTo>
                  <a:pt x="0" y="3308604"/>
                </a:lnTo>
                <a:lnTo>
                  <a:pt x="6155436" y="3308604"/>
                </a:lnTo>
                <a:lnTo>
                  <a:pt x="6155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5949" y="2115312"/>
            <a:ext cx="6184900" cy="3337560"/>
          </a:xfrm>
          <a:custGeom>
            <a:avLst/>
            <a:gdLst/>
            <a:ahLst/>
            <a:cxnLst/>
            <a:rect l="l" t="t" r="r" b="b"/>
            <a:pathLst>
              <a:path w="6184900" h="3337560">
                <a:moveTo>
                  <a:pt x="6184389" y="3331464"/>
                </a:moveTo>
                <a:lnTo>
                  <a:pt x="6184389" y="7620"/>
                </a:lnTo>
                <a:lnTo>
                  <a:pt x="6178293" y="0"/>
                </a:lnTo>
                <a:lnTo>
                  <a:pt x="6096" y="0"/>
                </a:lnTo>
                <a:lnTo>
                  <a:pt x="0" y="7620"/>
                </a:lnTo>
                <a:lnTo>
                  <a:pt x="0" y="3331464"/>
                </a:lnTo>
                <a:lnTo>
                  <a:pt x="6096" y="3337560"/>
                </a:lnTo>
                <a:lnTo>
                  <a:pt x="13716" y="3337560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6155433" y="28956"/>
                </a:lnTo>
                <a:lnTo>
                  <a:pt x="6155433" y="15240"/>
                </a:lnTo>
                <a:lnTo>
                  <a:pt x="6169149" y="28956"/>
                </a:lnTo>
                <a:lnTo>
                  <a:pt x="6169149" y="3337560"/>
                </a:lnTo>
                <a:lnTo>
                  <a:pt x="6178293" y="3337560"/>
                </a:lnTo>
                <a:lnTo>
                  <a:pt x="6184389" y="3331464"/>
                </a:lnTo>
                <a:close/>
              </a:path>
              <a:path w="6184900" h="333756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6184900" h="3337560">
                <a:moveTo>
                  <a:pt x="27432" y="3310128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3310128"/>
                </a:lnTo>
                <a:lnTo>
                  <a:pt x="27432" y="3310128"/>
                </a:lnTo>
                <a:close/>
              </a:path>
              <a:path w="6184900" h="3337560">
                <a:moveTo>
                  <a:pt x="6169149" y="3310128"/>
                </a:moveTo>
                <a:lnTo>
                  <a:pt x="13716" y="3310128"/>
                </a:lnTo>
                <a:lnTo>
                  <a:pt x="27432" y="3323844"/>
                </a:lnTo>
                <a:lnTo>
                  <a:pt x="27432" y="3337560"/>
                </a:lnTo>
                <a:lnTo>
                  <a:pt x="6155433" y="3337560"/>
                </a:lnTo>
                <a:lnTo>
                  <a:pt x="6155433" y="3323844"/>
                </a:lnTo>
                <a:lnTo>
                  <a:pt x="6169149" y="3310128"/>
                </a:lnTo>
                <a:close/>
              </a:path>
              <a:path w="6184900" h="3337560">
                <a:moveTo>
                  <a:pt x="27432" y="3337560"/>
                </a:moveTo>
                <a:lnTo>
                  <a:pt x="27432" y="3323844"/>
                </a:lnTo>
                <a:lnTo>
                  <a:pt x="13716" y="3310128"/>
                </a:lnTo>
                <a:lnTo>
                  <a:pt x="13716" y="3337560"/>
                </a:lnTo>
                <a:lnTo>
                  <a:pt x="27432" y="3337560"/>
                </a:lnTo>
                <a:close/>
              </a:path>
              <a:path w="6184900" h="3337560">
                <a:moveTo>
                  <a:pt x="6169149" y="28956"/>
                </a:moveTo>
                <a:lnTo>
                  <a:pt x="6155433" y="15240"/>
                </a:lnTo>
                <a:lnTo>
                  <a:pt x="6155433" y="28956"/>
                </a:lnTo>
                <a:lnTo>
                  <a:pt x="6169149" y="28956"/>
                </a:lnTo>
                <a:close/>
              </a:path>
              <a:path w="6184900" h="3337560">
                <a:moveTo>
                  <a:pt x="6169149" y="3310128"/>
                </a:moveTo>
                <a:lnTo>
                  <a:pt x="6169149" y="28956"/>
                </a:lnTo>
                <a:lnTo>
                  <a:pt x="6155433" y="28956"/>
                </a:lnTo>
                <a:lnTo>
                  <a:pt x="6155433" y="3310128"/>
                </a:lnTo>
                <a:lnTo>
                  <a:pt x="6169149" y="3310128"/>
                </a:lnTo>
                <a:close/>
              </a:path>
              <a:path w="6184900" h="3337560">
                <a:moveTo>
                  <a:pt x="6169149" y="3337560"/>
                </a:moveTo>
                <a:lnTo>
                  <a:pt x="6169149" y="3310128"/>
                </a:lnTo>
                <a:lnTo>
                  <a:pt x="6155433" y="3323844"/>
                </a:lnTo>
                <a:lnTo>
                  <a:pt x="6155433" y="3337560"/>
                </a:lnTo>
                <a:lnTo>
                  <a:pt x="6169149" y="333756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6885" y="2645154"/>
            <a:ext cx="5429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Definition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def add( arg1, arg2</a:t>
            </a:r>
            <a:r>
              <a:rPr sz="1600" spc="5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):</a:t>
            </a:r>
            <a:endParaRPr sz="1600">
              <a:latin typeface="Helvetica"/>
              <a:cs typeface="Helvetica"/>
            </a:endParaRPr>
          </a:p>
          <a:p>
            <a:pPr marL="240665">
              <a:lnSpc>
                <a:spcPct val="100000"/>
              </a:lnSpc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25" dirty="0">
                <a:solidFill>
                  <a:srgbClr val="F15928"/>
                </a:solidFill>
                <a:latin typeface="Helvetica"/>
                <a:cs typeface="Helvetica"/>
              </a:rPr>
              <a:t>Add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both the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parameters and return</a:t>
            </a:r>
            <a:r>
              <a:rPr sz="1600" b="1" spc="1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total</a:t>
            </a:r>
            <a:endParaRPr sz="1600">
              <a:latin typeface="Helvetica"/>
              <a:cs typeface="Helvetica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global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</a:t>
            </a:r>
            <a:endParaRPr sz="1600">
              <a:latin typeface="Helvetica"/>
              <a:cs typeface="Helvetica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 = arg1 + arg2;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Here total is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made </a:t>
            </a: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global</a:t>
            </a:r>
            <a:r>
              <a:rPr sz="1600" b="1" spc="19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variable</a:t>
            </a:r>
            <a:endParaRPr sz="1600">
              <a:latin typeface="Helvetica"/>
              <a:cs typeface="Helvetica"/>
            </a:endParaRPr>
          </a:p>
          <a:p>
            <a:pPr marL="240665" marR="851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("Value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Total(inside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the function): ", total)  return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total;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212" y="1147063"/>
            <a:ext cx="5107940" cy="12795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34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access the variable outside the</a:t>
            </a:r>
            <a:r>
              <a:rPr sz="1800" spc="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function</a:t>
            </a:r>
            <a:endParaRPr sz="1800">
              <a:latin typeface="Helvetica"/>
              <a:cs typeface="Helvetica"/>
            </a:endParaRPr>
          </a:p>
          <a:p>
            <a:pPr marL="373380">
              <a:lnSpc>
                <a:spcPct val="100000"/>
              </a:lnSpc>
              <a:spcBef>
                <a:spcPts val="1250"/>
              </a:spcBef>
            </a:pPr>
            <a:r>
              <a:rPr sz="18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sz="1800">
              <a:latin typeface="Helvetica-BoldOblique"/>
              <a:cs typeface="Helvetica-BoldOblique"/>
            </a:endParaRPr>
          </a:p>
          <a:p>
            <a:pPr marL="403860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 =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0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6405" y="4595874"/>
            <a:ext cx="4453255" cy="117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Function</a:t>
            </a:r>
            <a:r>
              <a:rPr sz="1600" b="1" spc="2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Invocation</a:t>
            </a:r>
            <a:endParaRPr sz="1600">
              <a:latin typeface="Helvetica"/>
              <a:cs typeface="Helvetica"/>
            </a:endParaRPr>
          </a:p>
          <a:p>
            <a:pPr marL="4254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add( 25, 12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);</a:t>
            </a:r>
            <a:endParaRPr sz="1600">
              <a:latin typeface="Helvetica"/>
              <a:cs typeface="Helvetica"/>
            </a:endParaRPr>
          </a:p>
          <a:p>
            <a:pPr marL="42545">
              <a:lnSpc>
                <a:spcPct val="100000"/>
              </a:lnSpc>
            </a:pP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print("Value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Total(outside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the function): ",</a:t>
            </a:r>
            <a:r>
              <a:rPr sz="1600" spc="1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total)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Output: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9665" y="5873496"/>
            <a:ext cx="4102735" cy="584200"/>
          </a:xfrm>
          <a:custGeom>
            <a:avLst/>
            <a:gdLst/>
            <a:ahLst/>
            <a:cxnLst/>
            <a:rect l="l" t="t" r="r" b="b"/>
            <a:pathLst>
              <a:path w="4102735" h="584200">
                <a:moveTo>
                  <a:pt x="0" y="0"/>
                </a:moveTo>
                <a:lnTo>
                  <a:pt x="0" y="583692"/>
                </a:lnTo>
                <a:lnTo>
                  <a:pt x="4102608" y="583692"/>
                </a:lnTo>
                <a:lnTo>
                  <a:pt x="410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5949" y="5858256"/>
            <a:ext cx="4131945" cy="614680"/>
          </a:xfrm>
          <a:custGeom>
            <a:avLst/>
            <a:gdLst/>
            <a:ahLst/>
            <a:cxnLst/>
            <a:rect l="l" t="t" r="r" b="b"/>
            <a:pathLst>
              <a:path w="4131945" h="614679">
                <a:moveTo>
                  <a:pt x="4131561" y="606552"/>
                </a:moveTo>
                <a:lnTo>
                  <a:pt x="4131561" y="6096"/>
                </a:lnTo>
                <a:lnTo>
                  <a:pt x="4125465" y="0"/>
                </a:lnTo>
                <a:lnTo>
                  <a:pt x="6096" y="0"/>
                </a:lnTo>
                <a:lnTo>
                  <a:pt x="0" y="6096"/>
                </a:lnTo>
                <a:lnTo>
                  <a:pt x="0" y="606552"/>
                </a:lnTo>
                <a:lnTo>
                  <a:pt x="6096" y="614172"/>
                </a:lnTo>
                <a:lnTo>
                  <a:pt x="13716" y="614172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4102605" y="28956"/>
                </a:lnTo>
                <a:lnTo>
                  <a:pt x="4102605" y="15240"/>
                </a:lnTo>
                <a:lnTo>
                  <a:pt x="4116321" y="28956"/>
                </a:lnTo>
                <a:lnTo>
                  <a:pt x="4116321" y="614172"/>
                </a:lnTo>
                <a:lnTo>
                  <a:pt x="4125465" y="614172"/>
                </a:lnTo>
                <a:lnTo>
                  <a:pt x="4131561" y="606552"/>
                </a:lnTo>
                <a:close/>
              </a:path>
              <a:path w="4131945" h="614679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4131945" h="614679">
                <a:moveTo>
                  <a:pt x="27432" y="585216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585216"/>
                </a:lnTo>
                <a:lnTo>
                  <a:pt x="27432" y="585216"/>
                </a:lnTo>
                <a:close/>
              </a:path>
              <a:path w="4131945" h="614679">
                <a:moveTo>
                  <a:pt x="4116321" y="585216"/>
                </a:moveTo>
                <a:lnTo>
                  <a:pt x="13716" y="585216"/>
                </a:lnTo>
                <a:lnTo>
                  <a:pt x="27432" y="598932"/>
                </a:lnTo>
                <a:lnTo>
                  <a:pt x="27432" y="614172"/>
                </a:lnTo>
                <a:lnTo>
                  <a:pt x="4102605" y="614172"/>
                </a:lnTo>
                <a:lnTo>
                  <a:pt x="4102605" y="598932"/>
                </a:lnTo>
                <a:lnTo>
                  <a:pt x="4116321" y="585216"/>
                </a:lnTo>
                <a:close/>
              </a:path>
              <a:path w="4131945" h="614679">
                <a:moveTo>
                  <a:pt x="27432" y="614172"/>
                </a:moveTo>
                <a:lnTo>
                  <a:pt x="27432" y="598932"/>
                </a:lnTo>
                <a:lnTo>
                  <a:pt x="13716" y="585216"/>
                </a:lnTo>
                <a:lnTo>
                  <a:pt x="13716" y="614172"/>
                </a:lnTo>
                <a:lnTo>
                  <a:pt x="27432" y="614172"/>
                </a:lnTo>
                <a:close/>
              </a:path>
              <a:path w="4131945" h="614679">
                <a:moveTo>
                  <a:pt x="4116321" y="28956"/>
                </a:moveTo>
                <a:lnTo>
                  <a:pt x="4102605" y="15240"/>
                </a:lnTo>
                <a:lnTo>
                  <a:pt x="4102605" y="28956"/>
                </a:lnTo>
                <a:lnTo>
                  <a:pt x="4116321" y="28956"/>
                </a:lnTo>
                <a:close/>
              </a:path>
              <a:path w="4131945" h="614679">
                <a:moveTo>
                  <a:pt x="4116321" y="585216"/>
                </a:moveTo>
                <a:lnTo>
                  <a:pt x="4116321" y="28956"/>
                </a:lnTo>
                <a:lnTo>
                  <a:pt x="4102605" y="28956"/>
                </a:lnTo>
                <a:lnTo>
                  <a:pt x="4102605" y="585216"/>
                </a:lnTo>
                <a:lnTo>
                  <a:pt x="4116321" y="585216"/>
                </a:lnTo>
                <a:close/>
              </a:path>
              <a:path w="4131945" h="614679">
                <a:moveTo>
                  <a:pt x="4116321" y="614172"/>
                </a:moveTo>
                <a:lnTo>
                  <a:pt x="4116321" y="585216"/>
                </a:lnTo>
                <a:lnTo>
                  <a:pt x="4102605" y="598932"/>
                </a:lnTo>
                <a:lnTo>
                  <a:pt x="4102605" y="614172"/>
                </a:lnTo>
                <a:lnTo>
                  <a:pt x="4116321" y="61417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6885" y="5900417"/>
            <a:ext cx="35325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Total(inside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the function): 37  </a:t>
            </a:r>
            <a:r>
              <a:rPr sz="1600" spc="-25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spc="-20" dirty="0">
                <a:solidFill>
                  <a:srgbClr val="001F5F"/>
                </a:solidFill>
                <a:latin typeface="Helvetica"/>
                <a:cs typeface="Helvetica"/>
              </a:rPr>
              <a:t>Total(outside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the function):</a:t>
            </a:r>
            <a:r>
              <a:rPr sz="1600" spc="7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37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8598" y="2712013"/>
            <a:ext cx="4769485" cy="1053465"/>
          </a:xfrm>
          <a:custGeom>
            <a:avLst/>
            <a:gdLst/>
            <a:ahLst/>
            <a:cxnLst/>
            <a:rect l="l" t="t" r="r" b="b"/>
            <a:pathLst>
              <a:path w="4769484" h="1053464">
                <a:moveTo>
                  <a:pt x="1569720" y="752432"/>
                </a:moveTo>
                <a:lnTo>
                  <a:pt x="1569720" y="555442"/>
                </a:lnTo>
                <a:lnTo>
                  <a:pt x="0" y="788614"/>
                </a:lnTo>
                <a:lnTo>
                  <a:pt x="1569720" y="752432"/>
                </a:lnTo>
                <a:close/>
              </a:path>
              <a:path w="4769484" h="1053464">
                <a:moveTo>
                  <a:pt x="4769446" y="520914"/>
                </a:moveTo>
                <a:lnTo>
                  <a:pt x="4761938" y="475391"/>
                </a:lnTo>
                <a:lnTo>
                  <a:pt x="4743555" y="431976"/>
                </a:lnTo>
                <a:lnTo>
                  <a:pt x="4714738" y="389827"/>
                </a:lnTo>
                <a:lnTo>
                  <a:pt x="4675957" y="349081"/>
                </a:lnTo>
                <a:lnTo>
                  <a:pt x="4627677" y="309876"/>
                </a:lnTo>
                <a:lnTo>
                  <a:pt x="4570366" y="272351"/>
                </a:lnTo>
                <a:lnTo>
                  <a:pt x="4504492" y="236644"/>
                </a:lnTo>
                <a:lnTo>
                  <a:pt x="4468490" y="219515"/>
                </a:lnTo>
                <a:lnTo>
                  <a:pt x="4430522" y="202892"/>
                </a:lnTo>
                <a:lnTo>
                  <a:pt x="4390647" y="186793"/>
                </a:lnTo>
                <a:lnTo>
                  <a:pt x="4348924" y="171235"/>
                </a:lnTo>
                <a:lnTo>
                  <a:pt x="4305410" y="156234"/>
                </a:lnTo>
                <a:lnTo>
                  <a:pt x="4260164" y="141809"/>
                </a:lnTo>
                <a:lnTo>
                  <a:pt x="4213245" y="127977"/>
                </a:lnTo>
                <a:lnTo>
                  <a:pt x="4164711" y="114754"/>
                </a:lnTo>
                <a:lnTo>
                  <a:pt x="4114620" y="102158"/>
                </a:lnTo>
                <a:lnTo>
                  <a:pt x="4063031" y="90207"/>
                </a:lnTo>
                <a:lnTo>
                  <a:pt x="4010002" y="78917"/>
                </a:lnTo>
                <a:lnTo>
                  <a:pt x="3955592" y="68307"/>
                </a:lnTo>
                <a:lnTo>
                  <a:pt x="3899859" y="58392"/>
                </a:lnTo>
                <a:lnTo>
                  <a:pt x="3842862" y="49191"/>
                </a:lnTo>
                <a:lnTo>
                  <a:pt x="3784658" y="40720"/>
                </a:lnTo>
                <a:lnTo>
                  <a:pt x="3725307" y="32998"/>
                </a:lnTo>
                <a:lnTo>
                  <a:pt x="3664867" y="26040"/>
                </a:lnTo>
                <a:lnTo>
                  <a:pt x="3603395" y="19865"/>
                </a:lnTo>
                <a:lnTo>
                  <a:pt x="3540952" y="14490"/>
                </a:lnTo>
                <a:lnTo>
                  <a:pt x="3477594" y="9932"/>
                </a:lnTo>
                <a:lnTo>
                  <a:pt x="3413381" y="6208"/>
                </a:lnTo>
                <a:lnTo>
                  <a:pt x="3348371" y="3335"/>
                </a:lnTo>
                <a:lnTo>
                  <a:pt x="3282622" y="1331"/>
                </a:lnTo>
                <a:lnTo>
                  <a:pt x="3216193" y="214"/>
                </a:lnTo>
                <a:lnTo>
                  <a:pt x="3149142" y="0"/>
                </a:lnTo>
                <a:lnTo>
                  <a:pt x="3081528" y="706"/>
                </a:lnTo>
                <a:lnTo>
                  <a:pt x="3010323" y="2449"/>
                </a:lnTo>
                <a:lnTo>
                  <a:pt x="2940088" y="5191"/>
                </a:lnTo>
                <a:lnTo>
                  <a:pt x="2870884" y="8910"/>
                </a:lnTo>
                <a:lnTo>
                  <a:pt x="2802773" y="13583"/>
                </a:lnTo>
                <a:lnTo>
                  <a:pt x="2735815" y="19188"/>
                </a:lnTo>
                <a:lnTo>
                  <a:pt x="2670073" y="25702"/>
                </a:lnTo>
                <a:lnTo>
                  <a:pt x="2605608" y="33103"/>
                </a:lnTo>
                <a:lnTo>
                  <a:pt x="2542480" y="41368"/>
                </a:lnTo>
                <a:lnTo>
                  <a:pt x="2480752" y="50474"/>
                </a:lnTo>
                <a:lnTo>
                  <a:pt x="2420485" y="60398"/>
                </a:lnTo>
                <a:lnTo>
                  <a:pt x="2361740" y="71120"/>
                </a:lnTo>
                <a:lnTo>
                  <a:pt x="2304578" y="82615"/>
                </a:lnTo>
                <a:lnTo>
                  <a:pt x="2248896" y="94901"/>
                </a:lnTo>
                <a:lnTo>
                  <a:pt x="2195251" y="107835"/>
                </a:lnTo>
                <a:lnTo>
                  <a:pt x="2143208" y="121516"/>
                </a:lnTo>
                <a:lnTo>
                  <a:pt x="2092995" y="135880"/>
                </a:lnTo>
                <a:lnTo>
                  <a:pt x="2044672" y="150905"/>
                </a:lnTo>
                <a:lnTo>
                  <a:pt x="1998300" y="166568"/>
                </a:lnTo>
                <a:lnTo>
                  <a:pt x="1953942" y="182847"/>
                </a:lnTo>
                <a:lnTo>
                  <a:pt x="1911658" y="199720"/>
                </a:lnTo>
                <a:lnTo>
                  <a:pt x="1871511" y="217163"/>
                </a:lnTo>
                <a:lnTo>
                  <a:pt x="1833560" y="235154"/>
                </a:lnTo>
                <a:lnTo>
                  <a:pt x="1797869" y="253670"/>
                </a:lnTo>
                <a:lnTo>
                  <a:pt x="1764497" y="272689"/>
                </a:lnTo>
                <a:lnTo>
                  <a:pt x="1704959" y="312147"/>
                </a:lnTo>
                <a:lnTo>
                  <a:pt x="1655439" y="353345"/>
                </a:lnTo>
                <a:lnTo>
                  <a:pt x="1616426" y="396104"/>
                </a:lnTo>
                <a:lnTo>
                  <a:pt x="1588412" y="440243"/>
                </a:lnTo>
                <a:lnTo>
                  <a:pt x="1571888" y="485581"/>
                </a:lnTo>
                <a:lnTo>
                  <a:pt x="1567345" y="531938"/>
                </a:lnTo>
                <a:lnTo>
                  <a:pt x="1569720" y="555442"/>
                </a:lnTo>
                <a:lnTo>
                  <a:pt x="1569720" y="752432"/>
                </a:lnTo>
                <a:lnTo>
                  <a:pt x="1719072" y="748990"/>
                </a:lnTo>
                <a:lnTo>
                  <a:pt x="1746035" y="767053"/>
                </a:lnTo>
                <a:lnTo>
                  <a:pt x="1774883" y="784660"/>
                </a:lnTo>
                <a:lnTo>
                  <a:pt x="1838024" y="818466"/>
                </a:lnTo>
                <a:lnTo>
                  <a:pt x="1908072" y="850329"/>
                </a:lnTo>
                <a:lnTo>
                  <a:pt x="1945554" y="865509"/>
                </a:lnTo>
                <a:lnTo>
                  <a:pt x="1984605" y="880173"/>
                </a:lnTo>
                <a:lnTo>
                  <a:pt x="2025171" y="894313"/>
                </a:lnTo>
                <a:lnTo>
                  <a:pt x="2067201" y="907918"/>
                </a:lnTo>
                <a:lnTo>
                  <a:pt x="2110641" y="920979"/>
                </a:lnTo>
                <a:lnTo>
                  <a:pt x="2155439" y="933486"/>
                </a:lnTo>
                <a:lnTo>
                  <a:pt x="2201541" y="945430"/>
                </a:lnTo>
                <a:lnTo>
                  <a:pt x="2249061" y="956836"/>
                </a:lnTo>
                <a:lnTo>
                  <a:pt x="2297450" y="967586"/>
                </a:lnTo>
                <a:lnTo>
                  <a:pt x="2347150" y="977780"/>
                </a:lnTo>
                <a:lnTo>
                  <a:pt x="2397945" y="987371"/>
                </a:lnTo>
                <a:lnTo>
                  <a:pt x="2449780" y="996350"/>
                </a:lnTo>
                <a:lnTo>
                  <a:pt x="2502604" y="1004706"/>
                </a:lnTo>
                <a:lnTo>
                  <a:pt x="2556364" y="1012430"/>
                </a:lnTo>
                <a:lnTo>
                  <a:pt x="2611006" y="1019513"/>
                </a:lnTo>
                <a:lnTo>
                  <a:pt x="2666479" y="1025944"/>
                </a:lnTo>
                <a:lnTo>
                  <a:pt x="2722729" y="1031713"/>
                </a:lnTo>
                <a:lnTo>
                  <a:pt x="2779704" y="1036811"/>
                </a:lnTo>
                <a:lnTo>
                  <a:pt x="2837351" y="1041229"/>
                </a:lnTo>
                <a:lnTo>
                  <a:pt x="2895617" y="1044956"/>
                </a:lnTo>
                <a:lnTo>
                  <a:pt x="2954450" y="1047982"/>
                </a:lnTo>
                <a:lnTo>
                  <a:pt x="3013796" y="1050298"/>
                </a:lnTo>
                <a:lnTo>
                  <a:pt x="3073603" y="1051895"/>
                </a:lnTo>
                <a:lnTo>
                  <a:pt x="3133819" y="1052761"/>
                </a:lnTo>
                <a:lnTo>
                  <a:pt x="3194390" y="1052888"/>
                </a:lnTo>
                <a:lnTo>
                  <a:pt x="3255264" y="1052266"/>
                </a:lnTo>
                <a:lnTo>
                  <a:pt x="3326468" y="1050403"/>
                </a:lnTo>
                <a:lnTo>
                  <a:pt x="3396703" y="1047547"/>
                </a:lnTo>
                <a:lnTo>
                  <a:pt x="3465907" y="1043721"/>
                </a:lnTo>
                <a:lnTo>
                  <a:pt x="3534019" y="1038947"/>
                </a:lnTo>
                <a:lnTo>
                  <a:pt x="3600976" y="1033249"/>
                </a:lnTo>
                <a:lnTo>
                  <a:pt x="3666718" y="1026648"/>
                </a:lnTo>
                <a:lnTo>
                  <a:pt x="3731184" y="1019167"/>
                </a:lnTo>
                <a:lnTo>
                  <a:pt x="3794311" y="1010829"/>
                </a:lnTo>
                <a:lnTo>
                  <a:pt x="3856039" y="1001656"/>
                </a:lnTo>
                <a:lnTo>
                  <a:pt x="3916306" y="991671"/>
                </a:lnTo>
                <a:lnTo>
                  <a:pt x="3975052" y="980897"/>
                </a:lnTo>
                <a:lnTo>
                  <a:pt x="4032213" y="969355"/>
                </a:lnTo>
                <a:lnTo>
                  <a:pt x="4087730" y="957069"/>
                </a:lnTo>
                <a:lnTo>
                  <a:pt x="4141540" y="944061"/>
                </a:lnTo>
                <a:lnTo>
                  <a:pt x="4193583" y="930354"/>
                </a:lnTo>
                <a:lnTo>
                  <a:pt x="4243796" y="915969"/>
                </a:lnTo>
                <a:lnTo>
                  <a:pt x="4292120" y="900931"/>
                </a:lnTo>
                <a:lnTo>
                  <a:pt x="4338491" y="885261"/>
                </a:lnTo>
                <a:lnTo>
                  <a:pt x="4382849" y="868982"/>
                </a:lnTo>
                <a:lnTo>
                  <a:pt x="4425133" y="852116"/>
                </a:lnTo>
                <a:lnTo>
                  <a:pt x="4465281" y="834687"/>
                </a:lnTo>
                <a:lnTo>
                  <a:pt x="4503231" y="816716"/>
                </a:lnTo>
                <a:lnTo>
                  <a:pt x="4538923" y="798226"/>
                </a:lnTo>
                <a:lnTo>
                  <a:pt x="4572294" y="779240"/>
                </a:lnTo>
                <a:lnTo>
                  <a:pt x="4631832" y="739870"/>
                </a:lnTo>
                <a:lnTo>
                  <a:pt x="4681352" y="698785"/>
                </a:lnTo>
                <a:lnTo>
                  <a:pt x="4720365" y="656166"/>
                </a:lnTo>
                <a:lnTo>
                  <a:pt x="4748379" y="612195"/>
                </a:lnTo>
                <a:lnTo>
                  <a:pt x="4764903" y="567050"/>
                </a:lnTo>
                <a:lnTo>
                  <a:pt x="4768703" y="544095"/>
                </a:lnTo>
                <a:lnTo>
                  <a:pt x="4769446" y="520914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31694" y="2943858"/>
            <a:ext cx="207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Observe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the</a:t>
            </a:r>
            <a:r>
              <a:rPr sz="1800" b="1" spc="-3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usage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7978" y="3218178"/>
            <a:ext cx="209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of keyword</a:t>
            </a:r>
            <a:r>
              <a:rPr sz="1800" b="1" spc="-8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‘global’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10206" y="5683218"/>
            <a:ext cx="4858385" cy="990600"/>
          </a:xfrm>
          <a:custGeom>
            <a:avLst/>
            <a:gdLst/>
            <a:ahLst/>
            <a:cxnLst/>
            <a:rect l="l" t="t" r="r" b="b"/>
            <a:pathLst>
              <a:path w="4858384" h="990600">
                <a:moveTo>
                  <a:pt x="4858274" y="487986"/>
                </a:moveTo>
                <a:lnTo>
                  <a:pt x="4850344" y="445080"/>
                </a:lnTo>
                <a:lnTo>
                  <a:pt x="4830629" y="403108"/>
                </a:lnTo>
                <a:lnTo>
                  <a:pt x="4799608" y="362244"/>
                </a:lnTo>
                <a:lnTo>
                  <a:pt x="4757761" y="322660"/>
                </a:lnTo>
                <a:lnTo>
                  <a:pt x="4705567" y="284532"/>
                </a:lnTo>
                <a:lnTo>
                  <a:pt x="4643505" y="248030"/>
                </a:lnTo>
                <a:lnTo>
                  <a:pt x="4608924" y="230444"/>
                </a:lnTo>
                <a:lnTo>
                  <a:pt x="4572056" y="213330"/>
                </a:lnTo>
                <a:lnTo>
                  <a:pt x="4532960" y="196709"/>
                </a:lnTo>
                <a:lnTo>
                  <a:pt x="4491698" y="180604"/>
                </a:lnTo>
                <a:lnTo>
                  <a:pt x="4448328" y="165035"/>
                </a:lnTo>
                <a:lnTo>
                  <a:pt x="4402911" y="150025"/>
                </a:lnTo>
                <a:lnTo>
                  <a:pt x="4355507" y="135595"/>
                </a:lnTo>
                <a:lnTo>
                  <a:pt x="4306175" y="121767"/>
                </a:lnTo>
                <a:lnTo>
                  <a:pt x="4254976" y="108563"/>
                </a:lnTo>
                <a:lnTo>
                  <a:pt x="4201969" y="96003"/>
                </a:lnTo>
                <a:lnTo>
                  <a:pt x="4147214" y="84111"/>
                </a:lnTo>
                <a:lnTo>
                  <a:pt x="4090772" y="72907"/>
                </a:lnTo>
                <a:lnTo>
                  <a:pt x="4032702" y="62413"/>
                </a:lnTo>
                <a:lnTo>
                  <a:pt x="3973064" y="52651"/>
                </a:lnTo>
                <a:lnTo>
                  <a:pt x="3911918" y="43643"/>
                </a:lnTo>
                <a:lnTo>
                  <a:pt x="3849324" y="35410"/>
                </a:lnTo>
                <a:lnTo>
                  <a:pt x="3785343" y="27973"/>
                </a:lnTo>
                <a:lnTo>
                  <a:pt x="3720033" y="21355"/>
                </a:lnTo>
                <a:lnTo>
                  <a:pt x="3653455" y="15577"/>
                </a:lnTo>
                <a:lnTo>
                  <a:pt x="3585669" y="10661"/>
                </a:lnTo>
                <a:lnTo>
                  <a:pt x="3516734" y="6629"/>
                </a:lnTo>
                <a:lnTo>
                  <a:pt x="3446711" y="3502"/>
                </a:lnTo>
                <a:lnTo>
                  <a:pt x="3375660" y="1301"/>
                </a:lnTo>
                <a:lnTo>
                  <a:pt x="3308133" y="216"/>
                </a:lnTo>
                <a:lnTo>
                  <a:pt x="3241110" y="0"/>
                </a:lnTo>
                <a:lnTo>
                  <a:pt x="3174651" y="635"/>
                </a:lnTo>
                <a:lnTo>
                  <a:pt x="3108816" y="2107"/>
                </a:lnTo>
                <a:lnTo>
                  <a:pt x="3043663" y="4400"/>
                </a:lnTo>
                <a:lnTo>
                  <a:pt x="2979253" y="7498"/>
                </a:lnTo>
                <a:lnTo>
                  <a:pt x="2915645" y="11386"/>
                </a:lnTo>
                <a:lnTo>
                  <a:pt x="2852898" y="16047"/>
                </a:lnTo>
                <a:lnTo>
                  <a:pt x="2791072" y="21466"/>
                </a:lnTo>
                <a:lnTo>
                  <a:pt x="2730226" y="27627"/>
                </a:lnTo>
                <a:lnTo>
                  <a:pt x="2670421" y="34515"/>
                </a:lnTo>
                <a:lnTo>
                  <a:pt x="2611715" y="42114"/>
                </a:lnTo>
                <a:lnTo>
                  <a:pt x="2554167" y="50408"/>
                </a:lnTo>
                <a:lnTo>
                  <a:pt x="2497838" y="59381"/>
                </a:lnTo>
                <a:lnTo>
                  <a:pt x="2442787" y="69017"/>
                </a:lnTo>
                <a:lnTo>
                  <a:pt x="2389073" y="79302"/>
                </a:lnTo>
                <a:lnTo>
                  <a:pt x="2336757" y="90219"/>
                </a:lnTo>
                <a:lnTo>
                  <a:pt x="2285896" y="101752"/>
                </a:lnTo>
                <a:lnTo>
                  <a:pt x="2236552" y="113886"/>
                </a:lnTo>
                <a:lnTo>
                  <a:pt x="2188783" y="126605"/>
                </a:lnTo>
                <a:lnTo>
                  <a:pt x="2142649" y="139893"/>
                </a:lnTo>
                <a:lnTo>
                  <a:pt x="2098209" y="153734"/>
                </a:lnTo>
                <a:lnTo>
                  <a:pt x="2055523" y="168114"/>
                </a:lnTo>
                <a:lnTo>
                  <a:pt x="2014651" y="183016"/>
                </a:lnTo>
                <a:lnTo>
                  <a:pt x="1975651" y="198424"/>
                </a:lnTo>
                <a:lnTo>
                  <a:pt x="1938584" y="214322"/>
                </a:lnTo>
                <a:lnTo>
                  <a:pt x="1903509" y="230696"/>
                </a:lnTo>
                <a:lnTo>
                  <a:pt x="1839572" y="264805"/>
                </a:lnTo>
                <a:lnTo>
                  <a:pt x="1784318" y="300625"/>
                </a:lnTo>
                <a:lnTo>
                  <a:pt x="1738220" y="338031"/>
                </a:lnTo>
                <a:lnTo>
                  <a:pt x="1701757" y="376896"/>
                </a:lnTo>
                <a:lnTo>
                  <a:pt x="1675403" y="417094"/>
                </a:lnTo>
                <a:lnTo>
                  <a:pt x="1659636" y="458501"/>
                </a:lnTo>
                <a:lnTo>
                  <a:pt x="0" y="613949"/>
                </a:lnTo>
                <a:lnTo>
                  <a:pt x="1731264" y="645953"/>
                </a:lnTo>
                <a:lnTo>
                  <a:pt x="1752402" y="664965"/>
                </a:lnTo>
                <a:lnTo>
                  <a:pt x="1775851" y="683587"/>
                </a:lnTo>
                <a:lnTo>
                  <a:pt x="1829449" y="719604"/>
                </a:lnTo>
                <a:lnTo>
                  <a:pt x="1891601" y="753889"/>
                </a:lnTo>
                <a:lnTo>
                  <a:pt x="1961848" y="786329"/>
                </a:lnTo>
                <a:lnTo>
                  <a:pt x="1999864" y="801822"/>
                </a:lnTo>
                <a:lnTo>
                  <a:pt x="2039732" y="816810"/>
                </a:lnTo>
                <a:lnTo>
                  <a:pt x="2081396" y="831281"/>
                </a:lnTo>
                <a:lnTo>
                  <a:pt x="2124797" y="845219"/>
                </a:lnTo>
                <a:lnTo>
                  <a:pt x="2169879" y="858611"/>
                </a:lnTo>
                <a:lnTo>
                  <a:pt x="2216583" y="871441"/>
                </a:lnTo>
                <a:lnTo>
                  <a:pt x="2264854" y="883697"/>
                </a:lnTo>
                <a:lnTo>
                  <a:pt x="2314634" y="895363"/>
                </a:lnTo>
                <a:lnTo>
                  <a:pt x="2365865" y="906426"/>
                </a:lnTo>
                <a:lnTo>
                  <a:pt x="2418490" y="916871"/>
                </a:lnTo>
                <a:lnTo>
                  <a:pt x="2472452" y="926685"/>
                </a:lnTo>
                <a:lnTo>
                  <a:pt x="2527695" y="935852"/>
                </a:lnTo>
                <a:lnTo>
                  <a:pt x="2584160" y="944358"/>
                </a:lnTo>
                <a:lnTo>
                  <a:pt x="2641790" y="952190"/>
                </a:lnTo>
                <a:lnTo>
                  <a:pt x="2700528" y="959333"/>
                </a:lnTo>
                <a:lnTo>
                  <a:pt x="2760317" y="965774"/>
                </a:lnTo>
                <a:lnTo>
                  <a:pt x="2821100" y="971496"/>
                </a:lnTo>
                <a:lnTo>
                  <a:pt x="2882819" y="976488"/>
                </a:lnTo>
                <a:lnTo>
                  <a:pt x="2945418" y="980733"/>
                </a:lnTo>
                <a:lnTo>
                  <a:pt x="3008838" y="984219"/>
                </a:lnTo>
                <a:lnTo>
                  <a:pt x="3073023" y="986930"/>
                </a:lnTo>
                <a:lnTo>
                  <a:pt x="3137916" y="988853"/>
                </a:lnTo>
                <a:lnTo>
                  <a:pt x="3205443" y="989938"/>
                </a:lnTo>
                <a:lnTo>
                  <a:pt x="3272465" y="990155"/>
                </a:lnTo>
                <a:lnTo>
                  <a:pt x="3338924" y="989519"/>
                </a:lnTo>
                <a:lnTo>
                  <a:pt x="3404759" y="988047"/>
                </a:lnTo>
                <a:lnTo>
                  <a:pt x="3469912" y="985754"/>
                </a:lnTo>
                <a:lnTo>
                  <a:pt x="3534322" y="982656"/>
                </a:lnTo>
                <a:lnTo>
                  <a:pt x="3597930" y="978768"/>
                </a:lnTo>
                <a:lnTo>
                  <a:pt x="3660677" y="974107"/>
                </a:lnTo>
                <a:lnTo>
                  <a:pt x="3722503" y="968688"/>
                </a:lnTo>
                <a:lnTo>
                  <a:pt x="3783349" y="962527"/>
                </a:lnTo>
                <a:lnTo>
                  <a:pt x="3843154" y="955639"/>
                </a:lnTo>
                <a:lnTo>
                  <a:pt x="3901861" y="948040"/>
                </a:lnTo>
                <a:lnTo>
                  <a:pt x="3959408" y="939746"/>
                </a:lnTo>
                <a:lnTo>
                  <a:pt x="4015737" y="930773"/>
                </a:lnTo>
                <a:lnTo>
                  <a:pt x="4070788" y="921137"/>
                </a:lnTo>
                <a:lnTo>
                  <a:pt x="4124502" y="910852"/>
                </a:lnTo>
                <a:lnTo>
                  <a:pt x="4176819" y="899935"/>
                </a:lnTo>
                <a:lnTo>
                  <a:pt x="4227679" y="888402"/>
                </a:lnTo>
                <a:lnTo>
                  <a:pt x="4277023" y="876268"/>
                </a:lnTo>
                <a:lnTo>
                  <a:pt x="4324793" y="863549"/>
                </a:lnTo>
                <a:lnTo>
                  <a:pt x="4370927" y="850261"/>
                </a:lnTo>
                <a:lnTo>
                  <a:pt x="4415366" y="836420"/>
                </a:lnTo>
                <a:lnTo>
                  <a:pt x="4458052" y="822040"/>
                </a:lnTo>
                <a:lnTo>
                  <a:pt x="4498925" y="807138"/>
                </a:lnTo>
                <a:lnTo>
                  <a:pt x="4537924" y="791730"/>
                </a:lnTo>
                <a:lnTo>
                  <a:pt x="4574991" y="775832"/>
                </a:lnTo>
                <a:lnTo>
                  <a:pt x="4610066" y="759458"/>
                </a:lnTo>
                <a:lnTo>
                  <a:pt x="4674003" y="725349"/>
                </a:lnTo>
                <a:lnTo>
                  <a:pt x="4729258" y="689529"/>
                </a:lnTo>
                <a:lnTo>
                  <a:pt x="4775355" y="652123"/>
                </a:lnTo>
                <a:lnTo>
                  <a:pt x="4811818" y="613258"/>
                </a:lnTo>
                <a:lnTo>
                  <a:pt x="4838172" y="573060"/>
                </a:lnTo>
                <a:lnTo>
                  <a:pt x="4853940" y="531653"/>
                </a:lnTo>
                <a:lnTo>
                  <a:pt x="4857670" y="509735"/>
                </a:lnTo>
                <a:lnTo>
                  <a:pt x="4858274" y="487986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7790" y="5748017"/>
            <a:ext cx="20593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Helvetica"/>
                <a:cs typeface="Helvetica"/>
              </a:rPr>
              <a:t>Variable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total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is 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accessible</a:t>
            </a:r>
            <a:r>
              <a:rPr sz="1800" b="1" spc="-4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outside 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function</a:t>
            </a:r>
            <a:endParaRPr sz="1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35764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</a:p>
        </p:txBody>
      </p:sp>
      <p:sp>
        <p:nvSpPr>
          <p:cNvPr id="4" name="object 4"/>
          <p:cNvSpPr/>
          <p:nvPr/>
        </p:nvSpPr>
        <p:spPr>
          <a:xfrm>
            <a:off x="1469017" y="4311396"/>
            <a:ext cx="7760334" cy="669290"/>
          </a:xfrm>
          <a:custGeom>
            <a:avLst/>
            <a:gdLst/>
            <a:ahLst/>
            <a:cxnLst/>
            <a:rect l="l" t="t" r="r" b="b"/>
            <a:pathLst>
              <a:path w="7760334" h="669289">
                <a:moveTo>
                  <a:pt x="0" y="0"/>
                </a:moveTo>
                <a:lnTo>
                  <a:pt x="0" y="669036"/>
                </a:lnTo>
                <a:lnTo>
                  <a:pt x="7760208" y="669036"/>
                </a:lnTo>
                <a:lnTo>
                  <a:pt x="776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4445" y="4306824"/>
            <a:ext cx="7769859" cy="678180"/>
          </a:xfrm>
          <a:custGeom>
            <a:avLst/>
            <a:gdLst/>
            <a:ahLst/>
            <a:cxnLst/>
            <a:rect l="l" t="t" r="r" b="b"/>
            <a:pathLst>
              <a:path w="7769859" h="678179">
                <a:moveTo>
                  <a:pt x="7769349" y="676656"/>
                </a:moveTo>
                <a:lnTo>
                  <a:pt x="7769349" y="3048"/>
                </a:lnTo>
                <a:lnTo>
                  <a:pt x="7767825" y="0"/>
                </a:lnTo>
                <a:lnTo>
                  <a:pt x="3048" y="0"/>
                </a:lnTo>
                <a:lnTo>
                  <a:pt x="0" y="3048"/>
                </a:lnTo>
                <a:lnTo>
                  <a:pt x="0" y="676656"/>
                </a:lnTo>
                <a:lnTo>
                  <a:pt x="3048" y="678180"/>
                </a:lnTo>
                <a:lnTo>
                  <a:pt x="4572" y="678180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760205" y="10668"/>
                </a:lnTo>
                <a:lnTo>
                  <a:pt x="7760205" y="4572"/>
                </a:lnTo>
                <a:lnTo>
                  <a:pt x="7764777" y="10668"/>
                </a:lnTo>
                <a:lnTo>
                  <a:pt x="7764777" y="678180"/>
                </a:lnTo>
                <a:lnTo>
                  <a:pt x="7767825" y="678180"/>
                </a:lnTo>
                <a:lnTo>
                  <a:pt x="7769349" y="676656"/>
                </a:lnTo>
                <a:close/>
              </a:path>
              <a:path w="7769859" h="67817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769859" h="678179">
                <a:moveTo>
                  <a:pt x="10668" y="66903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69036"/>
                </a:lnTo>
                <a:lnTo>
                  <a:pt x="10668" y="669036"/>
                </a:lnTo>
                <a:close/>
              </a:path>
              <a:path w="7769859" h="678179">
                <a:moveTo>
                  <a:pt x="7764777" y="669036"/>
                </a:moveTo>
                <a:lnTo>
                  <a:pt x="4572" y="669036"/>
                </a:lnTo>
                <a:lnTo>
                  <a:pt x="10668" y="673608"/>
                </a:lnTo>
                <a:lnTo>
                  <a:pt x="10668" y="678180"/>
                </a:lnTo>
                <a:lnTo>
                  <a:pt x="7760205" y="678180"/>
                </a:lnTo>
                <a:lnTo>
                  <a:pt x="7760205" y="673608"/>
                </a:lnTo>
                <a:lnTo>
                  <a:pt x="7764777" y="669036"/>
                </a:lnTo>
                <a:close/>
              </a:path>
              <a:path w="7769859" h="678179">
                <a:moveTo>
                  <a:pt x="10668" y="678180"/>
                </a:moveTo>
                <a:lnTo>
                  <a:pt x="10668" y="673608"/>
                </a:lnTo>
                <a:lnTo>
                  <a:pt x="4572" y="669036"/>
                </a:lnTo>
                <a:lnTo>
                  <a:pt x="4572" y="678180"/>
                </a:lnTo>
                <a:lnTo>
                  <a:pt x="10668" y="678180"/>
                </a:lnTo>
                <a:close/>
              </a:path>
              <a:path w="7769859" h="678179">
                <a:moveTo>
                  <a:pt x="7764777" y="10668"/>
                </a:moveTo>
                <a:lnTo>
                  <a:pt x="7760205" y="4572"/>
                </a:lnTo>
                <a:lnTo>
                  <a:pt x="7760205" y="10668"/>
                </a:lnTo>
                <a:lnTo>
                  <a:pt x="7764777" y="10668"/>
                </a:lnTo>
                <a:close/>
              </a:path>
              <a:path w="7769859" h="678179">
                <a:moveTo>
                  <a:pt x="7764777" y="669036"/>
                </a:moveTo>
                <a:lnTo>
                  <a:pt x="7764777" y="10668"/>
                </a:lnTo>
                <a:lnTo>
                  <a:pt x="7760205" y="10668"/>
                </a:lnTo>
                <a:lnTo>
                  <a:pt x="7760205" y="669036"/>
                </a:lnTo>
                <a:lnTo>
                  <a:pt x="7764777" y="669036"/>
                </a:lnTo>
                <a:close/>
              </a:path>
              <a:path w="7769859" h="678179">
                <a:moveTo>
                  <a:pt x="7764777" y="678180"/>
                </a:moveTo>
                <a:lnTo>
                  <a:pt x="7764777" y="669036"/>
                </a:lnTo>
                <a:lnTo>
                  <a:pt x="7760205" y="673608"/>
                </a:lnTo>
                <a:lnTo>
                  <a:pt x="7760205" y="678180"/>
                </a:lnTo>
                <a:lnTo>
                  <a:pt x="7764777" y="678180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9017" y="5301996"/>
            <a:ext cx="7760334" cy="562610"/>
          </a:xfrm>
          <a:custGeom>
            <a:avLst/>
            <a:gdLst/>
            <a:ahLst/>
            <a:cxnLst/>
            <a:rect l="l" t="t" r="r" b="b"/>
            <a:pathLst>
              <a:path w="7760334" h="562610">
                <a:moveTo>
                  <a:pt x="0" y="0"/>
                </a:moveTo>
                <a:lnTo>
                  <a:pt x="0" y="562356"/>
                </a:lnTo>
                <a:lnTo>
                  <a:pt x="7760208" y="562356"/>
                </a:lnTo>
                <a:lnTo>
                  <a:pt x="776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4445" y="5297424"/>
            <a:ext cx="7769859" cy="571500"/>
          </a:xfrm>
          <a:custGeom>
            <a:avLst/>
            <a:gdLst/>
            <a:ahLst/>
            <a:cxnLst/>
            <a:rect l="l" t="t" r="r" b="b"/>
            <a:pathLst>
              <a:path w="7769859" h="571500">
                <a:moveTo>
                  <a:pt x="7769349" y="568452"/>
                </a:moveTo>
                <a:lnTo>
                  <a:pt x="7769349" y="3048"/>
                </a:lnTo>
                <a:lnTo>
                  <a:pt x="7767825" y="0"/>
                </a:lnTo>
                <a:lnTo>
                  <a:pt x="3048" y="0"/>
                </a:lnTo>
                <a:lnTo>
                  <a:pt x="0" y="3048"/>
                </a:lnTo>
                <a:lnTo>
                  <a:pt x="0" y="568452"/>
                </a:lnTo>
                <a:lnTo>
                  <a:pt x="3048" y="571500"/>
                </a:lnTo>
                <a:lnTo>
                  <a:pt x="4572" y="571500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760205" y="10668"/>
                </a:lnTo>
                <a:lnTo>
                  <a:pt x="7760205" y="4572"/>
                </a:lnTo>
                <a:lnTo>
                  <a:pt x="7764777" y="10668"/>
                </a:lnTo>
                <a:lnTo>
                  <a:pt x="7764777" y="571500"/>
                </a:lnTo>
                <a:lnTo>
                  <a:pt x="7767825" y="571500"/>
                </a:lnTo>
                <a:lnTo>
                  <a:pt x="7769349" y="568452"/>
                </a:lnTo>
                <a:close/>
              </a:path>
              <a:path w="7769859" h="57150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769859" h="571500">
                <a:moveTo>
                  <a:pt x="10668" y="5608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560832"/>
                </a:lnTo>
                <a:lnTo>
                  <a:pt x="10668" y="560832"/>
                </a:lnTo>
                <a:close/>
              </a:path>
              <a:path w="7769859" h="571500">
                <a:moveTo>
                  <a:pt x="7764777" y="560832"/>
                </a:moveTo>
                <a:lnTo>
                  <a:pt x="4572" y="560832"/>
                </a:lnTo>
                <a:lnTo>
                  <a:pt x="10668" y="566928"/>
                </a:lnTo>
                <a:lnTo>
                  <a:pt x="10668" y="571500"/>
                </a:lnTo>
                <a:lnTo>
                  <a:pt x="7760205" y="571500"/>
                </a:lnTo>
                <a:lnTo>
                  <a:pt x="7760205" y="566928"/>
                </a:lnTo>
                <a:lnTo>
                  <a:pt x="7764777" y="560832"/>
                </a:lnTo>
                <a:close/>
              </a:path>
              <a:path w="7769859" h="571500">
                <a:moveTo>
                  <a:pt x="10668" y="571500"/>
                </a:moveTo>
                <a:lnTo>
                  <a:pt x="10668" y="566928"/>
                </a:lnTo>
                <a:lnTo>
                  <a:pt x="4572" y="560832"/>
                </a:lnTo>
                <a:lnTo>
                  <a:pt x="4572" y="571500"/>
                </a:lnTo>
                <a:lnTo>
                  <a:pt x="10668" y="571500"/>
                </a:lnTo>
                <a:close/>
              </a:path>
              <a:path w="7769859" h="571500">
                <a:moveTo>
                  <a:pt x="7764777" y="10668"/>
                </a:moveTo>
                <a:lnTo>
                  <a:pt x="7760205" y="4572"/>
                </a:lnTo>
                <a:lnTo>
                  <a:pt x="7760205" y="10668"/>
                </a:lnTo>
                <a:lnTo>
                  <a:pt x="7764777" y="10668"/>
                </a:lnTo>
                <a:close/>
              </a:path>
              <a:path w="7769859" h="571500">
                <a:moveTo>
                  <a:pt x="7764777" y="560832"/>
                </a:moveTo>
                <a:lnTo>
                  <a:pt x="7764777" y="10668"/>
                </a:lnTo>
                <a:lnTo>
                  <a:pt x="7760205" y="10668"/>
                </a:lnTo>
                <a:lnTo>
                  <a:pt x="7760205" y="560832"/>
                </a:lnTo>
                <a:lnTo>
                  <a:pt x="7764777" y="560832"/>
                </a:lnTo>
                <a:close/>
              </a:path>
              <a:path w="7769859" h="571500">
                <a:moveTo>
                  <a:pt x="7764777" y="571500"/>
                </a:moveTo>
                <a:lnTo>
                  <a:pt x="7764777" y="560832"/>
                </a:lnTo>
                <a:lnTo>
                  <a:pt x="7760205" y="566928"/>
                </a:lnTo>
                <a:lnTo>
                  <a:pt x="7760205" y="571500"/>
                </a:lnTo>
                <a:lnTo>
                  <a:pt x="7764777" y="571500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4460" y="1486915"/>
            <a:ext cx="8182609" cy="423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method invoking itself is referred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as</a:t>
            </a:r>
            <a:r>
              <a:rPr sz="1800" spc="-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Recursion</a:t>
            </a:r>
            <a:endParaRPr sz="1800">
              <a:latin typeface="Helvetica"/>
              <a:cs typeface="Helvetica"/>
            </a:endParaRPr>
          </a:p>
          <a:p>
            <a:pPr marL="243840" marR="97155" indent="-231775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30" dirty="0">
                <a:solidFill>
                  <a:srgbClr val="6C6D70"/>
                </a:solidFill>
                <a:latin typeface="Helvetica"/>
                <a:cs typeface="Helvetica"/>
              </a:rPr>
              <a:t>Typically,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when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program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employs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recursion the function invokes itself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smaller</a:t>
            </a:r>
            <a:r>
              <a:rPr sz="1800" spc="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argument</a:t>
            </a:r>
            <a:endParaRPr sz="1800">
              <a:latin typeface="Helvetica"/>
              <a:cs typeface="Helvetica"/>
            </a:endParaRPr>
          </a:p>
          <a:p>
            <a:pPr marL="243840" marR="210820" indent="-231775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Computing factorial(5) involves computing factorial(4), computing factorial(4)  involves computing factorial(3) and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so</a:t>
            </a:r>
            <a:r>
              <a:rPr sz="1800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on</a:t>
            </a:r>
            <a:endParaRPr sz="1800">
              <a:latin typeface="Helvetica"/>
              <a:cs typeface="Helvetica"/>
            </a:endParaRPr>
          </a:p>
          <a:p>
            <a:pPr marL="243840" marR="5080" indent="-231775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Often results in compact representation of certain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types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of logic and is used as  substitute for iteration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000">
              <a:latin typeface="Helvetica"/>
              <a:cs typeface="Helvetica"/>
            </a:endParaRPr>
          </a:p>
          <a:p>
            <a:pPr marL="344805"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Demo: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40a: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Recursion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Helvetica"/>
              <a:cs typeface="Helvetica"/>
            </a:endParaRPr>
          </a:p>
          <a:p>
            <a:pPr marL="343535" algn="ctr">
              <a:lnSpc>
                <a:spcPct val="100000"/>
              </a:lnSpc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Guided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Activity: Assignment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40b, 41, 42:</a:t>
            </a:r>
            <a:r>
              <a:rPr sz="1800" b="1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Recursion</a:t>
            </a:r>
            <a:endParaRPr sz="1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55576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Towers </a:t>
            </a:r>
            <a:r>
              <a:rPr spc="-5" dirty="0"/>
              <a:t>of Hanoi</a:t>
            </a:r>
            <a:r>
              <a:rPr spc="15" dirty="0"/>
              <a:t>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7716" y="1505202"/>
            <a:ext cx="7597775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Problem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was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discovered by the French mathematician Edouard Lucas in  1883.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learn</a:t>
            </a:r>
            <a:r>
              <a:rPr sz="18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recursion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Rules: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Move only one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disk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at a time. Rings must be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decreasing</a:t>
            </a:r>
            <a:r>
              <a:rPr sz="16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size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No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move should result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 larger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disk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on top of a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smaller</a:t>
            </a:r>
            <a:r>
              <a:rPr sz="1600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disk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For temporarily holding a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disk,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third tower can be</a:t>
            </a:r>
            <a:r>
              <a:rPr sz="1600" spc="8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used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0454" y="5010911"/>
            <a:ext cx="117475" cy="1135380"/>
          </a:xfrm>
          <a:custGeom>
            <a:avLst/>
            <a:gdLst/>
            <a:ahLst/>
            <a:cxnLst/>
            <a:rect l="l" t="t" r="r" b="b"/>
            <a:pathLst>
              <a:path w="117475" h="1135379">
                <a:moveTo>
                  <a:pt x="117348" y="1135380"/>
                </a:moveTo>
                <a:lnTo>
                  <a:pt x="117348" y="57912"/>
                </a:lnTo>
                <a:lnTo>
                  <a:pt x="59436" y="0"/>
                </a:lnTo>
                <a:lnTo>
                  <a:pt x="0" y="57912"/>
                </a:lnTo>
                <a:lnTo>
                  <a:pt x="0" y="1135380"/>
                </a:lnTo>
                <a:lnTo>
                  <a:pt x="117348" y="113538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97" y="6146292"/>
            <a:ext cx="3924300" cy="127000"/>
          </a:xfrm>
          <a:custGeom>
            <a:avLst/>
            <a:gdLst/>
            <a:ahLst/>
            <a:cxnLst/>
            <a:rect l="l" t="t" r="r" b="b"/>
            <a:pathLst>
              <a:path w="3924300" h="127000">
                <a:moveTo>
                  <a:pt x="0" y="0"/>
                </a:moveTo>
                <a:lnTo>
                  <a:pt x="0" y="126492"/>
                </a:lnTo>
                <a:lnTo>
                  <a:pt x="3924300" y="126492"/>
                </a:lnTo>
                <a:lnTo>
                  <a:pt x="3924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7858" y="5010911"/>
            <a:ext cx="116205" cy="1135380"/>
          </a:xfrm>
          <a:custGeom>
            <a:avLst/>
            <a:gdLst/>
            <a:ahLst/>
            <a:cxnLst/>
            <a:rect l="l" t="t" r="r" b="b"/>
            <a:pathLst>
              <a:path w="116205" h="1135379">
                <a:moveTo>
                  <a:pt x="115824" y="1135380"/>
                </a:moveTo>
                <a:lnTo>
                  <a:pt x="115824" y="57912"/>
                </a:lnTo>
                <a:lnTo>
                  <a:pt x="57912" y="0"/>
                </a:lnTo>
                <a:lnTo>
                  <a:pt x="0" y="57912"/>
                </a:lnTo>
                <a:lnTo>
                  <a:pt x="0" y="1135380"/>
                </a:lnTo>
                <a:lnTo>
                  <a:pt x="115824" y="113538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6410" y="5010911"/>
            <a:ext cx="116205" cy="1135380"/>
          </a:xfrm>
          <a:custGeom>
            <a:avLst/>
            <a:gdLst/>
            <a:ahLst/>
            <a:cxnLst/>
            <a:rect l="l" t="t" r="r" b="b"/>
            <a:pathLst>
              <a:path w="116204" h="1135379">
                <a:moveTo>
                  <a:pt x="115824" y="1135380"/>
                </a:moveTo>
                <a:lnTo>
                  <a:pt x="115824" y="57912"/>
                </a:lnTo>
                <a:lnTo>
                  <a:pt x="57912" y="0"/>
                </a:lnTo>
                <a:lnTo>
                  <a:pt x="0" y="57912"/>
                </a:lnTo>
                <a:lnTo>
                  <a:pt x="0" y="1135380"/>
                </a:lnTo>
                <a:lnTo>
                  <a:pt x="115824" y="113538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9457" y="5893308"/>
            <a:ext cx="879475" cy="253365"/>
          </a:xfrm>
          <a:custGeom>
            <a:avLst/>
            <a:gdLst/>
            <a:ahLst/>
            <a:cxnLst/>
            <a:rect l="l" t="t" r="r" b="b"/>
            <a:pathLst>
              <a:path w="879475" h="253364">
                <a:moveTo>
                  <a:pt x="879344" y="126492"/>
                </a:moveTo>
                <a:lnTo>
                  <a:pt x="869438" y="77795"/>
                </a:lnTo>
                <a:lnTo>
                  <a:pt x="842387" y="37528"/>
                </a:lnTo>
                <a:lnTo>
                  <a:pt x="802192" y="10120"/>
                </a:lnTo>
                <a:lnTo>
                  <a:pt x="752852" y="0"/>
                </a:lnTo>
                <a:lnTo>
                  <a:pt x="126492" y="0"/>
                </a:lnTo>
                <a:lnTo>
                  <a:pt x="77152" y="10120"/>
                </a:lnTo>
                <a:lnTo>
                  <a:pt x="36957" y="37528"/>
                </a:lnTo>
                <a:lnTo>
                  <a:pt x="9906" y="77795"/>
                </a:lnTo>
                <a:lnTo>
                  <a:pt x="0" y="126492"/>
                </a:lnTo>
                <a:lnTo>
                  <a:pt x="9906" y="175831"/>
                </a:lnTo>
                <a:lnTo>
                  <a:pt x="36957" y="216027"/>
                </a:lnTo>
                <a:lnTo>
                  <a:pt x="77152" y="243078"/>
                </a:lnTo>
                <a:lnTo>
                  <a:pt x="126492" y="252984"/>
                </a:lnTo>
                <a:lnTo>
                  <a:pt x="752852" y="252984"/>
                </a:lnTo>
                <a:lnTo>
                  <a:pt x="802192" y="243078"/>
                </a:lnTo>
                <a:lnTo>
                  <a:pt x="842387" y="216027"/>
                </a:lnTo>
                <a:lnTo>
                  <a:pt x="869438" y="175831"/>
                </a:lnTo>
                <a:lnTo>
                  <a:pt x="879344" y="126492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4885" y="5888736"/>
            <a:ext cx="889000" cy="262255"/>
          </a:xfrm>
          <a:custGeom>
            <a:avLst/>
            <a:gdLst/>
            <a:ahLst/>
            <a:cxnLst/>
            <a:rect l="l" t="t" r="r" b="b"/>
            <a:pathLst>
              <a:path w="889000" h="262254">
                <a:moveTo>
                  <a:pt x="888488" y="144780"/>
                </a:moveTo>
                <a:lnTo>
                  <a:pt x="888488" y="117348"/>
                </a:lnTo>
                <a:lnTo>
                  <a:pt x="886964" y="105156"/>
                </a:lnTo>
                <a:lnTo>
                  <a:pt x="882392" y="92964"/>
                </a:lnTo>
                <a:lnTo>
                  <a:pt x="879344" y="80772"/>
                </a:lnTo>
                <a:lnTo>
                  <a:pt x="850388" y="38100"/>
                </a:lnTo>
                <a:lnTo>
                  <a:pt x="809240" y="10668"/>
                </a:lnTo>
                <a:lnTo>
                  <a:pt x="757424" y="0"/>
                </a:lnTo>
                <a:lnTo>
                  <a:pt x="129540" y="0"/>
                </a:lnTo>
                <a:lnTo>
                  <a:pt x="117348" y="1524"/>
                </a:lnTo>
                <a:lnTo>
                  <a:pt x="103632" y="3048"/>
                </a:lnTo>
                <a:lnTo>
                  <a:pt x="67056" y="16764"/>
                </a:lnTo>
                <a:lnTo>
                  <a:pt x="28956" y="48768"/>
                </a:lnTo>
                <a:lnTo>
                  <a:pt x="6096" y="92964"/>
                </a:lnTo>
                <a:lnTo>
                  <a:pt x="1524" y="105156"/>
                </a:lnTo>
                <a:lnTo>
                  <a:pt x="0" y="118872"/>
                </a:lnTo>
                <a:lnTo>
                  <a:pt x="0" y="144780"/>
                </a:lnTo>
                <a:lnTo>
                  <a:pt x="1524" y="158496"/>
                </a:lnTo>
                <a:lnTo>
                  <a:pt x="6096" y="170688"/>
                </a:lnTo>
                <a:lnTo>
                  <a:pt x="9144" y="182880"/>
                </a:lnTo>
                <a:lnTo>
                  <a:pt x="9144" y="118872"/>
                </a:lnTo>
                <a:lnTo>
                  <a:pt x="15240" y="94488"/>
                </a:lnTo>
                <a:lnTo>
                  <a:pt x="18288" y="83820"/>
                </a:lnTo>
                <a:lnTo>
                  <a:pt x="24384" y="73152"/>
                </a:lnTo>
                <a:lnTo>
                  <a:pt x="30480" y="64008"/>
                </a:lnTo>
                <a:lnTo>
                  <a:pt x="36576" y="53340"/>
                </a:lnTo>
                <a:lnTo>
                  <a:pt x="73152" y="24384"/>
                </a:lnTo>
                <a:lnTo>
                  <a:pt x="118872" y="10668"/>
                </a:lnTo>
                <a:lnTo>
                  <a:pt x="771140" y="10668"/>
                </a:lnTo>
                <a:lnTo>
                  <a:pt x="816860" y="24384"/>
                </a:lnTo>
                <a:lnTo>
                  <a:pt x="859532" y="64008"/>
                </a:lnTo>
                <a:lnTo>
                  <a:pt x="877820" y="106680"/>
                </a:lnTo>
                <a:lnTo>
                  <a:pt x="879344" y="118872"/>
                </a:lnTo>
                <a:lnTo>
                  <a:pt x="879344" y="182880"/>
                </a:lnTo>
                <a:lnTo>
                  <a:pt x="883916" y="170688"/>
                </a:lnTo>
                <a:lnTo>
                  <a:pt x="886964" y="156972"/>
                </a:lnTo>
                <a:lnTo>
                  <a:pt x="888488" y="144780"/>
                </a:lnTo>
                <a:close/>
              </a:path>
              <a:path w="889000" h="262254">
                <a:moveTo>
                  <a:pt x="879344" y="182880"/>
                </a:moveTo>
                <a:lnTo>
                  <a:pt x="879344" y="144780"/>
                </a:lnTo>
                <a:lnTo>
                  <a:pt x="876296" y="156972"/>
                </a:lnTo>
                <a:lnTo>
                  <a:pt x="874772" y="167640"/>
                </a:lnTo>
                <a:lnTo>
                  <a:pt x="870200" y="178308"/>
                </a:lnTo>
                <a:lnTo>
                  <a:pt x="844292" y="217932"/>
                </a:lnTo>
                <a:lnTo>
                  <a:pt x="804668" y="243840"/>
                </a:lnTo>
                <a:lnTo>
                  <a:pt x="769616" y="252984"/>
                </a:lnTo>
                <a:lnTo>
                  <a:pt x="131064" y="252984"/>
                </a:lnTo>
                <a:lnTo>
                  <a:pt x="117348" y="251460"/>
                </a:lnTo>
                <a:lnTo>
                  <a:pt x="105156" y="249936"/>
                </a:lnTo>
                <a:lnTo>
                  <a:pt x="94488" y="246888"/>
                </a:lnTo>
                <a:lnTo>
                  <a:pt x="82296" y="243840"/>
                </a:lnTo>
                <a:lnTo>
                  <a:pt x="44196" y="217932"/>
                </a:lnTo>
                <a:lnTo>
                  <a:pt x="13716" y="167640"/>
                </a:lnTo>
                <a:lnTo>
                  <a:pt x="12192" y="155448"/>
                </a:lnTo>
                <a:lnTo>
                  <a:pt x="9144" y="143256"/>
                </a:lnTo>
                <a:lnTo>
                  <a:pt x="9144" y="182880"/>
                </a:lnTo>
                <a:lnTo>
                  <a:pt x="21336" y="204216"/>
                </a:lnTo>
                <a:lnTo>
                  <a:pt x="47244" y="233172"/>
                </a:lnTo>
                <a:lnTo>
                  <a:pt x="91440" y="256032"/>
                </a:lnTo>
                <a:lnTo>
                  <a:pt x="117348" y="262128"/>
                </a:lnTo>
                <a:lnTo>
                  <a:pt x="771140" y="262128"/>
                </a:lnTo>
                <a:lnTo>
                  <a:pt x="821432" y="246888"/>
                </a:lnTo>
                <a:lnTo>
                  <a:pt x="859532" y="214884"/>
                </a:lnTo>
                <a:lnTo>
                  <a:pt x="867152" y="204216"/>
                </a:lnTo>
                <a:lnTo>
                  <a:pt x="879344" y="182880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9185" y="5641848"/>
            <a:ext cx="660400" cy="251460"/>
          </a:xfrm>
          <a:custGeom>
            <a:avLst/>
            <a:gdLst/>
            <a:ahLst/>
            <a:cxnLst/>
            <a:rect l="l" t="t" r="r" b="b"/>
            <a:pathLst>
              <a:path w="660400" h="251460">
                <a:moveTo>
                  <a:pt x="659888" y="126492"/>
                </a:moveTo>
                <a:lnTo>
                  <a:pt x="649982" y="77152"/>
                </a:lnTo>
                <a:lnTo>
                  <a:pt x="622931" y="36957"/>
                </a:lnTo>
                <a:lnTo>
                  <a:pt x="582736" y="9906"/>
                </a:lnTo>
                <a:lnTo>
                  <a:pt x="533396" y="0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9906" y="174950"/>
                </a:lnTo>
                <a:lnTo>
                  <a:pt x="36957" y="214693"/>
                </a:lnTo>
                <a:lnTo>
                  <a:pt x="77152" y="241577"/>
                </a:lnTo>
                <a:lnTo>
                  <a:pt x="126492" y="251460"/>
                </a:lnTo>
                <a:lnTo>
                  <a:pt x="533396" y="251460"/>
                </a:lnTo>
                <a:lnTo>
                  <a:pt x="582736" y="241577"/>
                </a:lnTo>
                <a:lnTo>
                  <a:pt x="622931" y="214693"/>
                </a:lnTo>
                <a:lnTo>
                  <a:pt x="649982" y="174950"/>
                </a:lnTo>
                <a:lnTo>
                  <a:pt x="659888" y="126492"/>
                </a:lnTo>
                <a:close/>
              </a:path>
            </a:pathLst>
          </a:custGeom>
          <a:solidFill>
            <a:srgbClr val="65FF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613" y="5637276"/>
            <a:ext cx="669290" cy="262255"/>
          </a:xfrm>
          <a:custGeom>
            <a:avLst/>
            <a:gdLst/>
            <a:ahLst/>
            <a:cxnLst/>
            <a:rect l="l" t="t" r="r" b="b"/>
            <a:pathLst>
              <a:path w="669289" h="262254">
                <a:moveTo>
                  <a:pt x="669032" y="143256"/>
                </a:moveTo>
                <a:lnTo>
                  <a:pt x="669032" y="117348"/>
                </a:lnTo>
                <a:lnTo>
                  <a:pt x="665984" y="103632"/>
                </a:lnTo>
                <a:lnTo>
                  <a:pt x="662936" y="91440"/>
                </a:lnTo>
                <a:lnTo>
                  <a:pt x="658364" y="79248"/>
                </a:lnTo>
                <a:lnTo>
                  <a:pt x="653792" y="68580"/>
                </a:lnTo>
                <a:lnTo>
                  <a:pt x="646172" y="57912"/>
                </a:lnTo>
                <a:lnTo>
                  <a:pt x="640076" y="47244"/>
                </a:lnTo>
                <a:lnTo>
                  <a:pt x="611120" y="21336"/>
                </a:lnTo>
                <a:lnTo>
                  <a:pt x="565400" y="3048"/>
                </a:lnTo>
                <a:lnTo>
                  <a:pt x="551684" y="0"/>
                </a:lnTo>
                <a:lnTo>
                  <a:pt x="117348" y="0"/>
                </a:lnTo>
                <a:lnTo>
                  <a:pt x="79248" y="10668"/>
                </a:lnTo>
                <a:lnTo>
                  <a:pt x="38100" y="38100"/>
                </a:lnTo>
                <a:lnTo>
                  <a:pt x="15240" y="68580"/>
                </a:lnTo>
                <a:lnTo>
                  <a:pt x="3048" y="105156"/>
                </a:lnTo>
                <a:lnTo>
                  <a:pt x="0" y="117348"/>
                </a:lnTo>
                <a:lnTo>
                  <a:pt x="0" y="144780"/>
                </a:lnTo>
                <a:lnTo>
                  <a:pt x="6096" y="169164"/>
                </a:lnTo>
                <a:lnTo>
                  <a:pt x="9144" y="177292"/>
                </a:lnTo>
                <a:lnTo>
                  <a:pt x="9144" y="131064"/>
                </a:lnTo>
                <a:lnTo>
                  <a:pt x="10668" y="117348"/>
                </a:lnTo>
                <a:lnTo>
                  <a:pt x="30480" y="62484"/>
                </a:lnTo>
                <a:lnTo>
                  <a:pt x="62484" y="30480"/>
                </a:lnTo>
                <a:lnTo>
                  <a:pt x="106680" y="12192"/>
                </a:lnTo>
                <a:lnTo>
                  <a:pt x="131064" y="9144"/>
                </a:lnTo>
                <a:lnTo>
                  <a:pt x="537968" y="9144"/>
                </a:lnTo>
                <a:lnTo>
                  <a:pt x="585212" y="18288"/>
                </a:lnTo>
                <a:lnTo>
                  <a:pt x="632456" y="53340"/>
                </a:lnTo>
                <a:lnTo>
                  <a:pt x="653792" y="94488"/>
                </a:lnTo>
                <a:lnTo>
                  <a:pt x="659888" y="118872"/>
                </a:lnTo>
                <a:lnTo>
                  <a:pt x="659888" y="181356"/>
                </a:lnTo>
                <a:lnTo>
                  <a:pt x="662936" y="169164"/>
                </a:lnTo>
                <a:lnTo>
                  <a:pt x="667508" y="156972"/>
                </a:lnTo>
                <a:lnTo>
                  <a:pt x="669032" y="143256"/>
                </a:lnTo>
                <a:close/>
              </a:path>
              <a:path w="669289" h="262254">
                <a:moveTo>
                  <a:pt x="659888" y="181356"/>
                </a:moveTo>
                <a:lnTo>
                  <a:pt x="659888" y="143256"/>
                </a:lnTo>
                <a:lnTo>
                  <a:pt x="653792" y="167640"/>
                </a:lnTo>
                <a:lnTo>
                  <a:pt x="650744" y="178308"/>
                </a:lnTo>
                <a:lnTo>
                  <a:pt x="644648" y="188976"/>
                </a:lnTo>
                <a:lnTo>
                  <a:pt x="638552" y="198120"/>
                </a:lnTo>
                <a:lnTo>
                  <a:pt x="632456" y="208788"/>
                </a:lnTo>
                <a:lnTo>
                  <a:pt x="595880" y="237744"/>
                </a:lnTo>
                <a:lnTo>
                  <a:pt x="550160" y="251460"/>
                </a:lnTo>
                <a:lnTo>
                  <a:pt x="117348" y="251460"/>
                </a:lnTo>
                <a:lnTo>
                  <a:pt x="73152" y="237744"/>
                </a:lnTo>
                <a:lnTo>
                  <a:pt x="36576" y="207264"/>
                </a:lnTo>
                <a:lnTo>
                  <a:pt x="15240" y="166116"/>
                </a:lnTo>
                <a:lnTo>
                  <a:pt x="12192" y="155448"/>
                </a:lnTo>
                <a:lnTo>
                  <a:pt x="9144" y="131064"/>
                </a:lnTo>
                <a:lnTo>
                  <a:pt x="9144" y="177292"/>
                </a:lnTo>
                <a:lnTo>
                  <a:pt x="30480" y="214884"/>
                </a:lnTo>
                <a:lnTo>
                  <a:pt x="79248" y="251460"/>
                </a:lnTo>
                <a:lnTo>
                  <a:pt x="117348" y="260604"/>
                </a:lnTo>
                <a:lnTo>
                  <a:pt x="131064" y="262128"/>
                </a:lnTo>
                <a:lnTo>
                  <a:pt x="539492" y="262128"/>
                </a:lnTo>
                <a:lnTo>
                  <a:pt x="551684" y="260604"/>
                </a:lnTo>
                <a:lnTo>
                  <a:pt x="565400" y="259080"/>
                </a:lnTo>
                <a:lnTo>
                  <a:pt x="611120" y="239268"/>
                </a:lnTo>
                <a:lnTo>
                  <a:pt x="640076" y="213360"/>
                </a:lnTo>
                <a:lnTo>
                  <a:pt x="653792" y="193548"/>
                </a:lnTo>
                <a:lnTo>
                  <a:pt x="659888" y="181356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8913" y="5388864"/>
            <a:ext cx="440690" cy="253365"/>
          </a:xfrm>
          <a:custGeom>
            <a:avLst/>
            <a:gdLst/>
            <a:ahLst/>
            <a:cxnLst/>
            <a:rect l="l" t="t" r="r" b="b"/>
            <a:pathLst>
              <a:path w="440689" h="253364">
                <a:moveTo>
                  <a:pt x="440432" y="126492"/>
                </a:moveTo>
                <a:lnTo>
                  <a:pt x="430526" y="77795"/>
                </a:lnTo>
                <a:lnTo>
                  <a:pt x="403475" y="37528"/>
                </a:lnTo>
                <a:lnTo>
                  <a:pt x="363280" y="10120"/>
                </a:lnTo>
                <a:lnTo>
                  <a:pt x="313940" y="0"/>
                </a:lnTo>
                <a:lnTo>
                  <a:pt x="126488" y="0"/>
                </a:lnTo>
                <a:lnTo>
                  <a:pt x="77151" y="10120"/>
                </a:lnTo>
                <a:lnTo>
                  <a:pt x="36956" y="37528"/>
                </a:lnTo>
                <a:lnTo>
                  <a:pt x="9905" y="77795"/>
                </a:lnTo>
                <a:lnTo>
                  <a:pt x="0" y="126492"/>
                </a:lnTo>
                <a:lnTo>
                  <a:pt x="9905" y="175831"/>
                </a:lnTo>
                <a:lnTo>
                  <a:pt x="36956" y="216027"/>
                </a:lnTo>
                <a:lnTo>
                  <a:pt x="77151" y="243078"/>
                </a:lnTo>
                <a:lnTo>
                  <a:pt x="126488" y="252984"/>
                </a:lnTo>
                <a:lnTo>
                  <a:pt x="313940" y="252984"/>
                </a:lnTo>
                <a:lnTo>
                  <a:pt x="363280" y="243078"/>
                </a:lnTo>
                <a:lnTo>
                  <a:pt x="403475" y="216027"/>
                </a:lnTo>
                <a:lnTo>
                  <a:pt x="430526" y="175831"/>
                </a:lnTo>
                <a:lnTo>
                  <a:pt x="440432" y="126492"/>
                </a:lnTo>
                <a:close/>
              </a:path>
            </a:pathLst>
          </a:custGeom>
          <a:solidFill>
            <a:srgbClr val="1F9B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4341" y="5384292"/>
            <a:ext cx="449580" cy="262255"/>
          </a:xfrm>
          <a:custGeom>
            <a:avLst/>
            <a:gdLst/>
            <a:ahLst/>
            <a:cxnLst/>
            <a:rect l="l" t="t" r="r" b="b"/>
            <a:pathLst>
              <a:path w="449580" h="262254">
                <a:moveTo>
                  <a:pt x="449576" y="144780"/>
                </a:moveTo>
                <a:lnTo>
                  <a:pt x="449576" y="117348"/>
                </a:lnTo>
                <a:lnTo>
                  <a:pt x="443480" y="92964"/>
                </a:lnTo>
                <a:lnTo>
                  <a:pt x="419096" y="47244"/>
                </a:lnTo>
                <a:lnTo>
                  <a:pt x="380996" y="16764"/>
                </a:lnTo>
                <a:lnTo>
                  <a:pt x="344420" y="3048"/>
                </a:lnTo>
                <a:lnTo>
                  <a:pt x="318512" y="0"/>
                </a:lnTo>
                <a:lnTo>
                  <a:pt x="131060" y="0"/>
                </a:lnTo>
                <a:lnTo>
                  <a:pt x="91440" y="6096"/>
                </a:lnTo>
                <a:lnTo>
                  <a:pt x="47244" y="30480"/>
                </a:lnTo>
                <a:lnTo>
                  <a:pt x="15240" y="68580"/>
                </a:lnTo>
                <a:lnTo>
                  <a:pt x="3048" y="105156"/>
                </a:lnTo>
                <a:lnTo>
                  <a:pt x="0" y="118872"/>
                </a:lnTo>
                <a:lnTo>
                  <a:pt x="0" y="131064"/>
                </a:lnTo>
                <a:lnTo>
                  <a:pt x="3048" y="158496"/>
                </a:lnTo>
                <a:lnTo>
                  <a:pt x="6096" y="170688"/>
                </a:lnTo>
                <a:lnTo>
                  <a:pt x="9144" y="178816"/>
                </a:lnTo>
                <a:lnTo>
                  <a:pt x="9144" y="131064"/>
                </a:lnTo>
                <a:lnTo>
                  <a:pt x="12192" y="106680"/>
                </a:lnTo>
                <a:lnTo>
                  <a:pt x="30480" y="64008"/>
                </a:lnTo>
                <a:lnTo>
                  <a:pt x="64008" y="30480"/>
                </a:lnTo>
                <a:lnTo>
                  <a:pt x="106680" y="12192"/>
                </a:lnTo>
                <a:lnTo>
                  <a:pt x="118872" y="10668"/>
                </a:lnTo>
                <a:lnTo>
                  <a:pt x="330704" y="10668"/>
                </a:lnTo>
                <a:lnTo>
                  <a:pt x="376424" y="24384"/>
                </a:lnTo>
                <a:lnTo>
                  <a:pt x="413000" y="54864"/>
                </a:lnTo>
                <a:lnTo>
                  <a:pt x="434336" y="96012"/>
                </a:lnTo>
                <a:lnTo>
                  <a:pt x="437384" y="106680"/>
                </a:lnTo>
                <a:lnTo>
                  <a:pt x="440432" y="131064"/>
                </a:lnTo>
                <a:lnTo>
                  <a:pt x="440432" y="178816"/>
                </a:lnTo>
                <a:lnTo>
                  <a:pt x="443480" y="170688"/>
                </a:lnTo>
                <a:lnTo>
                  <a:pt x="446528" y="156972"/>
                </a:lnTo>
                <a:lnTo>
                  <a:pt x="449576" y="144780"/>
                </a:lnTo>
                <a:close/>
              </a:path>
              <a:path w="449580" h="262254">
                <a:moveTo>
                  <a:pt x="440432" y="178816"/>
                </a:moveTo>
                <a:lnTo>
                  <a:pt x="440432" y="131064"/>
                </a:lnTo>
                <a:lnTo>
                  <a:pt x="438908" y="144780"/>
                </a:lnTo>
                <a:lnTo>
                  <a:pt x="437384" y="156972"/>
                </a:lnTo>
                <a:lnTo>
                  <a:pt x="419096" y="199644"/>
                </a:lnTo>
                <a:lnTo>
                  <a:pt x="387092" y="231648"/>
                </a:lnTo>
                <a:lnTo>
                  <a:pt x="330704" y="252984"/>
                </a:lnTo>
                <a:lnTo>
                  <a:pt x="131060" y="252984"/>
                </a:lnTo>
                <a:lnTo>
                  <a:pt x="83820" y="243840"/>
                </a:lnTo>
                <a:lnTo>
                  <a:pt x="45720" y="216408"/>
                </a:lnTo>
                <a:lnTo>
                  <a:pt x="36576" y="208788"/>
                </a:lnTo>
                <a:lnTo>
                  <a:pt x="15240" y="167640"/>
                </a:lnTo>
                <a:lnTo>
                  <a:pt x="9144" y="131064"/>
                </a:lnTo>
                <a:lnTo>
                  <a:pt x="9144" y="178816"/>
                </a:lnTo>
                <a:lnTo>
                  <a:pt x="30480" y="214884"/>
                </a:lnTo>
                <a:lnTo>
                  <a:pt x="68580" y="246888"/>
                </a:lnTo>
                <a:lnTo>
                  <a:pt x="117348" y="262128"/>
                </a:lnTo>
                <a:lnTo>
                  <a:pt x="332228" y="262128"/>
                </a:lnTo>
                <a:lnTo>
                  <a:pt x="370328" y="251460"/>
                </a:lnTo>
                <a:lnTo>
                  <a:pt x="411476" y="224028"/>
                </a:lnTo>
                <a:lnTo>
                  <a:pt x="426716" y="204216"/>
                </a:lnTo>
                <a:lnTo>
                  <a:pt x="434336" y="193548"/>
                </a:lnTo>
                <a:lnTo>
                  <a:pt x="438908" y="182880"/>
                </a:lnTo>
                <a:lnTo>
                  <a:pt x="440432" y="178816"/>
                </a:lnTo>
                <a:close/>
              </a:path>
            </a:pathLst>
          </a:custGeom>
          <a:solidFill>
            <a:srgbClr val="0F4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757" y="4606542"/>
            <a:ext cx="289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2715895" algn="l"/>
              </a:tabLst>
            </a:pPr>
            <a:r>
              <a:rPr sz="2400" spc="-215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2400" spc="-215" dirty="0">
                <a:solidFill>
                  <a:srgbClr val="6C6D70"/>
                </a:solidFill>
                <a:latin typeface="Times New Roman"/>
                <a:cs typeface="Times New Roman"/>
              </a:rPr>
              <a:t>	</a:t>
            </a:r>
            <a:r>
              <a:rPr sz="2400" spc="-300" dirty="0">
                <a:solidFill>
                  <a:srgbClr val="6C6D70"/>
                </a:solidFill>
                <a:latin typeface="Arial"/>
                <a:cs typeface="Arial"/>
              </a:rPr>
              <a:t>B</a:t>
            </a:r>
            <a:r>
              <a:rPr sz="2400" spc="-300" dirty="0">
                <a:solidFill>
                  <a:srgbClr val="6C6D70"/>
                </a:solidFill>
                <a:latin typeface="Times New Roman"/>
                <a:cs typeface="Times New Roman"/>
              </a:rPr>
              <a:t>	</a:t>
            </a:r>
            <a:r>
              <a:rPr sz="2400" spc="-455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6731" y="4667501"/>
            <a:ext cx="152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sz="2400" spc="-215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r>
              <a:rPr sz="2400" spc="-215" dirty="0">
                <a:solidFill>
                  <a:srgbClr val="6C6D70"/>
                </a:solidFill>
                <a:latin typeface="Times New Roman"/>
                <a:cs typeface="Times New Roman"/>
              </a:rPr>
              <a:t>	</a:t>
            </a:r>
            <a:r>
              <a:rPr sz="2400" spc="-300" dirty="0">
                <a:solidFill>
                  <a:srgbClr val="6C6D7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9906" y="5071872"/>
            <a:ext cx="117475" cy="1135380"/>
          </a:xfrm>
          <a:custGeom>
            <a:avLst/>
            <a:gdLst/>
            <a:ahLst/>
            <a:cxnLst/>
            <a:rect l="l" t="t" r="r" b="b"/>
            <a:pathLst>
              <a:path w="117475" h="1135379">
                <a:moveTo>
                  <a:pt x="117348" y="1135380"/>
                </a:moveTo>
                <a:lnTo>
                  <a:pt x="117348" y="57912"/>
                </a:lnTo>
                <a:lnTo>
                  <a:pt x="59436" y="0"/>
                </a:lnTo>
                <a:lnTo>
                  <a:pt x="0" y="57912"/>
                </a:lnTo>
                <a:lnTo>
                  <a:pt x="0" y="1135380"/>
                </a:lnTo>
                <a:lnTo>
                  <a:pt x="117348" y="113538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3646" y="6207252"/>
            <a:ext cx="3926204" cy="127000"/>
          </a:xfrm>
          <a:custGeom>
            <a:avLst/>
            <a:gdLst/>
            <a:ahLst/>
            <a:cxnLst/>
            <a:rect l="l" t="t" r="r" b="b"/>
            <a:pathLst>
              <a:path w="3926204" h="127000">
                <a:moveTo>
                  <a:pt x="0" y="0"/>
                </a:moveTo>
                <a:lnTo>
                  <a:pt x="0" y="126492"/>
                </a:lnTo>
                <a:lnTo>
                  <a:pt x="3925824" y="126492"/>
                </a:lnTo>
                <a:lnTo>
                  <a:pt x="3925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7309" y="5071872"/>
            <a:ext cx="116205" cy="1135380"/>
          </a:xfrm>
          <a:custGeom>
            <a:avLst/>
            <a:gdLst/>
            <a:ahLst/>
            <a:cxnLst/>
            <a:rect l="l" t="t" r="r" b="b"/>
            <a:pathLst>
              <a:path w="116204" h="1135379">
                <a:moveTo>
                  <a:pt x="115824" y="1135380"/>
                </a:moveTo>
                <a:lnTo>
                  <a:pt x="115824" y="57912"/>
                </a:lnTo>
                <a:lnTo>
                  <a:pt x="57912" y="0"/>
                </a:lnTo>
                <a:lnTo>
                  <a:pt x="0" y="57912"/>
                </a:lnTo>
                <a:lnTo>
                  <a:pt x="0" y="1135380"/>
                </a:lnTo>
                <a:lnTo>
                  <a:pt x="115824" y="1135380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5862" y="5071872"/>
            <a:ext cx="116205" cy="1170940"/>
          </a:xfrm>
          <a:custGeom>
            <a:avLst/>
            <a:gdLst/>
            <a:ahLst/>
            <a:cxnLst/>
            <a:rect l="l" t="t" r="r" b="b"/>
            <a:pathLst>
              <a:path w="116204" h="1170939">
                <a:moveTo>
                  <a:pt x="115824" y="1170432"/>
                </a:moveTo>
                <a:lnTo>
                  <a:pt x="115824" y="57912"/>
                </a:lnTo>
                <a:lnTo>
                  <a:pt x="57912" y="0"/>
                </a:lnTo>
                <a:lnTo>
                  <a:pt x="0" y="57912"/>
                </a:lnTo>
                <a:lnTo>
                  <a:pt x="0" y="1170432"/>
                </a:lnTo>
                <a:lnTo>
                  <a:pt x="115824" y="1170432"/>
                </a:lnTo>
                <a:close/>
              </a:path>
            </a:pathLst>
          </a:custGeom>
          <a:solidFill>
            <a:srgbClr val="51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78782" y="4667501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5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61738" y="5954268"/>
            <a:ext cx="879475" cy="253365"/>
          </a:xfrm>
          <a:custGeom>
            <a:avLst/>
            <a:gdLst/>
            <a:ahLst/>
            <a:cxnLst/>
            <a:rect l="l" t="t" r="r" b="b"/>
            <a:pathLst>
              <a:path w="879475" h="253364">
                <a:moveTo>
                  <a:pt x="879348" y="126492"/>
                </a:moveTo>
                <a:lnTo>
                  <a:pt x="869442" y="77152"/>
                </a:lnTo>
                <a:lnTo>
                  <a:pt x="842391" y="36957"/>
                </a:lnTo>
                <a:lnTo>
                  <a:pt x="802195" y="9906"/>
                </a:lnTo>
                <a:lnTo>
                  <a:pt x="752856" y="0"/>
                </a:lnTo>
                <a:lnTo>
                  <a:pt x="124968" y="0"/>
                </a:lnTo>
                <a:lnTo>
                  <a:pt x="76509" y="9906"/>
                </a:lnTo>
                <a:lnTo>
                  <a:pt x="36766" y="36957"/>
                </a:lnTo>
                <a:lnTo>
                  <a:pt x="9882" y="77152"/>
                </a:lnTo>
                <a:lnTo>
                  <a:pt x="0" y="126492"/>
                </a:lnTo>
                <a:lnTo>
                  <a:pt x="9882" y="175831"/>
                </a:lnTo>
                <a:lnTo>
                  <a:pt x="36766" y="216027"/>
                </a:lnTo>
                <a:lnTo>
                  <a:pt x="76509" y="243078"/>
                </a:lnTo>
                <a:lnTo>
                  <a:pt x="124968" y="252984"/>
                </a:lnTo>
                <a:lnTo>
                  <a:pt x="752856" y="252984"/>
                </a:lnTo>
                <a:lnTo>
                  <a:pt x="802195" y="243078"/>
                </a:lnTo>
                <a:lnTo>
                  <a:pt x="842391" y="216027"/>
                </a:lnTo>
                <a:lnTo>
                  <a:pt x="869442" y="175831"/>
                </a:lnTo>
                <a:lnTo>
                  <a:pt x="879348" y="126492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5642" y="5949696"/>
            <a:ext cx="890269" cy="262255"/>
          </a:xfrm>
          <a:custGeom>
            <a:avLst/>
            <a:gdLst/>
            <a:ahLst/>
            <a:cxnLst/>
            <a:rect l="l" t="t" r="r" b="b"/>
            <a:pathLst>
              <a:path w="890270" h="262254">
                <a:moveTo>
                  <a:pt x="890016" y="144780"/>
                </a:moveTo>
                <a:lnTo>
                  <a:pt x="890016" y="117348"/>
                </a:lnTo>
                <a:lnTo>
                  <a:pt x="886968" y="105156"/>
                </a:lnTo>
                <a:lnTo>
                  <a:pt x="883920" y="91440"/>
                </a:lnTo>
                <a:lnTo>
                  <a:pt x="879348" y="80772"/>
                </a:lnTo>
                <a:lnTo>
                  <a:pt x="874776" y="68580"/>
                </a:lnTo>
                <a:lnTo>
                  <a:pt x="859536" y="47244"/>
                </a:lnTo>
                <a:lnTo>
                  <a:pt x="810768" y="10668"/>
                </a:lnTo>
                <a:lnTo>
                  <a:pt x="772668" y="1524"/>
                </a:lnTo>
                <a:lnTo>
                  <a:pt x="758952" y="0"/>
                </a:lnTo>
                <a:lnTo>
                  <a:pt x="131064" y="0"/>
                </a:lnTo>
                <a:lnTo>
                  <a:pt x="92964" y="6096"/>
                </a:lnTo>
                <a:lnTo>
                  <a:pt x="57912" y="22860"/>
                </a:lnTo>
                <a:lnTo>
                  <a:pt x="22860" y="57912"/>
                </a:lnTo>
                <a:lnTo>
                  <a:pt x="6096" y="92964"/>
                </a:lnTo>
                <a:lnTo>
                  <a:pt x="1524" y="118872"/>
                </a:lnTo>
                <a:lnTo>
                  <a:pt x="0" y="131064"/>
                </a:lnTo>
                <a:lnTo>
                  <a:pt x="3048" y="158496"/>
                </a:lnTo>
                <a:lnTo>
                  <a:pt x="6096" y="170688"/>
                </a:lnTo>
                <a:lnTo>
                  <a:pt x="10668" y="182880"/>
                </a:lnTo>
                <a:lnTo>
                  <a:pt x="10668" y="118872"/>
                </a:lnTo>
                <a:lnTo>
                  <a:pt x="12192" y="106680"/>
                </a:lnTo>
                <a:lnTo>
                  <a:pt x="30480" y="64008"/>
                </a:lnTo>
                <a:lnTo>
                  <a:pt x="64008" y="30480"/>
                </a:lnTo>
                <a:lnTo>
                  <a:pt x="106680" y="12192"/>
                </a:lnTo>
                <a:lnTo>
                  <a:pt x="118872" y="10668"/>
                </a:lnTo>
                <a:lnTo>
                  <a:pt x="772668" y="10668"/>
                </a:lnTo>
                <a:lnTo>
                  <a:pt x="816864" y="24384"/>
                </a:lnTo>
                <a:lnTo>
                  <a:pt x="853440" y="54864"/>
                </a:lnTo>
                <a:lnTo>
                  <a:pt x="874776" y="96012"/>
                </a:lnTo>
                <a:lnTo>
                  <a:pt x="877824" y="106680"/>
                </a:lnTo>
                <a:lnTo>
                  <a:pt x="880872" y="131064"/>
                </a:lnTo>
                <a:lnTo>
                  <a:pt x="880872" y="177800"/>
                </a:lnTo>
                <a:lnTo>
                  <a:pt x="883920" y="170688"/>
                </a:lnTo>
                <a:lnTo>
                  <a:pt x="886968" y="156972"/>
                </a:lnTo>
                <a:lnTo>
                  <a:pt x="890016" y="144780"/>
                </a:lnTo>
                <a:close/>
              </a:path>
              <a:path w="890270" h="262254">
                <a:moveTo>
                  <a:pt x="880872" y="177800"/>
                </a:moveTo>
                <a:lnTo>
                  <a:pt x="880872" y="131064"/>
                </a:lnTo>
                <a:lnTo>
                  <a:pt x="877824" y="155448"/>
                </a:lnTo>
                <a:lnTo>
                  <a:pt x="874776" y="167640"/>
                </a:lnTo>
                <a:lnTo>
                  <a:pt x="853440" y="208788"/>
                </a:lnTo>
                <a:lnTo>
                  <a:pt x="806196" y="243840"/>
                </a:lnTo>
                <a:lnTo>
                  <a:pt x="758952" y="252984"/>
                </a:lnTo>
                <a:lnTo>
                  <a:pt x="131064" y="252984"/>
                </a:lnTo>
                <a:lnTo>
                  <a:pt x="106680" y="249936"/>
                </a:lnTo>
                <a:lnTo>
                  <a:pt x="96012" y="246888"/>
                </a:lnTo>
                <a:lnTo>
                  <a:pt x="83820" y="243840"/>
                </a:lnTo>
                <a:lnTo>
                  <a:pt x="38100" y="208788"/>
                </a:lnTo>
                <a:lnTo>
                  <a:pt x="15240" y="167640"/>
                </a:lnTo>
                <a:lnTo>
                  <a:pt x="10668" y="143256"/>
                </a:lnTo>
                <a:lnTo>
                  <a:pt x="10668" y="182880"/>
                </a:lnTo>
                <a:lnTo>
                  <a:pt x="48768" y="233172"/>
                </a:lnTo>
                <a:lnTo>
                  <a:pt x="92964" y="256032"/>
                </a:lnTo>
                <a:lnTo>
                  <a:pt x="118872" y="262128"/>
                </a:lnTo>
                <a:lnTo>
                  <a:pt x="772668" y="262128"/>
                </a:lnTo>
                <a:lnTo>
                  <a:pt x="810768" y="251460"/>
                </a:lnTo>
                <a:lnTo>
                  <a:pt x="851916" y="224028"/>
                </a:lnTo>
                <a:lnTo>
                  <a:pt x="874776" y="193548"/>
                </a:lnTo>
                <a:lnTo>
                  <a:pt x="879348" y="181356"/>
                </a:lnTo>
                <a:lnTo>
                  <a:pt x="880872" y="177800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1466" y="5702808"/>
            <a:ext cx="660400" cy="251460"/>
          </a:xfrm>
          <a:custGeom>
            <a:avLst/>
            <a:gdLst/>
            <a:ahLst/>
            <a:cxnLst/>
            <a:rect l="l" t="t" r="r" b="b"/>
            <a:pathLst>
              <a:path w="660400" h="251460">
                <a:moveTo>
                  <a:pt x="659892" y="126492"/>
                </a:moveTo>
                <a:lnTo>
                  <a:pt x="649986" y="77152"/>
                </a:lnTo>
                <a:lnTo>
                  <a:pt x="622935" y="36957"/>
                </a:lnTo>
                <a:lnTo>
                  <a:pt x="582739" y="9906"/>
                </a:lnTo>
                <a:lnTo>
                  <a:pt x="533400" y="0"/>
                </a:lnTo>
                <a:lnTo>
                  <a:pt x="124968" y="0"/>
                </a:lnTo>
                <a:lnTo>
                  <a:pt x="76509" y="9906"/>
                </a:lnTo>
                <a:lnTo>
                  <a:pt x="36766" y="36957"/>
                </a:lnTo>
                <a:lnTo>
                  <a:pt x="9882" y="77152"/>
                </a:lnTo>
                <a:lnTo>
                  <a:pt x="0" y="126492"/>
                </a:lnTo>
                <a:lnTo>
                  <a:pt x="9882" y="174950"/>
                </a:lnTo>
                <a:lnTo>
                  <a:pt x="36766" y="214693"/>
                </a:lnTo>
                <a:lnTo>
                  <a:pt x="76509" y="241577"/>
                </a:lnTo>
                <a:lnTo>
                  <a:pt x="124968" y="251460"/>
                </a:lnTo>
                <a:lnTo>
                  <a:pt x="533400" y="251460"/>
                </a:lnTo>
                <a:lnTo>
                  <a:pt x="582739" y="241577"/>
                </a:lnTo>
                <a:lnTo>
                  <a:pt x="622935" y="214693"/>
                </a:lnTo>
                <a:lnTo>
                  <a:pt x="649986" y="174950"/>
                </a:lnTo>
                <a:lnTo>
                  <a:pt x="659892" y="126492"/>
                </a:lnTo>
                <a:close/>
              </a:path>
            </a:pathLst>
          </a:custGeom>
          <a:solidFill>
            <a:srgbClr val="65FF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6894" y="5698236"/>
            <a:ext cx="669290" cy="262255"/>
          </a:xfrm>
          <a:custGeom>
            <a:avLst/>
            <a:gdLst/>
            <a:ahLst/>
            <a:cxnLst/>
            <a:rect l="l" t="t" r="r" b="b"/>
            <a:pathLst>
              <a:path w="669290" h="262254">
                <a:moveTo>
                  <a:pt x="669036" y="143256"/>
                </a:moveTo>
                <a:lnTo>
                  <a:pt x="669036" y="117348"/>
                </a:lnTo>
                <a:lnTo>
                  <a:pt x="665988" y="103632"/>
                </a:lnTo>
                <a:lnTo>
                  <a:pt x="638556" y="47244"/>
                </a:lnTo>
                <a:lnTo>
                  <a:pt x="600456" y="15240"/>
                </a:lnTo>
                <a:lnTo>
                  <a:pt x="577596" y="6096"/>
                </a:lnTo>
                <a:lnTo>
                  <a:pt x="563880" y="1524"/>
                </a:lnTo>
                <a:lnTo>
                  <a:pt x="551688" y="0"/>
                </a:lnTo>
                <a:lnTo>
                  <a:pt x="117348" y="0"/>
                </a:lnTo>
                <a:lnTo>
                  <a:pt x="67056" y="15240"/>
                </a:lnTo>
                <a:lnTo>
                  <a:pt x="28956" y="47244"/>
                </a:lnTo>
                <a:lnTo>
                  <a:pt x="4572" y="91440"/>
                </a:lnTo>
                <a:lnTo>
                  <a:pt x="0" y="117348"/>
                </a:lnTo>
                <a:lnTo>
                  <a:pt x="0" y="144780"/>
                </a:lnTo>
                <a:lnTo>
                  <a:pt x="1524" y="156972"/>
                </a:lnTo>
                <a:lnTo>
                  <a:pt x="6096" y="169164"/>
                </a:lnTo>
                <a:lnTo>
                  <a:pt x="9144" y="181356"/>
                </a:lnTo>
                <a:lnTo>
                  <a:pt x="9144" y="117348"/>
                </a:lnTo>
                <a:lnTo>
                  <a:pt x="12192" y="105156"/>
                </a:lnTo>
                <a:lnTo>
                  <a:pt x="13716" y="94488"/>
                </a:lnTo>
                <a:lnTo>
                  <a:pt x="36576" y="53340"/>
                </a:lnTo>
                <a:lnTo>
                  <a:pt x="83820" y="18288"/>
                </a:lnTo>
                <a:lnTo>
                  <a:pt x="118872" y="9144"/>
                </a:lnTo>
                <a:lnTo>
                  <a:pt x="550164" y="9144"/>
                </a:lnTo>
                <a:lnTo>
                  <a:pt x="606552" y="30480"/>
                </a:lnTo>
                <a:lnTo>
                  <a:pt x="638556" y="62484"/>
                </a:lnTo>
                <a:lnTo>
                  <a:pt x="656844" y="106680"/>
                </a:lnTo>
                <a:lnTo>
                  <a:pt x="659892" y="131064"/>
                </a:lnTo>
                <a:lnTo>
                  <a:pt x="659892" y="177292"/>
                </a:lnTo>
                <a:lnTo>
                  <a:pt x="662940" y="169164"/>
                </a:lnTo>
                <a:lnTo>
                  <a:pt x="665988" y="156972"/>
                </a:lnTo>
                <a:lnTo>
                  <a:pt x="669036" y="143256"/>
                </a:lnTo>
                <a:close/>
              </a:path>
              <a:path w="669290" h="262254">
                <a:moveTo>
                  <a:pt x="659892" y="177292"/>
                </a:moveTo>
                <a:lnTo>
                  <a:pt x="659892" y="131064"/>
                </a:lnTo>
                <a:lnTo>
                  <a:pt x="656844" y="155448"/>
                </a:lnTo>
                <a:lnTo>
                  <a:pt x="653796" y="167640"/>
                </a:lnTo>
                <a:lnTo>
                  <a:pt x="623316" y="216408"/>
                </a:lnTo>
                <a:lnTo>
                  <a:pt x="574548" y="246888"/>
                </a:lnTo>
                <a:lnTo>
                  <a:pt x="550164" y="251460"/>
                </a:lnTo>
                <a:lnTo>
                  <a:pt x="117348" y="251460"/>
                </a:lnTo>
                <a:lnTo>
                  <a:pt x="71628" y="237744"/>
                </a:lnTo>
                <a:lnTo>
                  <a:pt x="28956" y="198120"/>
                </a:lnTo>
                <a:lnTo>
                  <a:pt x="10668" y="155448"/>
                </a:lnTo>
                <a:lnTo>
                  <a:pt x="9144" y="143256"/>
                </a:lnTo>
                <a:lnTo>
                  <a:pt x="9144" y="181356"/>
                </a:lnTo>
                <a:lnTo>
                  <a:pt x="47244" y="231648"/>
                </a:lnTo>
                <a:lnTo>
                  <a:pt x="91440" y="256032"/>
                </a:lnTo>
                <a:lnTo>
                  <a:pt x="131064" y="262128"/>
                </a:lnTo>
                <a:lnTo>
                  <a:pt x="537972" y="262128"/>
                </a:lnTo>
                <a:lnTo>
                  <a:pt x="577596" y="256032"/>
                </a:lnTo>
                <a:lnTo>
                  <a:pt x="621792" y="231648"/>
                </a:lnTo>
                <a:lnTo>
                  <a:pt x="653796" y="192024"/>
                </a:lnTo>
                <a:lnTo>
                  <a:pt x="658368" y="181356"/>
                </a:lnTo>
                <a:lnTo>
                  <a:pt x="659892" y="177292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81194" y="5449824"/>
            <a:ext cx="440690" cy="253365"/>
          </a:xfrm>
          <a:custGeom>
            <a:avLst/>
            <a:gdLst/>
            <a:ahLst/>
            <a:cxnLst/>
            <a:rect l="l" t="t" r="r" b="b"/>
            <a:pathLst>
              <a:path w="440690" h="253364">
                <a:moveTo>
                  <a:pt x="440436" y="126492"/>
                </a:moveTo>
                <a:lnTo>
                  <a:pt x="430530" y="77152"/>
                </a:lnTo>
                <a:lnTo>
                  <a:pt x="403479" y="36957"/>
                </a:lnTo>
                <a:lnTo>
                  <a:pt x="363283" y="9906"/>
                </a:lnTo>
                <a:lnTo>
                  <a:pt x="313944" y="0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9906" y="175831"/>
                </a:lnTo>
                <a:lnTo>
                  <a:pt x="36957" y="216027"/>
                </a:lnTo>
                <a:lnTo>
                  <a:pt x="77152" y="243078"/>
                </a:lnTo>
                <a:lnTo>
                  <a:pt x="126492" y="252984"/>
                </a:lnTo>
                <a:lnTo>
                  <a:pt x="313944" y="252984"/>
                </a:lnTo>
                <a:lnTo>
                  <a:pt x="363283" y="243078"/>
                </a:lnTo>
                <a:lnTo>
                  <a:pt x="403479" y="216027"/>
                </a:lnTo>
                <a:lnTo>
                  <a:pt x="430530" y="175831"/>
                </a:lnTo>
                <a:lnTo>
                  <a:pt x="440436" y="126492"/>
                </a:lnTo>
                <a:close/>
              </a:path>
            </a:pathLst>
          </a:custGeom>
          <a:solidFill>
            <a:srgbClr val="1F9B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76621" y="5445252"/>
            <a:ext cx="449580" cy="262255"/>
          </a:xfrm>
          <a:custGeom>
            <a:avLst/>
            <a:gdLst/>
            <a:ahLst/>
            <a:cxnLst/>
            <a:rect l="l" t="t" r="r" b="b"/>
            <a:pathLst>
              <a:path w="449579" h="262254">
                <a:moveTo>
                  <a:pt x="449580" y="131064"/>
                </a:moveTo>
                <a:lnTo>
                  <a:pt x="443484" y="91440"/>
                </a:lnTo>
                <a:lnTo>
                  <a:pt x="419100" y="47244"/>
                </a:lnTo>
                <a:lnTo>
                  <a:pt x="400812" y="30480"/>
                </a:lnTo>
                <a:lnTo>
                  <a:pt x="391668" y="22860"/>
                </a:lnTo>
                <a:lnTo>
                  <a:pt x="356616" y="6096"/>
                </a:lnTo>
                <a:lnTo>
                  <a:pt x="318516" y="0"/>
                </a:lnTo>
                <a:lnTo>
                  <a:pt x="131064" y="0"/>
                </a:lnTo>
                <a:lnTo>
                  <a:pt x="91440" y="6096"/>
                </a:lnTo>
                <a:lnTo>
                  <a:pt x="47244" y="30480"/>
                </a:lnTo>
                <a:lnTo>
                  <a:pt x="15240" y="68580"/>
                </a:lnTo>
                <a:lnTo>
                  <a:pt x="3048" y="105156"/>
                </a:lnTo>
                <a:lnTo>
                  <a:pt x="0" y="118872"/>
                </a:lnTo>
                <a:lnTo>
                  <a:pt x="0" y="144780"/>
                </a:lnTo>
                <a:lnTo>
                  <a:pt x="3048" y="158496"/>
                </a:lnTo>
                <a:lnTo>
                  <a:pt x="6096" y="170688"/>
                </a:lnTo>
                <a:lnTo>
                  <a:pt x="9144" y="178816"/>
                </a:lnTo>
                <a:lnTo>
                  <a:pt x="9144" y="118872"/>
                </a:lnTo>
                <a:lnTo>
                  <a:pt x="15240" y="94488"/>
                </a:lnTo>
                <a:lnTo>
                  <a:pt x="36576" y="53340"/>
                </a:lnTo>
                <a:lnTo>
                  <a:pt x="73152" y="24384"/>
                </a:lnTo>
                <a:lnTo>
                  <a:pt x="131064" y="9144"/>
                </a:lnTo>
                <a:lnTo>
                  <a:pt x="318516" y="9144"/>
                </a:lnTo>
                <a:lnTo>
                  <a:pt x="376428" y="24384"/>
                </a:lnTo>
                <a:lnTo>
                  <a:pt x="419100" y="64008"/>
                </a:lnTo>
                <a:lnTo>
                  <a:pt x="437388" y="106680"/>
                </a:lnTo>
                <a:lnTo>
                  <a:pt x="440436" y="131064"/>
                </a:lnTo>
                <a:lnTo>
                  <a:pt x="440436" y="177800"/>
                </a:lnTo>
                <a:lnTo>
                  <a:pt x="443484" y="170688"/>
                </a:lnTo>
                <a:lnTo>
                  <a:pt x="446532" y="156972"/>
                </a:lnTo>
                <a:lnTo>
                  <a:pt x="448056" y="144780"/>
                </a:lnTo>
                <a:lnTo>
                  <a:pt x="449580" y="131064"/>
                </a:lnTo>
                <a:close/>
              </a:path>
              <a:path w="449579" h="262254">
                <a:moveTo>
                  <a:pt x="440436" y="177800"/>
                </a:moveTo>
                <a:lnTo>
                  <a:pt x="440436" y="131064"/>
                </a:lnTo>
                <a:lnTo>
                  <a:pt x="437388" y="155448"/>
                </a:lnTo>
                <a:lnTo>
                  <a:pt x="434340" y="167640"/>
                </a:lnTo>
                <a:lnTo>
                  <a:pt x="403860" y="217932"/>
                </a:lnTo>
                <a:lnTo>
                  <a:pt x="365760" y="243840"/>
                </a:lnTo>
                <a:lnTo>
                  <a:pt x="353568" y="246888"/>
                </a:lnTo>
                <a:lnTo>
                  <a:pt x="342900" y="249936"/>
                </a:lnTo>
                <a:lnTo>
                  <a:pt x="318516" y="252984"/>
                </a:lnTo>
                <a:lnTo>
                  <a:pt x="131064" y="252984"/>
                </a:lnTo>
                <a:lnTo>
                  <a:pt x="73152" y="237744"/>
                </a:lnTo>
                <a:lnTo>
                  <a:pt x="36576" y="208788"/>
                </a:lnTo>
                <a:lnTo>
                  <a:pt x="15240" y="167640"/>
                </a:lnTo>
                <a:lnTo>
                  <a:pt x="9144" y="143256"/>
                </a:lnTo>
                <a:lnTo>
                  <a:pt x="9144" y="178816"/>
                </a:lnTo>
                <a:lnTo>
                  <a:pt x="10668" y="182880"/>
                </a:lnTo>
                <a:lnTo>
                  <a:pt x="15240" y="193548"/>
                </a:lnTo>
                <a:lnTo>
                  <a:pt x="22860" y="204216"/>
                </a:lnTo>
                <a:lnTo>
                  <a:pt x="28956" y="214884"/>
                </a:lnTo>
                <a:lnTo>
                  <a:pt x="47244" y="233172"/>
                </a:lnTo>
                <a:lnTo>
                  <a:pt x="57912" y="239268"/>
                </a:lnTo>
                <a:lnTo>
                  <a:pt x="68580" y="246888"/>
                </a:lnTo>
                <a:lnTo>
                  <a:pt x="79248" y="251460"/>
                </a:lnTo>
                <a:lnTo>
                  <a:pt x="91440" y="256032"/>
                </a:lnTo>
                <a:lnTo>
                  <a:pt x="105156" y="259080"/>
                </a:lnTo>
                <a:lnTo>
                  <a:pt x="117348" y="262128"/>
                </a:lnTo>
                <a:lnTo>
                  <a:pt x="332232" y="262128"/>
                </a:lnTo>
                <a:lnTo>
                  <a:pt x="344424" y="259080"/>
                </a:lnTo>
                <a:lnTo>
                  <a:pt x="358140" y="256032"/>
                </a:lnTo>
                <a:lnTo>
                  <a:pt x="368808" y="251460"/>
                </a:lnTo>
                <a:lnTo>
                  <a:pt x="381000" y="246888"/>
                </a:lnTo>
                <a:lnTo>
                  <a:pt x="402336" y="231648"/>
                </a:lnTo>
                <a:lnTo>
                  <a:pt x="432816" y="193548"/>
                </a:lnTo>
                <a:lnTo>
                  <a:pt x="438912" y="181356"/>
                </a:lnTo>
                <a:lnTo>
                  <a:pt x="440436" y="177800"/>
                </a:lnTo>
                <a:close/>
              </a:path>
            </a:pathLst>
          </a:custGeom>
          <a:solidFill>
            <a:srgbClr val="0F4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7698" y="4477511"/>
            <a:ext cx="6097905" cy="228600"/>
          </a:xfrm>
          <a:custGeom>
            <a:avLst/>
            <a:gdLst/>
            <a:ahLst/>
            <a:cxnLst/>
            <a:rect l="l" t="t" r="r" b="b"/>
            <a:pathLst>
              <a:path w="6097905" h="228600">
                <a:moveTo>
                  <a:pt x="5985420" y="159468"/>
                </a:moveTo>
                <a:lnTo>
                  <a:pt x="5897880" y="141732"/>
                </a:lnTo>
                <a:lnTo>
                  <a:pt x="5838444" y="132588"/>
                </a:lnTo>
                <a:lnTo>
                  <a:pt x="5772912" y="123444"/>
                </a:lnTo>
                <a:lnTo>
                  <a:pt x="5699760" y="114300"/>
                </a:lnTo>
                <a:lnTo>
                  <a:pt x="5661660" y="109728"/>
                </a:lnTo>
                <a:lnTo>
                  <a:pt x="5622036" y="105156"/>
                </a:lnTo>
                <a:lnTo>
                  <a:pt x="5536692" y="97536"/>
                </a:lnTo>
                <a:lnTo>
                  <a:pt x="5448300" y="88392"/>
                </a:lnTo>
                <a:lnTo>
                  <a:pt x="5350764" y="80654"/>
                </a:lnTo>
                <a:lnTo>
                  <a:pt x="5253228" y="73152"/>
                </a:lnTo>
                <a:lnTo>
                  <a:pt x="5146548" y="65426"/>
                </a:lnTo>
                <a:lnTo>
                  <a:pt x="5038344" y="57912"/>
                </a:lnTo>
                <a:lnTo>
                  <a:pt x="4925568" y="51816"/>
                </a:lnTo>
                <a:lnTo>
                  <a:pt x="4808220" y="44196"/>
                </a:lnTo>
                <a:lnTo>
                  <a:pt x="4686300" y="38100"/>
                </a:lnTo>
                <a:lnTo>
                  <a:pt x="4562856" y="33528"/>
                </a:lnTo>
                <a:lnTo>
                  <a:pt x="4434840" y="27432"/>
                </a:lnTo>
                <a:lnTo>
                  <a:pt x="4303776" y="22807"/>
                </a:lnTo>
                <a:lnTo>
                  <a:pt x="4171188" y="18236"/>
                </a:lnTo>
                <a:lnTo>
                  <a:pt x="4037076" y="13716"/>
                </a:lnTo>
                <a:lnTo>
                  <a:pt x="3899916" y="10634"/>
                </a:lnTo>
                <a:lnTo>
                  <a:pt x="3762756" y="7620"/>
                </a:lnTo>
                <a:lnTo>
                  <a:pt x="3622548" y="4572"/>
                </a:lnTo>
                <a:lnTo>
                  <a:pt x="3339084" y="1524"/>
                </a:lnTo>
                <a:lnTo>
                  <a:pt x="3054096" y="0"/>
                </a:lnTo>
                <a:lnTo>
                  <a:pt x="2769108" y="1524"/>
                </a:lnTo>
                <a:lnTo>
                  <a:pt x="2346960" y="6096"/>
                </a:lnTo>
                <a:lnTo>
                  <a:pt x="2208276" y="7620"/>
                </a:lnTo>
                <a:lnTo>
                  <a:pt x="2071116" y="10668"/>
                </a:lnTo>
                <a:lnTo>
                  <a:pt x="1937004" y="13716"/>
                </a:lnTo>
                <a:lnTo>
                  <a:pt x="1804416" y="16764"/>
                </a:lnTo>
                <a:lnTo>
                  <a:pt x="1674876" y="19812"/>
                </a:lnTo>
                <a:lnTo>
                  <a:pt x="1546860" y="22860"/>
                </a:lnTo>
                <a:lnTo>
                  <a:pt x="1423416" y="27432"/>
                </a:lnTo>
                <a:lnTo>
                  <a:pt x="1301496" y="32004"/>
                </a:lnTo>
                <a:lnTo>
                  <a:pt x="1184148" y="36576"/>
                </a:lnTo>
                <a:lnTo>
                  <a:pt x="1071372" y="41148"/>
                </a:lnTo>
                <a:lnTo>
                  <a:pt x="961644" y="45720"/>
                </a:lnTo>
                <a:lnTo>
                  <a:pt x="856488" y="51816"/>
                </a:lnTo>
                <a:lnTo>
                  <a:pt x="757428" y="56388"/>
                </a:lnTo>
                <a:lnTo>
                  <a:pt x="661416" y="62484"/>
                </a:lnTo>
                <a:lnTo>
                  <a:pt x="571500" y="68580"/>
                </a:lnTo>
                <a:lnTo>
                  <a:pt x="487680" y="74676"/>
                </a:lnTo>
                <a:lnTo>
                  <a:pt x="448056" y="77724"/>
                </a:lnTo>
                <a:lnTo>
                  <a:pt x="409956" y="80772"/>
                </a:lnTo>
                <a:lnTo>
                  <a:pt x="336804" y="86868"/>
                </a:lnTo>
                <a:lnTo>
                  <a:pt x="271272" y="92964"/>
                </a:lnTo>
                <a:lnTo>
                  <a:pt x="211836" y="100584"/>
                </a:lnTo>
                <a:lnTo>
                  <a:pt x="160020" y="106680"/>
                </a:lnTo>
                <a:lnTo>
                  <a:pt x="114300" y="112776"/>
                </a:lnTo>
                <a:lnTo>
                  <a:pt x="94488" y="117348"/>
                </a:lnTo>
                <a:lnTo>
                  <a:pt x="60960" y="123444"/>
                </a:lnTo>
                <a:lnTo>
                  <a:pt x="47244" y="126492"/>
                </a:lnTo>
                <a:lnTo>
                  <a:pt x="35052" y="131064"/>
                </a:lnTo>
                <a:lnTo>
                  <a:pt x="22860" y="134112"/>
                </a:lnTo>
                <a:lnTo>
                  <a:pt x="15240" y="138684"/>
                </a:lnTo>
                <a:lnTo>
                  <a:pt x="9144" y="141732"/>
                </a:lnTo>
                <a:lnTo>
                  <a:pt x="1524" y="149352"/>
                </a:lnTo>
                <a:lnTo>
                  <a:pt x="1524" y="150876"/>
                </a:lnTo>
                <a:lnTo>
                  <a:pt x="0" y="152400"/>
                </a:lnTo>
                <a:lnTo>
                  <a:pt x="0" y="155448"/>
                </a:lnTo>
                <a:lnTo>
                  <a:pt x="21656" y="164110"/>
                </a:lnTo>
                <a:lnTo>
                  <a:pt x="24384" y="160020"/>
                </a:lnTo>
                <a:lnTo>
                  <a:pt x="24384" y="162052"/>
                </a:lnTo>
                <a:lnTo>
                  <a:pt x="27432" y="160020"/>
                </a:lnTo>
                <a:lnTo>
                  <a:pt x="33528" y="156972"/>
                </a:lnTo>
                <a:lnTo>
                  <a:pt x="42672" y="155448"/>
                </a:lnTo>
                <a:lnTo>
                  <a:pt x="53340" y="150876"/>
                </a:lnTo>
                <a:lnTo>
                  <a:pt x="67056" y="147828"/>
                </a:lnTo>
                <a:lnTo>
                  <a:pt x="82296" y="144780"/>
                </a:lnTo>
                <a:lnTo>
                  <a:pt x="118872" y="138684"/>
                </a:lnTo>
                <a:lnTo>
                  <a:pt x="140208" y="135636"/>
                </a:lnTo>
                <a:lnTo>
                  <a:pt x="163068" y="131064"/>
                </a:lnTo>
                <a:lnTo>
                  <a:pt x="214884" y="124968"/>
                </a:lnTo>
                <a:lnTo>
                  <a:pt x="274320" y="118872"/>
                </a:lnTo>
                <a:lnTo>
                  <a:pt x="339852" y="112776"/>
                </a:lnTo>
                <a:lnTo>
                  <a:pt x="411480" y="106680"/>
                </a:lnTo>
                <a:lnTo>
                  <a:pt x="449580" y="103632"/>
                </a:lnTo>
                <a:lnTo>
                  <a:pt x="490728" y="100584"/>
                </a:lnTo>
                <a:lnTo>
                  <a:pt x="574548" y="94488"/>
                </a:lnTo>
                <a:lnTo>
                  <a:pt x="662940" y="88392"/>
                </a:lnTo>
                <a:lnTo>
                  <a:pt x="758952" y="82296"/>
                </a:lnTo>
                <a:lnTo>
                  <a:pt x="858012" y="76200"/>
                </a:lnTo>
                <a:lnTo>
                  <a:pt x="963168" y="71628"/>
                </a:lnTo>
                <a:lnTo>
                  <a:pt x="1072896" y="67056"/>
                </a:lnTo>
                <a:lnTo>
                  <a:pt x="1185672" y="62484"/>
                </a:lnTo>
                <a:lnTo>
                  <a:pt x="1303020" y="57912"/>
                </a:lnTo>
                <a:lnTo>
                  <a:pt x="1423416" y="53340"/>
                </a:lnTo>
                <a:lnTo>
                  <a:pt x="1548384" y="48768"/>
                </a:lnTo>
                <a:lnTo>
                  <a:pt x="1674876" y="45720"/>
                </a:lnTo>
                <a:lnTo>
                  <a:pt x="1804416" y="41148"/>
                </a:lnTo>
                <a:lnTo>
                  <a:pt x="1937004" y="38100"/>
                </a:lnTo>
                <a:lnTo>
                  <a:pt x="2072640" y="35052"/>
                </a:lnTo>
                <a:lnTo>
                  <a:pt x="2208276" y="33528"/>
                </a:lnTo>
                <a:lnTo>
                  <a:pt x="2346960" y="30480"/>
                </a:lnTo>
                <a:lnTo>
                  <a:pt x="2487168" y="28956"/>
                </a:lnTo>
                <a:lnTo>
                  <a:pt x="3054096" y="25908"/>
                </a:lnTo>
                <a:lnTo>
                  <a:pt x="3339084" y="27432"/>
                </a:lnTo>
                <a:lnTo>
                  <a:pt x="3622548" y="30480"/>
                </a:lnTo>
                <a:lnTo>
                  <a:pt x="3901440" y="36609"/>
                </a:lnTo>
                <a:lnTo>
                  <a:pt x="4037076" y="39624"/>
                </a:lnTo>
                <a:lnTo>
                  <a:pt x="4172712" y="44248"/>
                </a:lnTo>
                <a:lnTo>
                  <a:pt x="4305300" y="48821"/>
                </a:lnTo>
                <a:lnTo>
                  <a:pt x="4434840" y="53340"/>
                </a:lnTo>
                <a:lnTo>
                  <a:pt x="4561332" y="57912"/>
                </a:lnTo>
                <a:lnTo>
                  <a:pt x="4686300" y="64008"/>
                </a:lnTo>
                <a:lnTo>
                  <a:pt x="4808220" y="70183"/>
                </a:lnTo>
                <a:lnTo>
                  <a:pt x="4924044" y="76200"/>
                </a:lnTo>
                <a:lnTo>
                  <a:pt x="5038344" y="83925"/>
                </a:lnTo>
                <a:lnTo>
                  <a:pt x="5146548" y="91440"/>
                </a:lnTo>
                <a:lnTo>
                  <a:pt x="5250180" y="97536"/>
                </a:lnTo>
                <a:lnTo>
                  <a:pt x="5350764" y="105156"/>
                </a:lnTo>
                <a:lnTo>
                  <a:pt x="5445252" y="114300"/>
                </a:lnTo>
                <a:lnTo>
                  <a:pt x="5535168" y="121920"/>
                </a:lnTo>
                <a:lnTo>
                  <a:pt x="5618988" y="131064"/>
                </a:lnTo>
                <a:lnTo>
                  <a:pt x="5658612" y="134112"/>
                </a:lnTo>
                <a:lnTo>
                  <a:pt x="5696712" y="138684"/>
                </a:lnTo>
                <a:lnTo>
                  <a:pt x="5803392" y="152400"/>
                </a:lnTo>
                <a:lnTo>
                  <a:pt x="5864352" y="161544"/>
                </a:lnTo>
                <a:lnTo>
                  <a:pt x="5920740" y="170688"/>
                </a:lnTo>
                <a:lnTo>
                  <a:pt x="5967984" y="179832"/>
                </a:lnTo>
                <a:lnTo>
                  <a:pt x="5975536" y="182529"/>
                </a:lnTo>
                <a:lnTo>
                  <a:pt x="5985420" y="159468"/>
                </a:lnTo>
                <a:close/>
              </a:path>
              <a:path w="6097905" h="228600">
                <a:moveTo>
                  <a:pt x="21771" y="164156"/>
                </a:moveTo>
                <a:lnTo>
                  <a:pt x="21336" y="164592"/>
                </a:lnTo>
                <a:lnTo>
                  <a:pt x="21771" y="164156"/>
                </a:lnTo>
                <a:close/>
              </a:path>
              <a:path w="6097905" h="228600">
                <a:moveTo>
                  <a:pt x="24384" y="160020"/>
                </a:moveTo>
                <a:lnTo>
                  <a:pt x="21656" y="164110"/>
                </a:lnTo>
                <a:lnTo>
                  <a:pt x="23622" y="162306"/>
                </a:lnTo>
                <a:lnTo>
                  <a:pt x="24384" y="160020"/>
                </a:lnTo>
                <a:close/>
              </a:path>
              <a:path w="6097905" h="228600">
                <a:moveTo>
                  <a:pt x="23513" y="162632"/>
                </a:moveTo>
                <a:lnTo>
                  <a:pt x="22860" y="163068"/>
                </a:lnTo>
                <a:lnTo>
                  <a:pt x="21771" y="164156"/>
                </a:lnTo>
                <a:lnTo>
                  <a:pt x="22860" y="164592"/>
                </a:lnTo>
                <a:lnTo>
                  <a:pt x="23513" y="162632"/>
                </a:lnTo>
                <a:close/>
              </a:path>
              <a:path w="6097905" h="228600">
                <a:moveTo>
                  <a:pt x="23622" y="162306"/>
                </a:moveTo>
                <a:lnTo>
                  <a:pt x="22860" y="163068"/>
                </a:lnTo>
                <a:lnTo>
                  <a:pt x="23513" y="162632"/>
                </a:lnTo>
                <a:lnTo>
                  <a:pt x="23622" y="162306"/>
                </a:lnTo>
                <a:close/>
              </a:path>
              <a:path w="6097905" h="228600">
                <a:moveTo>
                  <a:pt x="24384" y="162052"/>
                </a:moveTo>
                <a:lnTo>
                  <a:pt x="24384" y="161544"/>
                </a:lnTo>
                <a:lnTo>
                  <a:pt x="23622" y="162306"/>
                </a:lnTo>
                <a:lnTo>
                  <a:pt x="23513" y="162632"/>
                </a:lnTo>
                <a:lnTo>
                  <a:pt x="24384" y="162052"/>
                </a:lnTo>
                <a:close/>
              </a:path>
              <a:path w="6097905" h="228600">
                <a:moveTo>
                  <a:pt x="24384" y="161544"/>
                </a:moveTo>
                <a:lnTo>
                  <a:pt x="24384" y="160020"/>
                </a:lnTo>
                <a:lnTo>
                  <a:pt x="23622" y="162306"/>
                </a:lnTo>
                <a:lnTo>
                  <a:pt x="24384" y="161544"/>
                </a:lnTo>
                <a:close/>
              </a:path>
              <a:path w="6097905" h="228600">
                <a:moveTo>
                  <a:pt x="5996940" y="226387"/>
                </a:moveTo>
                <a:lnTo>
                  <a:pt x="5996940" y="163068"/>
                </a:lnTo>
                <a:lnTo>
                  <a:pt x="5989320" y="187452"/>
                </a:lnTo>
                <a:lnTo>
                  <a:pt x="5975536" y="182529"/>
                </a:lnTo>
                <a:lnTo>
                  <a:pt x="5955792" y="228600"/>
                </a:lnTo>
                <a:lnTo>
                  <a:pt x="5996940" y="226387"/>
                </a:lnTo>
                <a:close/>
              </a:path>
              <a:path w="6097905" h="228600">
                <a:moveTo>
                  <a:pt x="5996940" y="163068"/>
                </a:moveTo>
                <a:lnTo>
                  <a:pt x="5985420" y="159468"/>
                </a:lnTo>
                <a:lnTo>
                  <a:pt x="5975536" y="182529"/>
                </a:lnTo>
                <a:lnTo>
                  <a:pt x="5989320" y="187452"/>
                </a:lnTo>
                <a:lnTo>
                  <a:pt x="5996940" y="163068"/>
                </a:lnTo>
                <a:close/>
              </a:path>
              <a:path w="6097905" h="228600">
                <a:moveTo>
                  <a:pt x="6097524" y="220980"/>
                </a:moveTo>
                <a:lnTo>
                  <a:pt x="6006084" y="111252"/>
                </a:lnTo>
                <a:lnTo>
                  <a:pt x="5985420" y="159468"/>
                </a:lnTo>
                <a:lnTo>
                  <a:pt x="5996940" y="163068"/>
                </a:lnTo>
                <a:lnTo>
                  <a:pt x="5996940" y="226387"/>
                </a:lnTo>
                <a:lnTo>
                  <a:pt x="6097524" y="220980"/>
                </a:lnTo>
                <a:close/>
              </a:path>
            </a:pathLst>
          </a:custGeom>
          <a:solidFill>
            <a:srgbClr val="007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64040" y="6407909"/>
            <a:ext cx="4680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0B0B0B"/>
                </a:solidFill>
                <a:latin typeface="Arial"/>
                <a:cs typeface="Arial"/>
              </a:rPr>
              <a:t>Transfer </a:t>
            </a:r>
            <a:r>
              <a:rPr sz="2000" b="1" spc="-75" dirty="0">
                <a:solidFill>
                  <a:srgbClr val="0B0B0B"/>
                </a:solidFill>
                <a:latin typeface="Arial"/>
                <a:cs typeface="Arial"/>
              </a:rPr>
              <a:t>the </a:t>
            </a:r>
            <a:r>
              <a:rPr sz="2000" b="1" spc="-100" dirty="0">
                <a:solidFill>
                  <a:srgbClr val="0B0B0B"/>
                </a:solidFill>
                <a:latin typeface="Arial"/>
                <a:cs typeface="Arial"/>
              </a:rPr>
              <a:t>3 </a:t>
            </a:r>
            <a:r>
              <a:rPr sz="2000" b="1" spc="-204" dirty="0">
                <a:solidFill>
                  <a:srgbClr val="0B0B0B"/>
                </a:solidFill>
                <a:latin typeface="Arial"/>
                <a:cs typeface="Arial"/>
              </a:rPr>
              <a:t>disks </a:t>
            </a:r>
            <a:r>
              <a:rPr sz="2000" b="1" spc="-110" dirty="0">
                <a:solidFill>
                  <a:srgbClr val="0B0B0B"/>
                </a:solidFill>
                <a:latin typeface="Arial"/>
                <a:cs typeface="Arial"/>
              </a:rPr>
              <a:t>from </a:t>
            </a:r>
            <a:r>
              <a:rPr sz="2000" b="1" spc="-80" dirty="0">
                <a:solidFill>
                  <a:srgbClr val="0B0B0B"/>
                </a:solidFill>
                <a:latin typeface="Arial"/>
                <a:cs typeface="Arial"/>
              </a:rPr>
              <a:t>tower </a:t>
            </a:r>
            <a:r>
              <a:rPr sz="2000" b="1" spc="-229" dirty="0">
                <a:solidFill>
                  <a:srgbClr val="0B0B0B"/>
                </a:solidFill>
                <a:latin typeface="Arial"/>
                <a:cs typeface="Arial"/>
              </a:rPr>
              <a:t>A </a:t>
            </a:r>
            <a:r>
              <a:rPr sz="2000" b="1" spc="-75" dirty="0">
                <a:solidFill>
                  <a:srgbClr val="0B0B0B"/>
                </a:solidFill>
                <a:latin typeface="Arial"/>
                <a:cs typeface="Arial"/>
              </a:rPr>
              <a:t>to </a:t>
            </a:r>
            <a:r>
              <a:rPr sz="2000" b="1" spc="-80" dirty="0">
                <a:solidFill>
                  <a:srgbClr val="0B0B0B"/>
                </a:solidFill>
                <a:latin typeface="Arial"/>
                <a:cs typeface="Arial"/>
              </a:rPr>
              <a:t>tower</a:t>
            </a:r>
            <a:r>
              <a:rPr sz="2000" b="1" spc="-335" dirty="0">
                <a:solidFill>
                  <a:srgbClr val="0B0B0B"/>
                </a:solidFill>
                <a:latin typeface="Arial"/>
                <a:cs typeface="Arial"/>
              </a:rPr>
              <a:t> </a:t>
            </a:r>
            <a:r>
              <a:rPr sz="2000" b="1" spc="-325" dirty="0">
                <a:solidFill>
                  <a:srgbClr val="0B0B0B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29" y="619416"/>
            <a:ext cx="6014840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Towers </a:t>
            </a:r>
            <a:r>
              <a:rPr spc="-5" dirty="0"/>
              <a:t>of Hanoi - 3</a:t>
            </a:r>
            <a:r>
              <a:rPr spc="40" dirty="0"/>
              <a:t> </a:t>
            </a:r>
            <a:r>
              <a:rPr spc="-5" dirty="0"/>
              <a:t>discs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7612" y="1639315"/>
            <a:ext cx="96329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6C6D70"/>
                </a:solidFill>
                <a:latin typeface="Helvetica"/>
                <a:cs typeface="Helvetica"/>
              </a:rPr>
              <a:t>S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o</a:t>
            </a:r>
            <a:r>
              <a:rPr sz="1900" spc="-10" dirty="0">
                <a:solidFill>
                  <a:srgbClr val="6C6D70"/>
                </a:solidFill>
                <a:latin typeface="Helvetica"/>
                <a:cs typeface="Helvetica"/>
              </a:rPr>
              <a:t>l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ut</a:t>
            </a:r>
            <a:r>
              <a:rPr sz="1900" spc="-10" dirty="0">
                <a:solidFill>
                  <a:srgbClr val="6C6D70"/>
                </a:solidFill>
                <a:latin typeface="Helvetica"/>
                <a:cs typeface="Helvetica"/>
              </a:rPr>
              <a:t>i</a:t>
            </a:r>
            <a:r>
              <a:rPr sz="1900" spc="-5" dirty="0">
                <a:solidFill>
                  <a:srgbClr val="6C6D70"/>
                </a:solidFill>
                <a:latin typeface="Helvetica"/>
                <a:cs typeface="Helvetica"/>
              </a:rPr>
              <a:t>on:</a:t>
            </a:r>
            <a:endParaRPr sz="19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1799" y="218185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479" y="21955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6C6D7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4788" y="219557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5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5721" y="211937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6C6D7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8581" y="21193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6C6D7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890" y="211937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5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3827" y="27396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3827" y="38064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3827" y="49494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3827" y="59400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1738" y="27289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1738" y="38064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1738" y="50256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1738" y="60162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C6D7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93370" y="2025396"/>
            <a:ext cx="728980" cy="228600"/>
          </a:xfrm>
          <a:custGeom>
            <a:avLst/>
            <a:gdLst/>
            <a:ahLst/>
            <a:cxnLst/>
            <a:rect l="l" t="t" r="r" b="b"/>
            <a:pathLst>
              <a:path w="728979" h="228600">
                <a:moveTo>
                  <a:pt x="728472" y="106680"/>
                </a:moveTo>
                <a:lnTo>
                  <a:pt x="701040" y="106680"/>
                </a:lnTo>
                <a:lnTo>
                  <a:pt x="701040" y="100584"/>
                </a:lnTo>
                <a:lnTo>
                  <a:pt x="693039" y="61722"/>
                </a:lnTo>
                <a:lnTo>
                  <a:pt x="671322" y="29718"/>
                </a:lnTo>
                <a:lnTo>
                  <a:pt x="639318" y="8001"/>
                </a:lnTo>
                <a:lnTo>
                  <a:pt x="600456" y="0"/>
                </a:lnTo>
                <a:lnTo>
                  <a:pt x="100584" y="0"/>
                </a:lnTo>
                <a:lnTo>
                  <a:pt x="61722" y="8001"/>
                </a:lnTo>
                <a:lnTo>
                  <a:pt x="29718" y="29718"/>
                </a:lnTo>
                <a:lnTo>
                  <a:pt x="8001" y="61722"/>
                </a:lnTo>
                <a:lnTo>
                  <a:pt x="0" y="100584"/>
                </a:lnTo>
                <a:lnTo>
                  <a:pt x="0" y="228600"/>
                </a:lnTo>
                <a:lnTo>
                  <a:pt x="57912" y="228600"/>
                </a:lnTo>
                <a:lnTo>
                  <a:pt x="57912" y="100584"/>
                </a:lnTo>
                <a:lnTo>
                  <a:pt x="61364" y="84272"/>
                </a:lnTo>
                <a:lnTo>
                  <a:pt x="70675" y="70675"/>
                </a:lnTo>
                <a:lnTo>
                  <a:pt x="84272" y="61364"/>
                </a:lnTo>
                <a:lnTo>
                  <a:pt x="100584" y="57912"/>
                </a:lnTo>
                <a:lnTo>
                  <a:pt x="600456" y="57912"/>
                </a:lnTo>
                <a:lnTo>
                  <a:pt x="617410" y="61364"/>
                </a:lnTo>
                <a:lnTo>
                  <a:pt x="630936" y="70675"/>
                </a:lnTo>
                <a:lnTo>
                  <a:pt x="639889" y="84272"/>
                </a:lnTo>
                <a:lnTo>
                  <a:pt x="643128" y="100584"/>
                </a:lnTo>
                <a:lnTo>
                  <a:pt x="643128" y="135636"/>
                </a:lnTo>
                <a:lnTo>
                  <a:pt x="672084" y="164592"/>
                </a:lnTo>
                <a:lnTo>
                  <a:pt x="728472" y="106680"/>
                </a:lnTo>
                <a:close/>
              </a:path>
              <a:path w="728979" h="228600">
                <a:moveTo>
                  <a:pt x="643128" y="135636"/>
                </a:moveTo>
                <a:lnTo>
                  <a:pt x="643128" y="106680"/>
                </a:lnTo>
                <a:lnTo>
                  <a:pt x="614172" y="106680"/>
                </a:lnTo>
                <a:lnTo>
                  <a:pt x="643128" y="135636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8798" y="2020824"/>
            <a:ext cx="739140" cy="239395"/>
          </a:xfrm>
          <a:custGeom>
            <a:avLst/>
            <a:gdLst/>
            <a:ahLst/>
            <a:cxnLst/>
            <a:rect l="l" t="t" r="r" b="b"/>
            <a:pathLst>
              <a:path w="739139" h="239394">
                <a:moveTo>
                  <a:pt x="710184" y="106680"/>
                </a:moveTo>
                <a:lnTo>
                  <a:pt x="710184" y="105156"/>
                </a:lnTo>
                <a:lnTo>
                  <a:pt x="707136" y="83820"/>
                </a:lnTo>
                <a:lnTo>
                  <a:pt x="691896" y="47244"/>
                </a:lnTo>
                <a:lnTo>
                  <a:pt x="662940" y="18288"/>
                </a:lnTo>
                <a:lnTo>
                  <a:pt x="626364" y="3048"/>
                </a:lnTo>
                <a:lnTo>
                  <a:pt x="605028" y="0"/>
                </a:lnTo>
                <a:lnTo>
                  <a:pt x="105156" y="0"/>
                </a:lnTo>
                <a:lnTo>
                  <a:pt x="54864" y="13716"/>
                </a:lnTo>
                <a:lnTo>
                  <a:pt x="24384" y="38100"/>
                </a:lnTo>
                <a:lnTo>
                  <a:pt x="4572" y="74676"/>
                </a:lnTo>
                <a:lnTo>
                  <a:pt x="0" y="105156"/>
                </a:lnTo>
                <a:lnTo>
                  <a:pt x="0" y="236220"/>
                </a:lnTo>
                <a:lnTo>
                  <a:pt x="3048" y="239268"/>
                </a:lnTo>
                <a:lnTo>
                  <a:pt x="4572" y="239268"/>
                </a:lnTo>
                <a:lnTo>
                  <a:pt x="4572" y="228600"/>
                </a:lnTo>
                <a:lnTo>
                  <a:pt x="10668" y="228600"/>
                </a:lnTo>
                <a:lnTo>
                  <a:pt x="10668" y="96012"/>
                </a:lnTo>
                <a:lnTo>
                  <a:pt x="12192" y="85344"/>
                </a:lnTo>
                <a:lnTo>
                  <a:pt x="13716" y="76200"/>
                </a:lnTo>
                <a:lnTo>
                  <a:pt x="18288" y="68580"/>
                </a:lnTo>
                <a:lnTo>
                  <a:pt x="21336" y="59436"/>
                </a:lnTo>
                <a:lnTo>
                  <a:pt x="51816" y="25908"/>
                </a:lnTo>
                <a:lnTo>
                  <a:pt x="96012" y="10668"/>
                </a:lnTo>
                <a:lnTo>
                  <a:pt x="615696" y="10668"/>
                </a:lnTo>
                <a:lnTo>
                  <a:pt x="633984" y="13716"/>
                </a:lnTo>
                <a:lnTo>
                  <a:pt x="643128" y="18288"/>
                </a:lnTo>
                <a:lnTo>
                  <a:pt x="650748" y="21336"/>
                </a:lnTo>
                <a:lnTo>
                  <a:pt x="684276" y="51816"/>
                </a:lnTo>
                <a:lnTo>
                  <a:pt x="701040" y="105156"/>
                </a:lnTo>
                <a:lnTo>
                  <a:pt x="701040" y="114300"/>
                </a:lnTo>
                <a:lnTo>
                  <a:pt x="702564" y="115824"/>
                </a:lnTo>
                <a:lnTo>
                  <a:pt x="705612" y="115824"/>
                </a:lnTo>
                <a:lnTo>
                  <a:pt x="705612" y="106680"/>
                </a:lnTo>
                <a:lnTo>
                  <a:pt x="710184" y="106680"/>
                </a:lnTo>
                <a:close/>
              </a:path>
              <a:path w="739139" h="239394">
                <a:moveTo>
                  <a:pt x="62484" y="228600"/>
                </a:moveTo>
                <a:lnTo>
                  <a:pt x="4572" y="228600"/>
                </a:lnTo>
                <a:lnTo>
                  <a:pt x="10668" y="233172"/>
                </a:lnTo>
                <a:lnTo>
                  <a:pt x="10668" y="239268"/>
                </a:lnTo>
                <a:lnTo>
                  <a:pt x="57912" y="239268"/>
                </a:lnTo>
                <a:lnTo>
                  <a:pt x="57912" y="233172"/>
                </a:lnTo>
                <a:lnTo>
                  <a:pt x="62484" y="228600"/>
                </a:lnTo>
                <a:close/>
              </a:path>
              <a:path w="739139" h="239394">
                <a:moveTo>
                  <a:pt x="10668" y="239268"/>
                </a:moveTo>
                <a:lnTo>
                  <a:pt x="10668" y="233172"/>
                </a:lnTo>
                <a:lnTo>
                  <a:pt x="4572" y="228600"/>
                </a:lnTo>
                <a:lnTo>
                  <a:pt x="4572" y="239268"/>
                </a:lnTo>
                <a:lnTo>
                  <a:pt x="10668" y="239268"/>
                </a:lnTo>
                <a:close/>
              </a:path>
              <a:path w="739139" h="239394">
                <a:moveTo>
                  <a:pt x="652272" y="114300"/>
                </a:moveTo>
                <a:lnTo>
                  <a:pt x="652272" y="94488"/>
                </a:lnTo>
                <a:lnTo>
                  <a:pt x="649224" y="86868"/>
                </a:lnTo>
                <a:lnTo>
                  <a:pt x="644652" y="79248"/>
                </a:lnTo>
                <a:lnTo>
                  <a:pt x="644652" y="77724"/>
                </a:lnTo>
                <a:lnTo>
                  <a:pt x="632460" y="65532"/>
                </a:lnTo>
                <a:lnTo>
                  <a:pt x="630936" y="65532"/>
                </a:lnTo>
                <a:lnTo>
                  <a:pt x="623316" y="60960"/>
                </a:lnTo>
                <a:lnTo>
                  <a:pt x="615696" y="59436"/>
                </a:lnTo>
                <a:lnTo>
                  <a:pt x="614172" y="57912"/>
                </a:lnTo>
                <a:lnTo>
                  <a:pt x="96012" y="57912"/>
                </a:lnTo>
                <a:lnTo>
                  <a:pt x="94488" y="59436"/>
                </a:lnTo>
                <a:lnTo>
                  <a:pt x="86868" y="60960"/>
                </a:lnTo>
                <a:lnTo>
                  <a:pt x="79248" y="65532"/>
                </a:lnTo>
                <a:lnTo>
                  <a:pt x="77724" y="65532"/>
                </a:lnTo>
                <a:lnTo>
                  <a:pt x="65532" y="77724"/>
                </a:lnTo>
                <a:lnTo>
                  <a:pt x="65532" y="79248"/>
                </a:lnTo>
                <a:lnTo>
                  <a:pt x="60960" y="86868"/>
                </a:lnTo>
                <a:lnTo>
                  <a:pt x="59436" y="94488"/>
                </a:lnTo>
                <a:lnTo>
                  <a:pt x="57912" y="96012"/>
                </a:lnTo>
                <a:lnTo>
                  <a:pt x="57912" y="228600"/>
                </a:lnTo>
                <a:lnTo>
                  <a:pt x="62484" y="228600"/>
                </a:lnTo>
                <a:lnTo>
                  <a:pt x="62484" y="239268"/>
                </a:lnTo>
                <a:lnTo>
                  <a:pt x="65532" y="239268"/>
                </a:lnTo>
                <a:lnTo>
                  <a:pt x="67056" y="236220"/>
                </a:lnTo>
                <a:lnTo>
                  <a:pt x="67056" y="105156"/>
                </a:lnTo>
                <a:lnTo>
                  <a:pt x="70104" y="89916"/>
                </a:lnTo>
                <a:lnTo>
                  <a:pt x="70104" y="91440"/>
                </a:lnTo>
                <a:lnTo>
                  <a:pt x="73152" y="86360"/>
                </a:lnTo>
                <a:lnTo>
                  <a:pt x="73152" y="83820"/>
                </a:lnTo>
                <a:lnTo>
                  <a:pt x="83820" y="73152"/>
                </a:lnTo>
                <a:lnTo>
                  <a:pt x="83820" y="74676"/>
                </a:lnTo>
                <a:lnTo>
                  <a:pt x="89916" y="71018"/>
                </a:lnTo>
                <a:lnTo>
                  <a:pt x="89916" y="70104"/>
                </a:lnTo>
                <a:lnTo>
                  <a:pt x="105156" y="67056"/>
                </a:lnTo>
                <a:lnTo>
                  <a:pt x="605028" y="67056"/>
                </a:lnTo>
                <a:lnTo>
                  <a:pt x="620268" y="70104"/>
                </a:lnTo>
                <a:lnTo>
                  <a:pt x="620268" y="71018"/>
                </a:lnTo>
                <a:lnTo>
                  <a:pt x="626364" y="74676"/>
                </a:lnTo>
                <a:lnTo>
                  <a:pt x="626364" y="73152"/>
                </a:lnTo>
                <a:lnTo>
                  <a:pt x="637032" y="83820"/>
                </a:lnTo>
                <a:lnTo>
                  <a:pt x="640080" y="91440"/>
                </a:lnTo>
                <a:lnTo>
                  <a:pt x="640080" y="89916"/>
                </a:lnTo>
                <a:lnTo>
                  <a:pt x="643128" y="97536"/>
                </a:lnTo>
                <a:lnTo>
                  <a:pt x="643128" y="106680"/>
                </a:lnTo>
                <a:lnTo>
                  <a:pt x="647700" y="106680"/>
                </a:lnTo>
                <a:lnTo>
                  <a:pt x="647700" y="115824"/>
                </a:lnTo>
                <a:lnTo>
                  <a:pt x="650748" y="115824"/>
                </a:lnTo>
                <a:lnTo>
                  <a:pt x="652272" y="114300"/>
                </a:lnTo>
                <a:close/>
              </a:path>
              <a:path w="739139" h="239394">
                <a:moveTo>
                  <a:pt x="62484" y="239268"/>
                </a:moveTo>
                <a:lnTo>
                  <a:pt x="62484" y="228600"/>
                </a:lnTo>
                <a:lnTo>
                  <a:pt x="57912" y="233172"/>
                </a:lnTo>
                <a:lnTo>
                  <a:pt x="57912" y="239268"/>
                </a:lnTo>
                <a:lnTo>
                  <a:pt x="62484" y="239268"/>
                </a:lnTo>
                <a:close/>
              </a:path>
              <a:path w="739139" h="239394">
                <a:moveTo>
                  <a:pt x="74676" y="83820"/>
                </a:moveTo>
                <a:lnTo>
                  <a:pt x="73152" y="83820"/>
                </a:lnTo>
                <a:lnTo>
                  <a:pt x="73152" y="86360"/>
                </a:lnTo>
                <a:lnTo>
                  <a:pt x="74676" y="83820"/>
                </a:lnTo>
                <a:close/>
              </a:path>
              <a:path w="739139" h="239394">
                <a:moveTo>
                  <a:pt x="91440" y="70104"/>
                </a:moveTo>
                <a:lnTo>
                  <a:pt x="89916" y="70104"/>
                </a:lnTo>
                <a:lnTo>
                  <a:pt x="89916" y="71018"/>
                </a:lnTo>
                <a:lnTo>
                  <a:pt x="91440" y="70104"/>
                </a:lnTo>
                <a:close/>
              </a:path>
              <a:path w="739139" h="239394">
                <a:moveTo>
                  <a:pt x="647700" y="106680"/>
                </a:moveTo>
                <a:lnTo>
                  <a:pt x="617220" y="106680"/>
                </a:lnTo>
                <a:lnTo>
                  <a:pt x="615696" y="108204"/>
                </a:lnTo>
                <a:lnTo>
                  <a:pt x="615696" y="109728"/>
                </a:lnTo>
                <a:lnTo>
                  <a:pt x="614172" y="111252"/>
                </a:lnTo>
                <a:lnTo>
                  <a:pt x="614172" y="112776"/>
                </a:lnTo>
                <a:lnTo>
                  <a:pt x="618744" y="117348"/>
                </a:lnTo>
                <a:lnTo>
                  <a:pt x="618744" y="115824"/>
                </a:lnTo>
                <a:lnTo>
                  <a:pt x="623316" y="108204"/>
                </a:lnTo>
                <a:lnTo>
                  <a:pt x="630936" y="115824"/>
                </a:lnTo>
                <a:lnTo>
                  <a:pt x="643128" y="115824"/>
                </a:lnTo>
                <a:lnTo>
                  <a:pt x="643128" y="111252"/>
                </a:lnTo>
                <a:lnTo>
                  <a:pt x="647700" y="106680"/>
                </a:lnTo>
                <a:close/>
              </a:path>
              <a:path w="739139" h="239394">
                <a:moveTo>
                  <a:pt x="620268" y="71018"/>
                </a:moveTo>
                <a:lnTo>
                  <a:pt x="620268" y="70104"/>
                </a:lnTo>
                <a:lnTo>
                  <a:pt x="618744" y="70104"/>
                </a:lnTo>
                <a:lnTo>
                  <a:pt x="620268" y="71018"/>
                </a:lnTo>
                <a:close/>
              </a:path>
              <a:path w="739139" h="239394">
                <a:moveTo>
                  <a:pt x="630936" y="115824"/>
                </a:moveTo>
                <a:lnTo>
                  <a:pt x="623316" y="108204"/>
                </a:lnTo>
                <a:lnTo>
                  <a:pt x="618744" y="115824"/>
                </a:lnTo>
                <a:lnTo>
                  <a:pt x="630936" y="115824"/>
                </a:lnTo>
                <a:close/>
              </a:path>
              <a:path w="739139" h="239394">
                <a:moveTo>
                  <a:pt x="676656" y="161544"/>
                </a:moveTo>
                <a:lnTo>
                  <a:pt x="630936" y="115824"/>
                </a:lnTo>
                <a:lnTo>
                  <a:pt x="618744" y="115824"/>
                </a:lnTo>
                <a:lnTo>
                  <a:pt x="618744" y="117348"/>
                </a:lnTo>
                <a:lnTo>
                  <a:pt x="673608" y="172212"/>
                </a:lnTo>
                <a:lnTo>
                  <a:pt x="673608" y="164592"/>
                </a:lnTo>
                <a:lnTo>
                  <a:pt x="676656" y="161544"/>
                </a:lnTo>
                <a:close/>
              </a:path>
              <a:path w="739139" h="239394">
                <a:moveTo>
                  <a:pt x="643128" y="105156"/>
                </a:moveTo>
                <a:lnTo>
                  <a:pt x="643128" y="97536"/>
                </a:lnTo>
                <a:lnTo>
                  <a:pt x="641604" y="97536"/>
                </a:lnTo>
                <a:lnTo>
                  <a:pt x="643128" y="105156"/>
                </a:lnTo>
                <a:close/>
              </a:path>
              <a:path w="739139" h="239394">
                <a:moveTo>
                  <a:pt x="647700" y="115824"/>
                </a:moveTo>
                <a:lnTo>
                  <a:pt x="647700" y="106680"/>
                </a:lnTo>
                <a:lnTo>
                  <a:pt x="643128" y="111252"/>
                </a:lnTo>
                <a:lnTo>
                  <a:pt x="643128" y="115824"/>
                </a:lnTo>
                <a:lnTo>
                  <a:pt x="647700" y="115824"/>
                </a:lnTo>
                <a:close/>
              </a:path>
              <a:path w="739139" h="239394">
                <a:moveTo>
                  <a:pt x="679704" y="164592"/>
                </a:moveTo>
                <a:lnTo>
                  <a:pt x="676656" y="161544"/>
                </a:lnTo>
                <a:lnTo>
                  <a:pt x="673608" y="164592"/>
                </a:lnTo>
                <a:lnTo>
                  <a:pt x="679704" y="164592"/>
                </a:lnTo>
                <a:close/>
              </a:path>
              <a:path w="739139" h="239394">
                <a:moveTo>
                  <a:pt x="679704" y="172212"/>
                </a:moveTo>
                <a:lnTo>
                  <a:pt x="679704" y="164592"/>
                </a:lnTo>
                <a:lnTo>
                  <a:pt x="673608" y="164592"/>
                </a:lnTo>
                <a:lnTo>
                  <a:pt x="673608" y="172212"/>
                </a:lnTo>
                <a:lnTo>
                  <a:pt x="675132" y="173736"/>
                </a:lnTo>
                <a:lnTo>
                  <a:pt x="678180" y="173736"/>
                </a:lnTo>
                <a:lnTo>
                  <a:pt x="679704" y="172212"/>
                </a:lnTo>
                <a:close/>
              </a:path>
              <a:path w="739139" h="239394">
                <a:moveTo>
                  <a:pt x="733044" y="118872"/>
                </a:moveTo>
                <a:lnTo>
                  <a:pt x="733044" y="115824"/>
                </a:lnTo>
                <a:lnTo>
                  <a:pt x="722376" y="115824"/>
                </a:lnTo>
                <a:lnTo>
                  <a:pt x="676656" y="161544"/>
                </a:lnTo>
                <a:lnTo>
                  <a:pt x="679704" y="164592"/>
                </a:lnTo>
                <a:lnTo>
                  <a:pt x="679704" y="172212"/>
                </a:lnTo>
                <a:lnTo>
                  <a:pt x="733044" y="118872"/>
                </a:lnTo>
                <a:close/>
              </a:path>
              <a:path w="739139" h="239394">
                <a:moveTo>
                  <a:pt x="739140" y="112776"/>
                </a:moveTo>
                <a:lnTo>
                  <a:pt x="739140" y="111252"/>
                </a:lnTo>
                <a:lnTo>
                  <a:pt x="737616" y="109728"/>
                </a:lnTo>
                <a:lnTo>
                  <a:pt x="737616" y="108204"/>
                </a:lnTo>
                <a:lnTo>
                  <a:pt x="736092" y="106680"/>
                </a:lnTo>
                <a:lnTo>
                  <a:pt x="705612" y="106680"/>
                </a:lnTo>
                <a:lnTo>
                  <a:pt x="710184" y="111252"/>
                </a:lnTo>
                <a:lnTo>
                  <a:pt x="710184" y="115824"/>
                </a:lnTo>
                <a:lnTo>
                  <a:pt x="722376" y="115824"/>
                </a:lnTo>
                <a:lnTo>
                  <a:pt x="729996" y="108204"/>
                </a:lnTo>
                <a:lnTo>
                  <a:pt x="733044" y="115824"/>
                </a:lnTo>
                <a:lnTo>
                  <a:pt x="733044" y="118872"/>
                </a:lnTo>
                <a:lnTo>
                  <a:pt x="739140" y="112776"/>
                </a:lnTo>
                <a:close/>
              </a:path>
              <a:path w="739139" h="239394">
                <a:moveTo>
                  <a:pt x="710184" y="115824"/>
                </a:moveTo>
                <a:lnTo>
                  <a:pt x="710184" y="111252"/>
                </a:lnTo>
                <a:lnTo>
                  <a:pt x="705612" y="106680"/>
                </a:lnTo>
                <a:lnTo>
                  <a:pt x="705612" y="115824"/>
                </a:lnTo>
                <a:lnTo>
                  <a:pt x="710184" y="115824"/>
                </a:lnTo>
                <a:close/>
              </a:path>
              <a:path w="739139" h="239394">
                <a:moveTo>
                  <a:pt x="733044" y="115824"/>
                </a:moveTo>
                <a:lnTo>
                  <a:pt x="729996" y="108204"/>
                </a:lnTo>
                <a:lnTo>
                  <a:pt x="722376" y="115824"/>
                </a:lnTo>
                <a:lnTo>
                  <a:pt x="733044" y="11582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7294" y="2025396"/>
            <a:ext cx="1548765" cy="228600"/>
          </a:xfrm>
          <a:custGeom>
            <a:avLst/>
            <a:gdLst/>
            <a:ahLst/>
            <a:cxnLst/>
            <a:rect l="l" t="t" r="r" b="b"/>
            <a:pathLst>
              <a:path w="1548765" h="228600">
                <a:moveTo>
                  <a:pt x="1548384" y="228600"/>
                </a:moveTo>
                <a:lnTo>
                  <a:pt x="1548384" y="100584"/>
                </a:lnTo>
                <a:lnTo>
                  <a:pt x="1540383" y="61722"/>
                </a:lnTo>
                <a:lnTo>
                  <a:pt x="1518666" y="29718"/>
                </a:lnTo>
                <a:lnTo>
                  <a:pt x="1486662" y="8001"/>
                </a:lnTo>
                <a:lnTo>
                  <a:pt x="1447800" y="0"/>
                </a:lnTo>
                <a:lnTo>
                  <a:pt x="129540" y="0"/>
                </a:lnTo>
                <a:lnTo>
                  <a:pt x="90678" y="8001"/>
                </a:lnTo>
                <a:lnTo>
                  <a:pt x="58674" y="29718"/>
                </a:lnTo>
                <a:lnTo>
                  <a:pt x="36957" y="61722"/>
                </a:lnTo>
                <a:lnTo>
                  <a:pt x="28956" y="100584"/>
                </a:lnTo>
                <a:lnTo>
                  <a:pt x="28956" y="106680"/>
                </a:lnTo>
                <a:lnTo>
                  <a:pt x="0" y="106680"/>
                </a:lnTo>
                <a:lnTo>
                  <a:pt x="57912" y="164592"/>
                </a:lnTo>
                <a:lnTo>
                  <a:pt x="86868" y="134853"/>
                </a:lnTo>
                <a:lnTo>
                  <a:pt x="86868" y="100584"/>
                </a:lnTo>
                <a:lnTo>
                  <a:pt x="90106" y="84272"/>
                </a:lnTo>
                <a:lnTo>
                  <a:pt x="99060" y="70675"/>
                </a:lnTo>
                <a:lnTo>
                  <a:pt x="112585" y="61364"/>
                </a:lnTo>
                <a:lnTo>
                  <a:pt x="129540" y="57912"/>
                </a:lnTo>
                <a:lnTo>
                  <a:pt x="1447800" y="57912"/>
                </a:lnTo>
                <a:lnTo>
                  <a:pt x="1464754" y="61364"/>
                </a:lnTo>
                <a:lnTo>
                  <a:pt x="1478280" y="70675"/>
                </a:lnTo>
                <a:lnTo>
                  <a:pt x="1487233" y="84272"/>
                </a:lnTo>
                <a:lnTo>
                  <a:pt x="1490472" y="100584"/>
                </a:lnTo>
                <a:lnTo>
                  <a:pt x="1490472" y="228600"/>
                </a:lnTo>
                <a:lnTo>
                  <a:pt x="1548384" y="228600"/>
                </a:lnTo>
                <a:close/>
              </a:path>
              <a:path w="1548765" h="228600">
                <a:moveTo>
                  <a:pt x="114300" y="106680"/>
                </a:moveTo>
                <a:lnTo>
                  <a:pt x="86868" y="106680"/>
                </a:lnTo>
                <a:lnTo>
                  <a:pt x="86868" y="134853"/>
                </a:lnTo>
                <a:lnTo>
                  <a:pt x="114300" y="10668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2721" y="2020824"/>
            <a:ext cx="1557655" cy="239395"/>
          </a:xfrm>
          <a:custGeom>
            <a:avLst/>
            <a:gdLst/>
            <a:ahLst/>
            <a:cxnLst/>
            <a:rect l="l" t="t" r="r" b="b"/>
            <a:pathLst>
              <a:path w="1557654" h="239394">
                <a:moveTo>
                  <a:pt x="33528" y="106680"/>
                </a:moveTo>
                <a:lnTo>
                  <a:pt x="3048" y="106680"/>
                </a:lnTo>
                <a:lnTo>
                  <a:pt x="0" y="109728"/>
                </a:lnTo>
                <a:lnTo>
                  <a:pt x="0" y="112776"/>
                </a:lnTo>
                <a:lnTo>
                  <a:pt x="4572" y="117348"/>
                </a:lnTo>
                <a:lnTo>
                  <a:pt x="4572" y="115824"/>
                </a:lnTo>
                <a:lnTo>
                  <a:pt x="9144" y="108204"/>
                </a:lnTo>
                <a:lnTo>
                  <a:pt x="16764" y="115824"/>
                </a:lnTo>
                <a:lnTo>
                  <a:pt x="28956" y="115824"/>
                </a:lnTo>
                <a:lnTo>
                  <a:pt x="28956" y="111252"/>
                </a:lnTo>
                <a:lnTo>
                  <a:pt x="33528" y="106680"/>
                </a:lnTo>
                <a:close/>
              </a:path>
              <a:path w="1557654" h="239394">
                <a:moveTo>
                  <a:pt x="16764" y="115824"/>
                </a:moveTo>
                <a:lnTo>
                  <a:pt x="9144" y="108204"/>
                </a:lnTo>
                <a:lnTo>
                  <a:pt x="4572" y="115824"/>
                </a:lnTo>
                <a:lnTo>
                  <a:pt x="16764" y="115824"/>
                </a:lnTo>
                <a:close/>
              </a:path>
              <a:path w="1557654" h="239394">
                <a:moveTo>
                  <a:pt x="62484" y="161544"/>
                </a:moveTo>
                <a:lnTo>
                  <a:pt x="16764" y="115824"/>
                </a:lnTo>
                <a:lnTo>
                  <a:pt x="4572" y="115824"/>
                </a:lnTo>
                <a:lnTo>
                  <a:pt x="4572" y="117348"/>
                </a:lnTo>
                <a:lnTo>
                  <a:pt x="59436" y="172212"/>
                </a:lnTo>
                <a:lnTo>
                  <a:pt x="59436" y="164592"/>
                </a:lnTo>
                <a:lnTo>
                  <a:pt x="62484" y="161544"/>
                </a:lnTo>
                <a:close/>
              </a:path>
              <a:path w="1557654" h="239394">
                <a:moveTo>
                  <a:pt x="1557528" y="236220"/>
                </a:moveTo>
                <a:lnTo>
                  <a:pt x="1557528" y="94488"/>
                </a:lnTo>
                <a:lnTo>
                  <a:pt x="1556004" y="83820"/>
                </a:lnTo>
                <a:lnTo>
                  <a:pt x="1552956" y="74676"/>
                </a:lnTo>
                <a:lnTo>
                  <a:pt x="1549908" y="64008"/>
                </a:lnTo>
                <a:lnTo>
                  <a:pt x="1545336" y="54864"/>
                </a:lnTo>
                <a:lnTo>
                  <a:pt x="1539240" y="47244"/>
                </a:lnTo>
                <a:lnTo>
                  <a:pt x="1533144" y="38100"/>
                </a:lnTo>
                <a:lnTo>
                  <a:pt x="1519428" y="24384"/>
                </a:lnTo>
                <a:lnTo>
                  <a:pt x="1511808" y="18288"/>
                </a:lnTo>
                <a:lnTo>
                  <a:pt x="1484376" y="4572"/>
                </a:lnTo>
                <a:lnTo>
                  <a:pt x="1452372" y="0"/>
                </a:lnTo>
                <a:lnTo>
                  <a:pt x="134112" y="0"/>
                </a:lnTo>
                <a:lnTo>
                  <a:pt x="74676" y="18288"/>
                </a:lnTo>
                <a:lnTo>
                  <a:pt x="47244" y="47244"/>
                </a:lnTo>
                <a:lnTo>
                  <a:pt x="41148" y="54864"/>
                </a:lnTo>
                <a:lnTo>
                  <a:pt x="36576" y="64008"/>
                </a:lnTo>
                <a:lnTo>
                  <a:pt x="33528" y="74676"/>
                </a:lnTo>
                <a:lnTo>
                  <a:pt x="30480" y="83820"/>
                </a:lnTo>
                <a:lnTo>
                  <a:pt x="28956" y="94488"/>
                </a:lnTo>
                <a:lnTo>
                  <a:pt x="28956" y="106680"/>
                </a:lnTo>
                <a:lnTo>
                  <a:pt x="33528" y="106680"/>
                </a:lnTo>
                <a:lnTo>
                  <a:pt x="33528" y="115824"/>
                </a:lnTo>
                <a:lnTo>
                  <a:pt x="36576" y="115824"/>
                </a:lnTo>
                <a:lnTo>
                  <a:pt x="38100" y="114300"/>
                </a:lnTo>
                <a:lnTo>
                  <a:pt x="38100" y="105156"/>
                </a:lnTo>
                <a:lnTo>
                  <a:pt x="39624" y="96012"/>
                </a:lnTo>
                <a:lnTo>
                  <a:pt x="39624" y="86868"/>
                </a:lnTo>
                <a:lnTo>
                  <a:pt x="45720" y="68580"/>
                </a:lnTo>
                <a:lnTo>
                  <a:pt x="80772" y="25908"/>
                </a:lnTo>
                <a:lnTo>
                  <a:pt x="96012" y="18288"/>
                </a:lnTo>
                <a:lnTo>
                  <a:pt x="105156" y="13716"/>
                </a:lnTo>
                <a:lnTo>
                  <a:pt x="123444" y="10668"/>
                </a:lnTo>
                <a:lnTo>
                  <a:pt x="1461516" y="10668"/>
                </a:lnTo>
                <a:lnTo>
                  <a:pt x="1498092" y="21336"/>
                </a:lnTo>
                <a:lnTo>
                  <a:pt x="1531620" y="51816"/>
                </a:lnTo>
                <a:lnTo>
                  <a:pt x="1546860" y="96012"/>
                </a:lnTo>
                <a:lnTo>
                  <a:pt x="1548384" y="105156"/>
                </a:lnTo>
                <a:lnTo>
                  <a:pt x="1548384" y="228600"/>
                </a:lnTo>
                <a:lnTo>
                  <a:pt x="1552956" y="228600"/>
                </a:lnTo>
                <a:lnTo>
                  <a:pt x="1552956" y="239268"/>
                </a:lnTo>
                <a:lnTo>
                  <a:pt x="1556004" y="239268"/>
                </a:lnTo>
                <a:lnTo>
                  <a:pt x="1557528" y="236220"/>
                </a:lnTo>
                <a:close/>
              </a:path>
              <a:path w="1557654" h="239394">
                <a:moveTo>
                  <a:pt x="33528" y="115824"/>
                </a:moveTo>
                <a:lnTo>
                  <a:pt x="33528" y="106680"/>
                </a:lnTo>
                <a:lnTo>
                  <a:pt x="28956" y="111252"/>
                </a:lnTo>
                <a:lnTo>
                  <a:pt x="28956" y="115824"/>
                </a:lnTo>
                <a:lnTo>
                  <a:pt x="33528" y="115824"/>
                </a:lnTo>
                <a:close/>
              </a:path>
              <a:path w="1557654" h="239394">
                <a:moveTo>
                  <a:pt x="65532" y="164592"/>
                </a:moveTo>
                <a:lnTo>
                  <a:pt x="62484" y="161544"/>
                </a:lnTo>
                <a:lnTo>
                  <a:pt x="59436" y="164592"/>
                </a:lnTo>
                <a:lnTo>
                  <a:pt x="65532" y="164592"/>
                </a:lnTo>
                <a:close/>
              </a:path>
              <a:path w="1557654" h="239394">
                <a:moveTo>
                  <a:pt x="65532" y="172212"/>
                </a:moveTo>
                <a:lnTo>
                  <a:pt x="65532" y="164592"/>
                </a:lnTo>
                <a:lnTo>
                  <a:pt x="59436" y="164592"/>
                </a:lnTo>
                <a:lnTo>
                  <a:pt x="59436" y="172212"/>
                </a:lnTo>
                <a:lnTo>
                  <a:pt x="60960" y="173736"/>
                </a:lnTo>
                <a:lnTo>
                  <a:pt x="64008" y="173736"/>
                </a:lnTo>
                <a:lnTo>
                  <a:pt x="65532" y="172212"/>
                </a:lnTo>
                <a:close/>
              </a:path>
              <a:path w="1557654" h="239394">
                <a:moveTo>
                  <a:pt x="118872" y="118872"/>
                </a:moveTo>
                <a:lnTo>
                  <a:pt x="118872" y="115824"/>
                </a:lnTo>
                <a:lnTo>
                  <a:pt x="108204" y="115824"/>
                </a:lnTo>
                <a:lnTo>
                  <a:pt x="62484" y="161544"/>
                </a:lnTo>
                <a:lnTo>
                  <a:pt x="65532" y="164592"/>
                </a:lnTo>
                <a:lnTo>
                  <a:pt x="65532" y="172212"/>
                </a:lnTo>
                <a:lnTo>
                  <a:pt x="118872" y="118872"/>
                </a:lnTo>
                <a:close/>
              </a:path>
              <a:path w="1557654" h="239394">
                <a:moveTo>
                  <a:pt x="1499616" y="228600"/>
                </a:moveTo>
                <a:lnTo>
                  <a:pt x="1499616" y="94488"/>
                </a:lnTo>
                <a:lnTo>
                  <a:pt x="1496568" y="86868"/>
                </a:lnTo>
                <a:lnTo>
                  <a:pt x="1491996" y="79248"/>
                </a:lnTo>
                <a:lnTo>
                  <a:pt x="1491996" y="77724"/>
                </a:lnTo>
                <a:lnTo>
                  <a:pt x="1479804" y="65532"/>
                </a:lnTo>
                <a:lnTo>
                  <a:pt x="1478280" y="65532"/>
                </a:lnTo>
                <a:lnTo>
                  <a:pt x="1472184" y="60960"/>
                </a:lnTo>
                <a:lnTo>
                  <a:pt x="1470660" y="60960"/>
                </a:lnTo>
                <a:lnTo>
                  <a:pt x="1463040" y="59436"/>
                </a:lnTo>
                <a:lnTo>
                  <a:pt x="1463040" y="57912"/>
                </a:lnTo>
                <a:lnTo>
                  <a:pt x="123444" y="57912"/>
                </a:lnTo>
                <a:lnTo>
                  <a:pt x="123444" y="59436"/>
                </a:lnTo>
                <a:lnTo>
                  <a:pt x="115824" y="60960"/>
                </a:lnTo>
                <a:lnTo>
                  <a:pt x="114300" y="60960"/>
                </a:lnTo>
                <a:lnTo>
                  <a:pt x="108204" y="65532"/>
                </a:lnTo>
                <a:lnTo>
                  <a:pt x="106680" y="65532"/>
                </a:lnTo>
                <a:lnTo>
                  <a:pt x="100584" y="71628"/>
                </a:lnTo>
                <a:lnTo>
                  <a:pt x="99060" y="71628"/>
                </a:lnTo>
                <a:lnTo>
                  <a:pt x="94488" y="77724"/>
                </a:lnTo>
                <a:lnTo>
                  <a:pt x="94488" y="79248"/>
                </a:lnTo>
                <a:lnTo>
                  <a:pt x="89916" y="86868"/>
                </a:lnTo>
                <a:lnTo>
                  <a:pt x="86868" y="94488"/>
                </a:lnTo>
                <a:lnTo>
                  <a:pt x="86868" y="114300"/>
                </a:lnTo>
                <a:lnTo>
                  <a:pt x="88392" y="115824"/>
                </a:lnTo>
                <a:lnTo>
                  <a:pt x="91440" y="115824"/>
                </a:lnTo>
                <a:lnTo>
                  <a:pt x="91440" y="106680"/>
                </a:lnTo>
                <a:lnTo>
                  <a:pt x="96012" y="106680"/>
                </a:lnTo>
                <a:lnTo>
                  <a:pt x="96012" y="97536"/>
                </a:lnTo>
                <a:lnTo>
                  <a:pt x="99060" y="89916"/>
                </a:lnTo>
                <a:lnTo>
                  <a:pt x="99060" y="91440"/>
                </a:lnTo>
                <a:lnTo>
                  <a:pt x="102108" y="83820"/>
                </a:lnTo>
                <a:lnTo>
                  <a:pt x="106680" y="77724"/>
                </a:lnTo>
                <a:lnTo>
                  <a:pt x="106680" y="79248"/>
                </a:lnTo>
                <a:lnTo>
                  <a:pt x="112776" y="73152"/>
                </a:lnTo>
                <a:lnTo>
                  <a:pt x="112776" y="74676"/>
                </a:lnTo>
                <a:lnTo>
                  <a:pt x="118872" y="70104"/>
                </a:lnTo>
                <a:lnTo>
                  <a:pt x="124968" y="68884"/>
                </a:lnTo>
                <a:lnTo>
                  <a:pt x="124968" y="68580"/>
                </a:lnTo>
                <a:lnTo>
                  <a:pt x="134112" y="67056"/>
                </a:lnTo>
                <a:lnTo>
                  <a:pt x="1452372" y="67056"/>
                </a:lnTo>
                <a:lnTo>
                  <a:pt x="1461516" y="68580"/>
                </a:lnTo>
                <a:lnTo>
                  <a:pt x="1461516" y="68884"/>
                </a:lnTo>
                <a:lnTo>
                  <a:pt x="1467612" y="70104"/>
                </a:lnTo>
                <a:lnTo>
                  <a:pt x="1473708" y="74676"/>
                </a:lnTo>
                <a:lnTo>
                  <a:pt x="1473708" y="73152"/>
                </a:lnTo>
                <a:lnTo>
                  <a:pt x="1479804" y="79248"/>
                </a:lnTo>
                <a:lnTo>
                  <a:pt x="1479804" y="77724"/>
                </a:lnTo>
                <a:lnTo>
                  <a:pt x="1484376" y="83820"/>
                </a:lnTo>
                <a:lnTo>
                  <a:pt x="1487424" y="91440"/>
                </a:lnTo>
                <a:lnTo>
                  <a:pt x="1487424" y="89916"/>
                </a:lnTo>
                <a:lnTo>
                  <a:pt x="1490472" y="97536"/>
                </a:lnTo>
                <a:lnTo>
                  <a:pt x="1490472" y="236220"/>
                </a:lnTo>
                <a:lnTo>
                  <a:pt x="1493520" y="239268"/>
                </a:lnTo>
                <a:lnTo>
                  <a:pt x="1495044" y="239268"/>
                </a:lnTo>
                <a:lnTo>
                  <a:pt x="1495044" y="228600"/>
                </a:lnTo>
                <a:lnTo>
                  <a:pt x="1499616" y="228600"/>
                </a:lnTo>
                <a:close/>
              </a:path>
              <a:path w="1557654" h="239394">
                <a:moveTo>
                  <a:pt x="123444" y="114300"/>
                </a:moveTo>
                <a:lnTo>
                  <a:pt x="123444" y="108204"/>
                </a:lnTo>
                <a:lnTo>
                  <a:pt x="121920" y="106680"/>
                </a:lnTo>
                <a:lnTo>
                  <a:pt x="91440" y="106680"/>
                </a:lnTo>
                <a:lnTo>
                  <a:pt x="96012" y="111252"/>
                </a:lnTo>
                <a:lnTo>
                  <a:pt x="96012" y="115824"/>
                </a:lnTo>
                <a:lnTo>
                  <a:pt x="108204" y="115824"/>
                </a:lnTo>
                <a:lnTo>
                  <a:pt x="115824" y="108204"/>
                </a:lnTo>
                <a:lnTo>
                  <a:pt x="118872" y="115824"/>
                </a:lnTo>
                <a:lnTo>
                  <a:pt x="118872" y="118872"/>
                </a:lnTo>
                <a:lnTo>
                  <a:pt x="123444" y="114300"/>
                </a:lnTo>
                <a:close/>
              </a:path>
              <a:path w="1557654" h="239394">
                <a:moveTo>
                  <a:pt x="96012" y="115824"/>
                </a:moveTo>
                <a:lnTo>
                  <a:pt x="96012" y="111252"/>
                </a:lnTo>
                <a:lnTo>
                  <a:pt x="91440" y="106680"/>
                </a:lnTo>
                <a:lnTo>
                  <a:pt x="91440" y="115824"/>
                </a:lnTo>
                <a:lnTo>
                  <a:pt x="96012" y="115824"/>
                </a:lnTo>
                <a:close/>
              </a:path>
              <a:path w="1557654" h="239394">
                <a:moveTo>
                  <a:pt x="118872" y="115824"/>
                </a:moveTo>
                <a:lnTo>
                  <a:pt x="115824" y="108204"/>
                </a:lnTo>
                <a:lnTo>
                  <a:pt x="108204" y="115824"/>
                </a:lnTo>
                <a:lnTo>
                  <a:pt x="118872" y="115824"/>
                </a:lnTo>
                <a:close/>
              </a:path>
              <a:path w="1557654" h="239394">
                <a:moveTo>
                  <a:pt x="124968" y="111252"/>
                </a:moveTo>
                <a:lnTo>
                  <a:pt x="123444" y="109728"/>
                </a:lnTo>
                <a:lnTo>
                  <a:pt x="123444" y="112776"/>
                </a:lnTo>
                <a:lnTo>
                  <a:pt x="124968" y="111252"/>
                </a:lnTo>
                <a:close/>
              </a:path>
              <a:path w="1557654" h="239394">
                <a:moveTo>
                  <a:pt x="126492" y="68580"/>
                </a:moveTo>
                <a:lnTo>
                  <a:pt x="124968" y="68580"/>
                </a:lnTo>
                <a:lnTo>
                  <a:pt x="124968" y="68884"/>
                </a:lnTo>
                <a:lnTo>
                  <a:pt x="126492" y="68580"/>
                </a:lnTo>
                <a:close/>
              </a:path>
              <a:path w="1557654" h="239394">
                <a:moveTo>
                  <a:pt x="1461516" y="68884"/>
                </a:moveTo>
                <a:lnTo>
                  <a:pt x="1461516" y="68580"/>
                </a:lnTo>
                <a:lnTo>
                  <a:pt x="1459992" y="68580"/>
                </a:lnTo>
                <a:lnTo>
                  <a:pt x="1461516" y="68884"/>
                </a:lnTo>
                <a:close/>
              </a:path>
              <a:path w="1557654" h="239394">
                <a:moveTo>
                  <a:pt x="1552956" y="228600"/>
                </a:moveTo>
                <a:lnTo>
                  <a:pt x="1495044" y="228600"/>
                </a:lnTo>
                <a:lnTo>
                  <a:pt x="1499616" y="233172"/>
                </a:lnTo>
                <a:lnTo>
                  <a:pt x="1499616" y="239268"/>
                </a:lnTo>
                <a:lnTo>
                  <a:pt x="1548384" y="239268"/>
                </a:lnTo>
                <a:lnTo>
                  <a:pt x="1548384" y="233172"/>
                </a:lnTo>
                <a:lnTo>
                  <a:pt x="1552956" y="228600"/>
                </a:lnTo>
                <a:close/>
              </a:path>
              <a:path w="1557654" h="239394">
                <a:moveTo>
                  <a:pt x="1499616" y="239268"/>
                </a:moveTo>
                <a:lnTo>
                  <a:pt x="1499616" y="233172"/>
                </a:lnTo>
                <a:lnTo>
                  <a:pt x="1495044" y="228600"/>
                </a:lnTo>
                <a:lnTo>
                  <a:pt x="1495044" y="239268"/>
                </a:lnTo>
                <a:lnTo>
                  <a:pt x="1499616" y="239268"/>
                </a:lnTo>
                <a:close/>
              </a:path>
              <a:path w="1557654" h="239394">
                <a:moveTo>
                  <a:pt x="1552956" y="239268"/>
                </a:moveTo>
                <a:lnTo>
                  <a:pt x="1552956" y="228600"/>
                </a:lnTo>
                <a:lnTo>
                  <a:pt x="1548384" y="233172"/>
                </a:lnTo>
                <a:lnTo>
                  <a:pt x="1548384" y="239268"/>
                </a:lnTo>
                <a:lnTo>
                  <a:pt x="1552956" y="2392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7234" y="2401824"/>
            <a:ext cx="566928" cy="77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44702" y="24063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5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0130" y="2401824"/>
            <a:ext cx="79375" cy="696595"/>
          </a:xfrm>
          <a:custGeom>
            <a:avLst/>
            <a:gdLst/>
            <a:ahLst/>
            <a:cxnLst/>
            <a:rect l="l" t="t" r="r" b="b"/>
            <a:pathLst>
              <a:path w="79375" h="696594">
                <a:moveTo>
                  <a:pt x="79248" y="693420"/>
                </a:moveTo>
                <a:lnTo>
                  <a:pt x="79248" y="38100"/>
                </a:lnTo>
                <a:lnTo>
                  <a:pt x="41148" y="0"/>
                </a:lnTo>
                <a:lnTo>
                  <a:pt x="38100" y="0"/>
                </a:lnTo>
                <a:lnTo>
                  <a:pt x="0" y="38100"/>
                </a:lnTo>
                <a:lnTo>
                  <a:pt x="0" y="693420"/>
                </a:lnTo>
                <a:lnTo>
                  <a:pt x="1524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7620" y="685800"/>
                </a:lnTo>
                <a:lnTo>
                  <a:pt x="7620" y="44196"/>
                </a:lnTo>
                <a:lnTo>
                  <a:pt x="9144" y="41148"/>
                </a:lnTo>
                <a:lnTo>
                  <a:pt x="9144" y="42672"/>
                </a:lnTo>
                <a:lnTo>
                  <a:pt x="36576" y="15240"/>
                </a:lnTo>
                <a:lnTo>
                  <a:pt x="36576" y="9144"/>
                </a:lnTo>
                <a:lnTo>
                  <a:pt x="42672" y="9144"/>
                </a:lnTo>
                <a:lnTo>
                  <a:pt x="42672" y="15240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4676" y="685800"/>
                </a:lnTo>
                <a:lnTo>
                  <a:pt x="74676" y="696468"/>
                </a:lnTo>
                <a:lnTo>
                  <a:pt x="77724" y="696468"/>
                </a:lnTo>
                <a:lnTo>
                  <a:pt x="79248" y="693420"/>
                </a:lnTo>
                <a:close/>
              </a:path>
              <a:path w="79375" h="696594">
                <a:moveTo>
                  <a:pt x="74676" y="685800"/>
                </a:moveTo>
                <a:lnTo>
                  <a:pt x="4572" y="685800"/>
                </a:lnTo>
                <a:lnTo>
                  <a:pt x="9144" y="690372"/>
                </a:lnTo>
                <a:lnTo>
                  <a:pt x="9144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4676" y="685800"/>
                </a:lnTo>
                <a:close/>
              </a:path>
              <a:path w="79375" h="696594">
                <a:moveTo>
                  <a:pt x="9144" y="696468"/>
                </a:moveTo>
                <a:lnTo>
                  <a:pt x="9144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9144" y="696468"/>
                </a:lnTo>
                <a:close/>
              </a:path>
              <a:path w="79375" h="696594">
                <a:moveTo>
                  <a:pt x="9144" y="42672"/>
                </a:moveTo>
                <a:lnTo>
                  <a:pt x="9144" y="41148"/>
                </a:lnTo>
                <a:lnTo>
                  <a:pt x="7620" y="44196"/>
                </a:lnTo>
                <a:lnTo>
                  <a:pt x="9144" y="42672"/>
                </a:lnTo>
                <a:close/>
              </a:path>
              <a:path w="79375" h="696594">
                <a:moveTo>
                  <a:pt x="9144" y="685800"/>
                </a:moveTo>
                <a:lnTo>
                  <a:pt x="9144" y="42672"/>
                </a:lnTo>
                <a:lnTo>
                  <a:pt x="7620" y="44196"/>
                </a:lnTo>
                <a:lnTo>
                  <a:pt x="7620" y="685800"/>
                </a:lnTo>
                <a:lnTo>
                  <a:pt x="9144" y="685800"/>
                </a:lnTo>
                <a:close/>
              </a:path>
              <a:path w="79375" h="696594">
                <a:moveTo>
                  <a:pt x="42672" y="9144"/>
                </a:moveTo>
                <a:lnTo>
                  <a:pt x="36576" y="9144"/>
                </a:lnTo>
                <a:lnTo>
                  <a:pt x="39624" y="12192"/>
                </a:lnTo>
                <a:lnTo>
                  <a:pt x="42672" y="9144"/>
                </a:lnTo>
                <a:close/>
              </a:path>
              <a:path w="79375" h="696594">
                <a:moveTo>
                  <a:pt x="39624" y="12192"/>
                </a:moveTo>
                <a:lnTo>
                  <a:pt x="36576" y="9144"/>
                </a:lnTo>
                <a:lnTo>
                  <a:pt x="36576" y="15240"/>
                </a:lnTo>
                <a:lnTo>
                  <a:pt x="39624" y="12192"/>
                </a:lnTo>
                <a:close/>
              </a:path>
              <a:path w="79375" h="696594">
                <a:moveTo>
                  <a:pt x="42672" y="15240"/>
                </a:moveTo>
                <a:lnTo>
                  <a:pt x="42672" y="9144"/>
                </a:lnTo>
                <a:lnTo>
                  <a:pt x="39624" y="12192"/>
                </a:lnTo>
                <a:lnTo>
                  <a:pt x="42672" y="15240"/>
                </a:lnTo>
                <a:close/>
              </a:path>
              <a:path w="79375" h="696594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79375" h="696594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79375" h="696594">
                <a:moveTo>
                  <a:pt x="74676" y="696468"/>
                </a:moveTo>
                <a:lnTo>
                  <a:pt x="74676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11530" y="31302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6958" y="3087624"/>
            <a:ext cx="567055" cy="86995"/>
          </a:xfrm>
          <a:custGeom>
            <a:avLst/>
            <a:gdLst/>
            <a:ahLst/>
            <a:cxnLst/>
            <a:rect l="l" t="t" r="r" b="b"/>
            <a:pathLst>
              <a:path w="567054" h="86994">
                <a:moveTo>
                  <a:pt x="566928" y="83820"/>
                </a:moveTo>
                <a:lnTo>
                  <a:pt x="566928" y="3048"/>
                </a:lnTo>
                <a:lnTo>
                  <a:pt x="565404" y="0"/>
                </a:lnTo>
                <a:lnTo>
                  <a:pt x="1524" y="0"/>
                </a:lnTo>
                <a:lnTo>
                  <a:pt x="0" y="3048"/>
                </a:lnTo>
                <a:lnTo>
                  <a:pt x="0" y="83820"/>
                </a:lnTo>
                <a:lnTo>
                  <a:pt x="1524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7784" y="10668"/>
                </a:lnTo>
                <a:lnTo>
                  <a:pt x="557784" y="4572"/>
                </a:lnTo>
                <a:lnTo>
                  <a:pt x="562356" y="10668"/>
                </a:lnTo>
                <a:lnTo>
                  <a:pt x="562356" y="86868"/>
                </a:lnTo>
                <a:lnTo>
                  <a:pt x="565404" y="86868"/>
                </a:lnTo>
                <a:lnTo>
                  <a:pt x="566928" y="83820"/>
                </a:lnTo>
                <a:close/>
              </a:path>
              <a:path w="567054" h="86994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7054" h="86994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7054" h="86994">
                <a:moveTo>
                  <a:pt x="562356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7784" y="86868"/>
                </a:lnTo>
                <a:lnTo>
                  <a:pt x="557784" y="80772"/>
                </a:lnTo>
                <a:lnTo>
                  <a:pt x="562356" y="76200"/>
                </a:lnTo>
                <a:close/>
              </a:path>
              <a:path w="567054" h="86994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7054" h="86994">
                <a:moveTo>
                  <a:pt x="562356" y="10668"/>
                </a:moveTo>
                <a:lnTo>
                  <a:pt x="557784" y="4572"/>
                </a:lnTo>
                <a:lnTo>
                  <a:pt x="557784" y="10668"/>
                </a:lnTo>
                <a:lnTo>
                  <a:pt x="562356" y="10668"/>
                </a:lnTo>
                <a:close/>
              </a:path>
              <a:path w="567054" h="86994">
                <a:moveTo>
                  <a:pt x="562356" y="76200"/>
                </a:moveTo>
                <a:lnTo>
                  <a:pt x="562356" y="10668"/>
                </a:lnTo>
                <a:lnTo>
                  <a:pt x="557784" y="10668"/>
                </a:lnTo>
                <a:lnTo>
                  <a:pt x="557784" y="76200"/>
                </a:lnTo>
                <a:lnTo>
                  <a:pt x="562356" y="76200"/>
                </a:lnTo>
                <a:close/>
              </a:path>
              <a:path w="567054" h="86994">
                <a:moveTo>
                  <a:pt x="562356" y="86868"/>
                </a:moveTo>
                <a:lnTo>
                  <a:pt x="562356" y="76200"/>
                </a:lnTo>
                <a:lnTo>
                  <a:pt x="557784" y="80772"/>
                </a:lnTo>
                <a:lnTo>
                  <a:pt x="557784" y="86868"/>
                </a:lnTo>
                <a:lnTo>
                  <a:pt x="562356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3570" y="24063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5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7474" y="24018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4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2672" y="0"/>
                </a:lnTo>
                <a:lnTo>
                  <a:pt x="39624" y="0"/>
                </a:lnTo>
                <a:lnTo>
                  <a:pt x="36576" y="1524"/>
                </a:lnTo>
                <a:lnTo>
                  <a:pt x="1524" y="36576"/>
                </a:lnTo>
                <a:lnTo>
                  <a:pt x="1524" y="38100"/>
                </a:lnTo>
                <a:lnTo>
                  <a:pt x="0" y="39624"/>
                </a:lnTo>
                <a:lnTo>
                  <a:pt x="0" y="693420"/>
                </a:lnTo>
                <a:lnTo>
                  <a:pt x="3048" y="696468"/>
                </a:lnTo>
                <a:lnTo>
                  <a:pt x="6096" y="696468"/>
                </a:lnTo>
                <a:lnTo>
                  <a:pt x="6096" y="685800"/>
                </a:lnTo>
                <a:lnTo>
                  <a:pt x="9144" y="685800"/>
                </a:lnTo>
                <a:lnTo>
                  <a:pt x="9144" y="44196"/>
                </a:lnTo>
                <a:lnTo>
                  <a:pt x="10668" y="41148"/>
                </a:lnTo>
                <a:lnTo>
                  <a:pt x="10668" y="42672"/>
                </a:lnTo>
                <a:lnTo>
                  <a:pt x="36576" y="16764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1628" y="44196"/>
                </a:lnTo>
                <a:lnTo>
                  <a:pt x="71628" y="685800"/>
                </a:lnTo>
                <a:lnTo>
                  <a:pt x="76200" y="685800"/>
                </a:lnTo>
                <a:lnTo>
                  <a:pt x="76200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4">
                <a:moveTo>
                  <a:pt x="76200" y="685800"/>
                </a:moveTo>
                <a:lnTo>
                  <a:pt x="6096" y="685800"/>
                </a:lnTo>
                <a:lnTo>
                  <a:pt x="10668" y="690372"/>
                </a:lnTo>
                <a:lnTo>
                  <a:pt x="10668" y="696468"/>
                </a:lnTo>
                <a:lnTo>
                  <a:pt x="71628" y="696468"/>
                </a:lnTo>
                <a:lnTo>
                  <a:pt x="71628" y="690372"/>
                </a:lnTo>
                <a:lnTo>
                  <a:pt x="76200" y="685800"/>
                </a:lnTo>
                <a:close/>
              </a:path>
              <a:path w="81279" h="696594">
                <a:moveTo>
                  <a:pt x="10668" y="696468"/>
                </a:moveTo>
                <a:lnTo>
                  <a:pt x="10668" y="690372"/>
                </a:lnTo>
                <a:lnTo>
                  <a:pt x="6096" y="685800"/>
                </a:lnTo>
                <a:lnTo>
                  <a:pt x="6096" y="696468"/>
                </a:lnTo>
                <a:lnTo>
                  <a:pt x="10668" y="696468"/>
                </a:lnTo>
                <a:close/>
              </a:path>
              <a:path w="81279" h="696594">
                <a:moveTo>
                  <a:pt x="10668" y="42672"/>
                </a:moveTo>
                <a:lnTo>
                  <a:pt x="10668" y="41148"/>
                </a:lnTo>
                <a:lnTo>
                  <a:pt x="9144" y="44196"/>
                </a:lnTo>
                <a:lnTo>
                  <a:pt x="10668" y="42672"/>
                </a:lnTo>
                <a:close/>
              </a:path>
              <a:path w="81279" h="696594">
                <a:moveTo>
                  <a:pt x="10668" y="685800"/>
                </a:moveTo>
                <a:lnTo>
                  <a:pt x="10668" y="42672"/>
                </a:lnTo>
                <a:lnTo>
                  <a:pt x="9144" y="44196"/>
                </a:lnTo>
                <a:lnTo>
                  <a:pt x="9144" y="685800"/>
                </a:lnTo>
                <a:lnTo>
                  <a:pt x="10668" y="685800"/>
                </a:lnTo>
                <a:close/>
              </a:path>
              <a:path w="81279" h="696594">
                <a:moveTo>
                  <a:pt x="44196" y="9144"/>
                </a:moveTo>
                <a:lnTo>
                  <a:pt x="36576" y="9144"/>
                </a:lnTo>
                <a:lnTo>
                  <a:pt x="40386" y="12954"/>
                </a:lnTo>
                <a:lnTo>
                  <a:pt x="44196" y="9144"/>
                </a:lnTo>
                <a:close/>
              </a:path>
              <a:path w="81279" h="696594">
                <a:moveTo>
                  <a:pt x="40386" y="12954"/>
                </a:moveTo>
                <a:lnTo>
                  <a:pt x="36576" y="9144"/>
                </a:lnTo>
                <a:lnTo>
                  <a:pt x="36576" y="16764"/>
                </a:lnTo>
                <a:lnTo>
                  <a:pt x="40386" y="12954"/>
                </a:lnTo>
                <a:close/>
              </a:path>
              <a:path w="81279" h="696594">
                <a:moveTo>
                  <a:pt x="44196" y="16764"/>
                </a:moveTo>
                <a:lnTo>
                  <a:pt x="44196" y="9144"/>
                </a:lnTo>
                <a:lnTo>
                  <a:pt x="40386" y="12954"/>
                </a:lnTo>
                <a:lnTo>
                  <a:pt x="44196" y="16764"/>
                </a:lnTo>
                <a:close/>
              </a:path>
              <a:path w="81279" h="696594">
                <a:moveTo>
                  <a:pt x="76200" y="696468"/>
                </a:moveTo>
                <a:lnTo>
                  <a:pt x="76200" y="685800"/>
                </a:lnTo>
                <a:lnTo>
                  <a:pt x="71628" y="690372"/>
                </a:lnTo>
                <a:lnTo>
                  <a:pt x="71628" y="696468"/>
                </a:lnTo>
                <a:lnTo>
                  <a:pt x="76200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0398" y="31302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4302" y="30876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60" h="86994">
                <a:moveTo>
                  <a:pt x="568452" y="83820"/>
                </a:moveTo>
                <a:lnTo>
                  <a:pt x="568452" y="3048"/>
                </a:lnTo>
                <a:lnTo>
                  <a:pt x="566928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6096" y="86868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6928" y="86868"/>
                </a:lnTo>
                <a:lnTo>
                  <a:pt x="568452" y="83820"/>
                </a:lnTo>
                <a:close/>
              </a:path>
              <a:path w="568960" h="86994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568960" h="86994">
                <a:moveTo>
                  <a:pt x="10668" y="762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76200"/>
                </a:lnTo>
                <a:lnTo>
                  <a:pt x="10668" y="76200"/>
                </a:lnTo>
                <a:close/>
              </a:path>
              <a:path w="568960" h="86994">
                <a:moveTo>
                  <a:pt x="563880" y="76200"/>
                </a:moveTo>
                <a:lnTo>
                  <a:pt x="6096" y="76200"/>
                </a:lnTo>
                <a:lnTo>
                  <a:pt x="10668" y="80772"/>
                </a:lnTo>
                <a:lnTo>
                  <a:pt x="10668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60" h="86994">
                <a:moveTo>
                  <a:pt x="10668" y="86868"/>
                </a:moveTo>
                <a:lnTo>
                  <a:pt x="10668" y="80772"/>
                </a:lnTo>
                <a:lnTo>
                  <a:pt x="6096" y="76200"/>
                </a:lnTo>
                <a:lnTo>
                  <a:pt x="6096" y="86868"/>
                </a:lnTo>
                <a:lnTo>
                  <a:pt x="10668" y="86868"/>
                </a:lnTo>
                <a:close/>
              </a:path>
              <a:path w="568960" h="86994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60" h="86994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60" h="86994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62662" y="3392423"/>
            <a:ext cx="2255520" cy="84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2994" y="2406396"/>
            <a:ext cx="71755" cy="685800"/>
          </a:xfrm>
          <a:custGeom>
            <a:avLst/>
            <a:gdLst/>
            <a:ahLst/>
            <a:cxnLst/>
            <a:rect l="l" t="t" r="r" b="b"/>
            <a:pathLst>
              <a:path w="71754" h="685800">
                <a:moveTo>
                  <a:pt x="71628" y="685800"/>
                </a:moveTo>
                <a:lnTo>
                  <a:pt x="71628" y="36576"/>
                </a:lnTo>
                <a:lnTo>
                  <a:pt x="36576" y="0"/>
                </a:lnTo>
                <a:lnTo>
                  <a:pt x="0" y="36576"/>
                </a:lnTo>
                <a:lnTo>
                  <a:pt x="0" y="685800"/>
                </a:lnTo>
                <a:lnTo>
                  <a:pt x="71628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8421" y="24018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4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9624" y="0"/>
                </a:lnTo>
                <a:lnTo>
                  <a:pt x="36576" y="1524"/>
                </a:lnTo>
                <a:lnTo>
                  <a:pt x="1524" y="36576"/>
                </a:lnTo>
                <a:lnTo>
                  <a:pt x="1524" y="38100"/>
                </a:lnTo>
                <a:lnTo>
                  <a:pt x="0" y="39624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9144" y="685800"/>
                </a:lnTo>
                <a:lnTo>
                  <a:pt x="9144" y="44196"/>
                </a:lnTo>
                <a:lnTo>
                  <a:pt x="10668" y="41148"/>
                </a:lnTo>
                <a:lnTo>
                  <a:pt x="10668" y="42672"/>
                </a:lnTo>
                <a:lnTo>
                  <a:pt x="36576" y="16764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6200" y="685800"/>
                </a:lnTo>
                <a:lnTo>
                  <a:pt x="76200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4">
                <a:moveTo>
                  <a:pt x="76200" y="685800"/>
                </a:moveTo>
                <a:lnTo>
                  <a:pt x="4572" y="685800"/>
                </a:lnTo>
                <a:lnTo>
                  <a:pt x="10668" y="690372"/>
                </a:lnTo>
                <a:lnTo>
                  <a:pt x="10668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6200" y="685800"/>
                </a:lnTo>
                <a:close/>
              </a:path>
              <a:path w="81279" h="696594">
                <a:moveTo>
                  <a:pt x="10668" y="696468"/>
                </a:moveTo>
                <a:lnTo>
                  <a:pt x="10668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10668" y="696468"/>
                </a:lnTo>
                <a:close/>
              </a:path>
              <a:path w="81279" h="696594">
                <a:moveTo>
                  <a:pt x="10668" y="42672"/>
                </a:moveTo>
                <a:lnTo>
                  <a:pt x="10668" y="41148"/>
                </a:lnTo>
                <a:lnTo>
                  <a:pt x="9144" y="44196"/>
                </a:lnTo>
                <a:lnTo>
                  <a:pt x="10668" y="42672"/>
                </a:lnTo>
                <a:close/>
              </a:path>
              <a:path w="81279" h="696594">
                <a:moveTo>
                  <a:pt x="10668" y="685800"/>
                </a:moveTo>
                <a:lnTo>
                  <a:pt x="10668" y="42672"/>
                </a:lnTo>
                <a:lnTo>
                  <a:pt x="9144" y="44196"/>
                </a:lnTo>
                <a:lnTo>
                  <a:pt x="9144" y="685800"/>
                </a:lnTo>
                <a:lnTo>
                  <a:pt x="10668" y="685800"/>
                </a:lnTo>
                <a:close/>
              </a:path>
              <a:path w="81279" h="696594">
                <a:moveTo>
                  <a:pt x="44196" y="9144"/>
                </a:moveTo>
                <a:lnTo>
                  <a:pt x="36576" y="9144"/>
                </a:lnTo>
                <a:lnTo>
                  <a:pt x="40386" y="12954"/>
                </a:lnTo>
                <a:lnTo>
                  <a:pt x="44196" y="9144"/>
                </a:lnTo>
                <a:close/>
              </a:path>
              <a:path w="81279" h="696594">
                <a:moveTo>
                  <a:pt x="40386" y="12954"/>
                </a:moveTo>
                <a:lnTo>
                  <a:pt x="36576" y="9144"/>
                </a:lnTo>
                <a:lnTo>
                  <a:pt x="36576" y="16764"/>
                </a:lnTo>
                <a:lnTo>
                  <a:pt x="40386" y="12954"/>
                </a:lnTo>
                <a:close/>
              </a:path>
              <a:path w="81279" h="696594">
                <a:moveTo>
                  <a:pt x="44196" y="16764"/>
                </a:moveTo>
                <a:lnTo>
                  <a:pt x="44196" y="9144"/>
                </a:lnTo>
                <a:lnTo>
                  <a:pt x="40386" y="12954"/>
                </a:lnTo>
                <a:lnTo>
                  <a:pt x="44196" y="16764"/>
                </a:lnTo>
                <a:close/>
              </a:path>
              <a:path w="81279" h="696594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4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4">
                <a:moveTo>
                  <a:pt x="76200" y="696468"/>
                </a:moveTo>
                <a:lnTo>
                  <a:pt x="76200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6200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1346" y="31302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5250" y="30876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4">
                <a:moveTo>
                  <a:pt x="568452" y="83820"/>
                </a:moveTo>
                <a:lnTo>
                  <a:pt x="568452" y="3048"/>
                </a:lnTo>
                <a:lnTo>
                  <a:pt x="566928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6096" y="86868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6928" y="86868"/>
                </a:lnTo>
                <a:lnTo>
                  <a:pt x="568452" y="83820"/>
                </a:lnTo>
                <a:close/>
              </a:path>
              <a:path w="568959" h="86994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568959" h="86994">
                <a:moveTo>
                  <a:pt x="10668" y="762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76200"/>
                </a:lnTo>
                <a:lnTo>
                  <a:pt x="10668" y="76200"/>
                </a:lnTo>
                <a:close/>
              </a:path>
              <a:path w="568959" h="86994">
                <a:moveTo>
                  <a:pt x="563880" y="76200"/>
                </a:moveTo>
                <a:lnTo>
                  <a:pt x="6096" y="76200"/>
                </a:lnTo>
                <a:lnTo>
                  <a:pt x="10668" y="80772"/>
                </a:lnTo>
                <a:lnTo>
                  <a:pt x="10668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4">
                <a:moveTo>
                  <a:pt x="10668" y="86868"/>
                </a:moveTo>
                <a:lnTo>
                  <a:pt x="10668" y="80772"/>
                </a:lnTo>
                <a:lnTo>
                  <a:pt x="6096" y="76200"/>
                </a:lnTo>
                <a:lnTo>
                  <a:pt x="6096" y="86868"/>
                </a:lnTo>
                <a:lnTo>
                  <a:pt x="10668" y="86868"/>
                </a:lnTo>
                <a:close/>
              </a:path>
              <a:path w="568959" h="86994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4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4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27014" y="46161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4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2442" y="46116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5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8100" y="0"/>
                </a:lnTo>
                <a:lnTo>
                  <a:pt x="0" y="38100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7620" y="685800"/>
                </a:lnTo>
                <a:lnTo>
                  <a:pt x="7620" y="44196"/>
                </a:lnTo>
                <a:lnTo>
                  <a:pt x="9144" y="41148"/>
                </a:lnTo>
                <a:lnTo>
                  <a:pt x="9144" y="42735"/>
                </a:lnTo>
                <a:lnTo>
                  <a:pt x="36576" y="16446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4676" y="685800"/>
                </a:lnTo>
                <a:lnTo>
                  <a:pt x="74676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5">
                <a:moveTo>
                  <a:pt x="74676" y="685800"/>
                </a:moveTo>
                <a:lnTo>
                  <a:pt x="4572" y="685800"/>
                </a:lnTo>
                <a:lnTo>
                  <a:pt x="9144" y="690372"/>
                </a:lnTo>
                <a:lnTo>
                  <a:pt x="9144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4676" y="685800"/>
                </a:lnTo>
                <a:close/>
              </a:path>
              <a:path w="81279" h="696595">
                <a:moveTo>
                  <a:pt x="9144" y="696468"/>
                </a:moveTo>
                <a:lnTo>
                  <a:pt x="9144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9144" y="696468"/>
                </a:lnTo>
                <a:close/>
              </a:path>
              <a:path w="81279" h="696595">
                <a:moveTo>
                  <a:pt x="9144" y="42735"/>
                </a:moveTo>
                <a:lnTo>
                  <a:pt x="9144" y="41148"/>
                </a:lnTo>
                <a:lnTo>
                  <a:pt x="7620" y="44196"/>
                </a:lnTo>
                <a:lnTo>
                  <a:pt x="9144" y="42735"/>
                </a:lnTo>
                <a:close/>
              </a:path>
              <a:path w="81279" h="696595">
                <a:moveTo>
                  <a:pt x="9144" y="685800"/>
                </a:moveTo>
                <a:lnTo>
                  <a:pt x="9144" y="42735"/>
                </a:lnTo>
                <a:lnTo>
                  <a:pt x="7620" y="44196"/>
                </a:lnTo>
                <a:lnTo>
                  <a:pt x="7620" y="685800"/>
                </a:lnTo>
                <a:lnTo>
                  <a:pt x="9144" y="685800"/>
                </a:lnTo>
                <a:close/>
              </a:path>
              <a:path w="81279" h="696595">
                <a:moveTo>
                  <a:pt x="44196" y="9144"/>
                </a:moveTo>
                <a:lnTo>
                  <a:pt x="36576" y="9144"/>
                </a:lnTo>
                <a:lnTo>
                  <a:pt x="40304" y="12872"/>
                </a:lnTo>
                <a:lnTo>
                  <a:pt x="44196" y="9144"/>
                </a:lnTo>
                <a:close/>
              </a:path>
              <a:path w="81279" h="696595">
                <a:moveTo>
                  <a:pt x="40304" y="12872"/>
                </a:moveTo>
                <a:lnTo>
                  <a:pt x="36576" y="9144"/>
                </a:lnTo>
                <a:lnTo>
                  <a:pt x="36576" y="16446"/>
                </a:lnTo>
                <a:lnTo>
                  <a:pt x="40304" y="12872"/>
                </a:lnTo>
                <a:close/>
              </a:path>
              <a:path w="81279" h="696595">
                <a:moveTo>
                  <a:pt x="44196" y="16764"/>
                </a:moveTo>
                <a:lnTo>
                  <a:pt x="44196" y="9144"/>
                </a:lnTo>
                <a:lnTo>
                  <a:pt x="40304" y="12872"/>
                </a:lnTo>
                <a:lnTo>
                  <a:pt x="44196" y="16764"/>
                </a:lnTo>
                <a:close/>
              </a:path>
              <a:path w="81279" h="696595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5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5">
                <a:moveTo>
                  <a:pt x="74676" y="696468"/>
                </a:moveTo>
                <a:lnTo>
                  <a:pt x="74676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93842" y="5340096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89270" y="52974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5">
                <a:moveTo>
                  <a:pt x="568452" y="83820"/>
                </a:moveTo>
                <a:lnTo>
                  <a:pt x="568452" y="3048"/>
                </a:lnTo>
                <a:lnTo>
                  <a:pt x="565404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5404" y="86868"/>
                </a:lnTo>
                <a:lnTo>
                  <a:pt x="568452" y="83820"/>
                </a:lnTo>
                <a:close/>
              </a:path>
              <a:path w="568959" h="86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8959" h="86995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8959" h="86995">
                <a:moveTo>
                  <a:pt x="563880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5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8959" h="86995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5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5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2994" y="5606796"/>
            <a:ext cx="71755" cy="685800"/>
          </a:xfrm>
          <a:custGeom>
            <a:avLst/>
            <a:gdLst/>
            <a:ahLst/>
            <a:cxnLst/>
            <a:rect l="l" t="t" r="r" b="b"/>
            <a:pathLst>
              <a:path w="71754" h="685800">
                <a:moveTo>
                  <a:pt x="71628" y="685800"/>
                </a:moveTo>
                <a:lnTo>
                  <a:pt x="71628" y="36576"/>
                </a:lnTo>
                <a:lnTo>
                  <a:pt x="36576" y="0"/>
                </a:lnTo>
                <a:lnTo>
                  <a:pt x="0" y="36576"/>
                </a:lnTo>
                <a:lnTo>
                  <a:pt x="0" y="685800"/>
                </a:lnTo>
                <a:lnTo>
                  <a:pt x="71628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38421" y="56022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5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9624" y="0"/>
                </a:lnTo>
                <a:lnTo>
                  <a:pt x="36576" y="1524"/>
                </a:lnTo>
                <a:lnTo>
                  <a:pt x="1524" y="36576"/>
                </a:lnTo>
                <a:lnTo>
                  <a:pt x="1524" y="38100"/>
                </a:lnTo>
                <a:lnTo>
                  <a:pt x="0" y="39624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9144" y="685800"/>
                </a:lnTo>
                <a:lnTo>
                  <a:pt x="9144" y="44196"/>
                </a:lnTo>
                <a:lnTo>
                  <a:pt x="10668" y="41148"/>
                </a:lnTo>
                <a:lnTo>
                  <a:pt x="10668" y="42672"/>
                </a:lnTo>
                <a:lnTo>
                  <a:pt x="36576" y="16764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6200" y="685800"/>
                </a:lnTo>
                <a:lnTo>
                  <a:pt x="76200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5">
                <a:moveTo>
                  <a:pt x="76200" y="685800"/>
                </a:moveTo>
                <a:lnTo>
                  <a:pt x="4572" y="685800"/>
                </a:lnTo>
                <a:lnTo>
                  <a:pt x="10668" y="690372"/>
                </a:lnTo>
                <a:lnTo>
                  <a:pt x="10668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6200" y="685800"/>
                </a:lnTo>
                <a:close/>
              </a:path>
              <a:path w="81279" h="696595">
                <a:moveTo>
                  <a:pt x="10668" y="696468"/>
                </a:moveTo>
                <a:lnTo>
                  <a:pt x="10668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10668" y="696468"/>
                </a:lnTo>
                <a:close/>
              </a:path>
              <a:path w="81279" h="696595">
                <a:moveTo>
                  <a:pt x="10668" y="42672"/>
                </a:moveTo>
                <a:lnTo>
                  <a:pt x="10668" y="41148"/>
                </a:lnTo>
                <a:lnTo>
                  <a:pt x="9144" y="44196"/>
                </a:lnTo>
                <a:lnTo>
                  <a:pt x="10668" y="42672"/>
                </a:lnTo>
                <a:close/>
              </a:path>
              <a:path w="81279" h="696595">
                <a:moveTo>
                  <a:pt x="10668" y="685800"/>
                </a:moveTo>
                <a:lnTo>
                  <a:pt x="10668" y="42672"/>
                </a:lnTo>
                <a:lnTo>
                  <a:pt x="9144" y="44196"/>
                </a:lnTo>
                <a:lnTo>
                  <a:pt x="9144" y="685800"/>
                </a:lnTo>
                <a:lnTo>
                  <a:pt x="10668" y="685800"/>
                </a:lnTo>
                <a:close/>
              </a:path>
              <a:path w="81279" h="696595">
                <a:moveTo>
                  <a:pt x="44196" y="9144"/>
                </a:moveTo>
                <a:lnTo>
                  <a:pt x="36576" y="9144"/>
                </a:lnTo>
                <a:lnTo>
                  <a:pt x="40386" y="12954"/>
                </a:lnTo>
                <a:lnTo>
                  <a:pt x="44196" y="9144"/>
                </a:lnTo>
                <a:close/>
              </a:path>
              <a:path w="81279" h="696595">
                <a:moveTo>
                  <a:pt x="40386" y="12954"/>
                </a:moveTo>
                <a:lnTo>
                  <a:pt x="36576" y="9144"/>
                </a:lnTo>
                <a:lnTo>
                  <a:pt x="36576" y="16764"/>
                </a:lnTo>
                <a:lnTo>
                  <a:pt x="40386" y="12954"/>
                </a:lnTo>
                <a:close/>
              </a:path>
              <a:path w="81279" h="696595">
                <a:moveTo>
                  <a:pt x="44196" y="16764"/>
                </a:moveTo>
                <a:lnTo>
                  <a:pt x="44196" y="9144"/>
                </a:lnTo>
                <a:lnTo>
                  <a:pt x="40386" y="12954"/>
                </a:lnTo>
                <a:lnTo>
                  <a:pt x="44196" y="16764"/>
                </a:lnTo>
                <a:close/>
              </a:path>
              <a:path w="81279" h="696595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5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5">
                <a:moveTo>
                  <a:pt x="76200" y="696468"/>
                </a:moveTo>
                <a:lnTo>
                  <a:pt x="76200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6200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11346" y="63306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5250" y="62880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5">
                <a:moveTo>
                  <a:pt x="568452" y="83820"/>
                </a:moveTo>
                <a:lnTo>
                  <a:pt x="568452" y="3048"/>
                </a:lnTo>
                <a:lnTo>
                  <a:pt x="566928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6096" y="86868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6928" y="86868"/>
                </a:lnTo>
                <a:lnTo>
                  <a:pt x="568452" y="83820"/>
                </a:lnTo>
                <a:close/>
              </a:path>
              <a:path w="568959" h="86995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568959" h="86995">
                <a:moveTo>
                  <a:pt x="10668" y="762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76200"/>
                </a:lnTo>
                <a:lnTo>
                  <a:pt x="10668" y="76200"/>
                </a:lnTo>
                <a:close/>
              </a:path>
              <a:path w="568959" h="86995">
                <a:moveTo>
                  <a:pt x="563880" y="76200"/>
                </a:moveTo>
                <a:lnTo>
                  <a:pt x="6096" y="76200"/>
                </a:lnTo>
                <a:lnTo>
                  <a:pt x="10668" y="80772"/>
                </a:lnTo>
                <a:lnTo>
                  <a:pt x="10668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5">
                <a:moveTo>
                  <a:pt x="10668" y="86868"/>
                </a:moveTo>
                <a:lnTo>
                  <a:pt x="10668" y="80772"/>
                </a:lnTo>
                <a:lnTo>
                  <a:pt x="6096" y="76200"/>
                </a:lnTo>
                <a:lnTo>
                  <a:pt x="6096" y="86868"/>
                </a:lnTo>
                <a:lnTo>
                  <a:pt x="10668" y="86868"/>
                </a:lnTo>
                <a:close/>
              </a:path>
              <a:path w="568959" h="86995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5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5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27014" y="56067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4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62662" y="5588508"/>
            <a:ext cx="1411224" cy="786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22442" y="56022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5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8100" y="0"/>
                </a:lnTo>
                <a:lnTo>
                  <a:pt x="0" y="38100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7620" y="685800"/>
                </a:lnTo>
                <a:lnTo>
                  <a:pt x="7620" y="44196"/>
                </a:lnTo>
                <a:lnTo>
                  <a:pt x="9144" y="41148"/>
                </a:lnTo>
                <a:lnTo>
                  <a:pt x="9144" y="42735"/>
                </a:lnTo>
                <a:lnTo>
                  <a:pt x="36576" y="16446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4676" y="685800"/>
                </a:lnTo>
                <a:lnTo>
                  <a:pt x="74676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5">
                <a:moveTo>
                  <a:pt x="74676" y="685800"/>
                </a:moveTo>
                <a:lnTo>
                  <a:pt x="4572" y="685800"/>
                </a:lnTo>
                <a:lnTo>
                  <a:pt x="9144" y="690372"/>
                </a:lnTo>
                <a:lnTo>
                  <a:pt x="9144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4676" y="685800"/>
                </a:lnTo>
                <a:close/>
              </a:path>
              <a:path w="81279" h="696595">
                <a:moveTo>
                  <a:pt x="9144" y="696468"/>
                </a:moveTo>
                <a:lnTo>
                  <a:pt x="9144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9144" y="696468"/>
                </a:lnTo>
                <a:close/>
              </a:path>
              <a:path w="81279" h="696595">
                <a:moveTo>
                  <a:pt x="9144" y="42735"/>
                </a:moveTo>
                <a:lnTo>
                  <a:pt x="9144" y="41148"/>
                </a:lnTo>
                <a:lnTo>
                  <a:pt x="7620" y="44196"/>
                </a:lnTo>
                <a:lnTo>
                  <a:pt x="9144" y="42735"/>
                </a:lnTo>
                <a:close/>
              </a:path>
              <a:path w="81279" h="696595">
                <a:moveTo>
                  <a:pt x="9144" y="685800"/>
                </a:moveTo>
                <a:lnTo>
                  <a:pt x="9144" y="42735"/>
                </a:lnTo>
                <a:lnTo>
                  <a:pt x="7620" y="44196"/>
                </a:lnTo>
                <a:lnTo>
                  <a:pt x="7620" y="685800"/>
                </a:lnTo>
                <a:lnTo>
                  <a:pt x="9144" y="685800"/>
                </a:lnTo>
                <a:close/>
              </a:path>
              <a:path w="81279" h="696595">
                <a:moveTo>
                  <a:pt x="44196" y="9144"/>
                </a:moveTo>
                <a:lnTo>
                  <a:pt x="36576" y="9144"/>
                </a:lnTo>
                <a:lnTo>
                  <a:pt x="40304" y="12872"/>
                </a:lnTo>
                <a:lnTo>
                  <a:pt x="44196" y="9144"/>
                </a:lnTo>
                <a:close/>
              </a:path>
              <a:path w="81279" h="696595">
                <a:moveTo>
                  <a:pt x="40304" y="12872"/>
                </a:moveTo>
                <a:lnTo>
                  <a:pt x="36576" y="9144"/>
                </a:lnTo>
                <a:lnTo>
                  <a:pt x="36576" y="16446"/>
                </a:lnTo>
                <a:lnTo>
                  <a:pt x="40304" y="12872"/>
                </a:lnTo>
                <a:close/>
              </a:path>
              <a:path w="81279" h="696595">
                <a:moveTo>
                  <a:pt x="44196" y="16764"/>
                </a:moveTo>
                <a:lnTo>
                  <a:pt x="44196" y="9144"/>
                </a:lnTo>
                <a:lnTo>
                  <a:pt x="40304" y="12872"/>
                </a:lnTo>
                <a:lnTo>
                  <a:pt x="44196" y="16764"/>
                </a:lnTo>
                <a:close/>
              </a:path>
              <a:path w="81279" h="696595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5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5">
                <a:moveTo>
                  <a:pt x="74676" y="696468"/>
                </a:moveTo>
                <a:lnTo>
                  <a:pt x="74676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93842" y="6330696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89270" y="62880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5">
                <a:moveTo>
                  <a:pt x="568452" y="83820"/>
                </a:moveTo>
                <a:lnTo>
                  <a:pt x="568452" y="3048"/>
                </a:lnTo>
                <a:lnTo>
                  <a:pt x="565404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5404" y="86868"/>
                </a:lnTo>
                <a:lnTo>
                  <a:pt x="568452" y="83820"/>
                </a:lnTo>
                <a:close/>
              </a:path>
              <a:path w="568959" h="86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8959" h="86995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8959" h="86995">
                <a:moveTo>
                  <a:pt x="563880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5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8959" h="86995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5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5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2202" y="4459224"/>
            <a:ext cx="1411224" cy="925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06958" y="4459224"/>
            <a:ext cx="1411224" cy="925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82718" y="5606796"/>
            <a:ext cx="71755" cy="685800"/>
          </a:xfrm>
          <a:custGeom>
            <a:avLst/>
            <a:gdLst/>
            <a:ahLst/>
            <a:cxnLst/>
            <a:rect l="l" t="t" r="r" b="b"/>
            <a:pathLst>
              <a:path w="71754" h="685800">
                <a:moveTo>
                  <a:pt x="71628" y="685800"/>
                </a:moveTo>
                <a:lnTo>
                  <a:pt x="71628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1628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78146" y="56022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5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8100" y="0"/>
                </a:lnTo>
                <a:lnTo>
                  <a:pt x="1524" y="36576"/>
                </a:lnTo>
                <a:lnTo>
                  <a:pt x="1524" y="38100"/>
                </a:lnTo>
                <a:lnTo>
                  <a:pt x="0" y="39624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9144" y="685800"/>
                </a:lnTo>
                <a:lnTo>
                  <a:pt x="9144" y="44196"/>
                </a:lnTo>
                <a:lnTo>
                  <a:pt x="10668" y="41148"/>
                </a:lnTo>
                <a:lnTo>
                  <a:pt x="10668" y="42672"/>
                </a:lnTo>
                <a:lnTo>
                  <a:pt x="36576" y="16764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6200" y="685800"/>
                </a:lnTo>
                <a:lnTo>
                  <a:pt x="76200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5">
                <a:moveTo>
                  <a:pt x="76200" y="685800"/>
                </a:moveTo>
                <a:lnTo>
                  <a:pt x="4572" y="685800"/>
                </a:lnTo>
                <a:lnTo>
                  <a:pt x="10668" y="690372"/>
                </a:lnTo>
                <a:lnTo>
                  <a:pt x="10668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6200" y="685800"/>
                </a:lnTo>
                <a:close/>
              </a:path>
              <a:path w="81279" h="696595">
                <a:moveTo>
                  <a:pt x="10668" y="696468"/>
                </a:moveTo>
                <a:lnTo>
                  <a:pt x="10668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10668" y="696468"/>
                </a:lnTo>
                <a:close/>
              </a:path>
              <a:path w="81279" h="696595">
                <a:moveTo>
                  <a:pt x="10668" y="42672"/>
                </a:moveTo>
                <a:lnTo>
                  <a:pt x="10668" y="41148"/>
                </a:lnTo>
                <a:lnTo>
                  <a:pt x="9144" y="44196"/>
                </a:lnTo>
                <a:lnTo>
                  <a:pt x="10668" y="42672"/>
                </a:lnTo>
                <a:close/>
              </a:path>
              <a:path w="81279" h="696595">
                <a:moveTo>
                  <a:pt x="10668" y="685800"/>
                </a:moveTo>
                <a:lnTo>
                  <a:pt x="10668" y="42672"/>
                </a:lnTo>
                <a:lnTo>
                  <a:pt x="9144" y="44196"/>
                </a:lnTo>
                <a:lnTo>
                  <a:pt x="9144" y="685800"/>
                </a:lnTo>
                <a:lnTo>
                  <a:pt x="10668" y="685800"/>
                </a:lnTo>
                <a:close/>
              </a:path>
              <a:path w="81279" h="696595">
                <a:moveTo>
                  <a:pt x="44196" y="9144"/>
                </a:moveTo>
                <a:lnTo>
                  <a:pt x="36576" y="9144"/>
                </a:lnTo>
                <a:lnTo>
                  <a:pt x="40386" y="12954"/>
                </a:lnTo>
                <a:lnTo>
                  <a:pt x="44196" y="9144"/>
                </a:lnTo>
                <a:close/>
              </a:path>
              <a:path w="81279" h="696595">
                <a:moveTo>
                  <a:pt x="40386" y="12954"/>
                </a:moveTo>
                <a:lnTo>
                  <a:pt x="36576" y="9144"/>
                </a:lnTo>
                <a:lnTo>
                  <a:pt x="36576" y="16764"/>
                </a:lnTo>
                <a:lnTo>
                  <a:pt x="40386" y="12954"/>
                </a:lnTo>
                <a:close/>
              </a:path>
              <a:path w="81279" h="696595">
                <a:moveTo>
                  <a:pt x="44196" y="16764"/>
                </a:moveTo>
                <a:lnTo>
                  <a:pt x="44196" y="9144"/>
                </a:lnTo>
                <a:lnTo>
                  <a:pt x="40386" y="12954"/>
                </a:lnTo>
                <a:lnTo>
                  <a:pt x="44196" y="16764"/>
                </a:lnTo>
                <a:close/>
              </a:path>
              <a:path w="81279" h="696595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5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5">
                <a:moveTo>
                  <a:pt x="76200" y="696468"/>
                </a:moveTo>
                <a:lnTo>
                  <a:pt x="76200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6200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070" y="63306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44974" y="62880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5">
                <a:moveTo>
                  <a:pt x="568452" y="83820"/>
                </a:moveTo>
                <a:lnTo>
                  <a:pt x="568452" y="3048"/>
                </a:lnTo>
                <a:lnTo>
                  <a:pt x="566928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6096" y="86868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6928" y="86868"/>
                </a:lnTo>
                <a:lnTo>
                  <a:pt x="568452" y="83820"/>
                </a:lnTo>
                <a:close/>
              </a:path>
              <a:path w="568959" h="86995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568959" h="86995">
                <a:moveTo>
                  <a:pt x="10668" y="762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76200"/>
                </a:lnTo>
                <a:lnTo>
                  <a:pt x="10668" y="76200"/>
                </a:lnTo>
                <a:close/>
              </a:path>
              <a:path w="568959" h="86995">
                <a:moveTo>
                  <a:pt x="563880" y="76200"/>
                </a:moveTo>
                <a:lnTo>
                  <a:pt x="6096" y="76200"/>
                </a:lnTo>
                <a:lnTo>
                  <a:pt x="10668" y="80772"/>
                </a:lnTo>
                <a:lnTo>
                  <a:pt x="10668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5">
                <a:moveTo>
                  <a:pt x="10668" y="86868"/>
                </a:moveTo>
                <a:lnTo>
                  <a:pt x="10668" y="80772"/>
                </a:lnTo>
                <a:lnTo>
                  <a:pt x="6096" y="76200"/>
                </a:lnTo>
                <a:lnTo>
                  <a:pt x="6096" y="86868"/>
                </a:lnTo>
                <a:lnTo>
                  <a:pt x="10668" y="86868"/>
                </a:lnTo>
                <a:close/>
              </a:path>
              <a:path w="568959" h="86995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5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5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2406" y="6121908"/>
            <a:ext cx="492759" cy="152400"/>
          </a:xfrm>
          <a:custGeom>
            <a:avLst/>
            <a:gdLst/>
            <a:ahLst/>
            <a:cxnLst/>
            <a:rect l="l" t="t" r="r" b="b"/>
            <a:pathLst>
              <a:path w="492759" h="152400">
                <a:moveTo>
                  <a:pt x="492252" y="126492"/>
                </a:moveTo>
                <a:lnTo>
                  <a:pt x="492252" y="25908"/>
                </a:lnTo>
                <a:lnTo>
                  <a:pt x="490347" y="15430"/>
                </a:lnTo>
                <a:lnTo>
                  <a:pt x="485013" y="7239"/>
                </a:lnTo>
                <a:lnTo>
                  <a:pt x="476821" y="1905"/>
                </a:lnTo>
                <a:lnTo>
                  <a:pt x="466344" y="0"/>
                </a:lnTo>
                <a:lnTo>
                  <a:pt x="25908" y="0"/>
                </a:lnTo>
                <a:lnTo>
                  <a:pt x="15430" y="1905"/>
                </a:lnTo>
                <a:lnTo>
                  <a:pt x="7239" y="7239"/>
                </a:lnTo>
                <a:lnTo>
                  <a:pt x="1905" y="15430"/>
                </a:lnTo>
                <a:lnTo>
                  <a:pt x="0" y="25908"/>
                </a:lnTo>
                <a:lnTo>
                  <a:pt x="0" y="126492"/>
                </a:lnTo>
                <a:lnTo>
                  <a:pt x="1905" y="136969"/>
                </a:lnTo>
                <a:lnTo>
                  <a:pt x="7239" y="145161"/>
                </a:lnTo>
                <a:lnTo>
                  <a:pt x="15430" y="150495"/>
                </a:lnTo>
                <a:lnTo>
                  <a:pt x="25908" y="152400"/>
                </a:lnTo>
                <a:lnTo>
                  <a:pt x="466344" y="152400"/>
                </a:lnTo>
                <a:lnTo>
                  <a:pt x="476821" y="150495"/>
                </a:lnTo>
                <a:lnTo>
                  <a:pt x="485013" y="145161"/>
                </a:lnTo>
                <a:lnTo>
                  <a:pt x="490347" y="136969"/>
                </a:lnTo>
                <a:lnTo>
                  <a:pt x="492252" y="126492"/>
                </a:lnTo>
                <a:close/>
              </a:path>
            </a:pathLst>
          </a:custGeom>
          <a:solidFill>
            <a:srgbClr val="E86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67834" y="6117336"/>
            <a:ext cx="501650" cy="161925"/>
          </a:xfrm>
          <a:custGeom>
            <a:avLst/>
            <a:gdLst/>
            <a:ahLst/>
            <a:cxnLst/>
            <a:rect l="l" t="t" r="r" b="b"/>
            <a:pathLst>
              <a:path w="501650" h="161925">
                <a:moveTo>
                  <a:pt x="4572" y="147828"/>
                </a:moveTo>
                <a:lnTo>
                  <a:pt x="4572" y="13716"/>
                </a:lnTo>
                <a:lnTo>
                  <a:pt x="3048" y="18288"/>
                </a:lnTo>
                <a:lnTo>
                  <a:pt x="1524" y="18288"/>
                </a:lnTo>
                <a:lnTo>
                  <a:pt x="0" y="22860"/>
                </a:lnTo>
                <a:lnTo>
                  <a:pt x="0" y="138684"/>
                </a:lnTo>
                <a:lnTo>
                  <a:pt x="1524" y="143256"/>
                </a:lnTo>
                <a:lnTo>
                  <a:pt x="3048" y="143256"/>
                </a:lnTo>
                <a:lnTo>
                  <a:pt x="4572" y="147828"/>
                </a:lnTo>
                <a:close/>
              </a:path>
              <a:path w="501650" h="161925">
                <a:moveTo>
                  <a:pt x="9144" y="152400"/>
                </a:moveTo>
                <a:lnTo>
                  <a:pt x="9144" y="9144"/>
                </a:lnTo>
                <a:lnTo>
                  <a:pt x="7620" y="9144"/>
                </a:lnTo>
                <a:lnTo>
                  <a:pt x="4572" y="12192"/>
                </a:lnTo>
                <a:lnTo>
                  <a:pt x="4572" y="149352"/>
                </a:lnTo>
                <a:lnTo>
                  <a:pt x="7620" y="152400"/>
                </a:lnTo>
                <a:lnTo>
                  <a:pt x="9144" y="152400"/>
                </a:lnTo>
                <a:close/>
              </a:path>
              <a:path w="501650" h="161925">
                <a:moveTo>
                  <a:pt x="18288" y="12192"/>
                </a:moveTo>
                <a:lnTo>
                  <a:pt x="18288" y="3048"/>
                </a:lnTo>
                <a:lnTo>
                  <a:pt x="13716" y="4572"/>
                </a:lnTo>
                <a:lnTo>
                  <a:pt x="12192" y="4572"/>
                </a:lnTo>
                <a:lnTo>
                  <a:pt x="9144" y="7620"/>
                </a:lnTo>
                <a:lnTo>
                  <a:pt x="9144" y="25908"/>
                </a:lnTo>
                <a:lnTo>
                  <a:pt x="10668" y="21336"/>
                </a:lnTo>
                <a:lnTo>
                  <a:pt x="10668" y="22860"/>
                </a:lnTo>
                <a:lnTo>
                  <a:pt x="12192" y="20574"/>
                </a:lnTo>
                <a:lnTo>
                  <a:pt x="12192" y="18288"/>
                </a:lnTo>
                <a:lnTo>
                  <a:pt x="18288" y="12192"/>
                </a:lnTo>
                <a:close/>
              </a:path>
              <a:path w="501650" h="161925">
                <a:moveTo>
                  <a:pt x="13716" y="143256"/>
                </a:moveTo>
                <a:lnTo>
                  <a:pt x="10668" y="138684"/>
                </a:lnTo>
                <a:lnTo>
                  <a:pt x="10668" y="140208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2192" y="143256"/>
                </a:lnTo>
                <a:lnTo>
                  <a:pt x="13716" y="143256"/>
                </a:lnTo>
                <a:close/>
              </a:path>
              <a:path w="501650" h="161925">
                <a:moveTo>
                  <a:pt x="13716" y="18288"/>
                </a:moveTo>
                <a:lnTo>
                  <a:pt x="12192" y="18288"/>
                </a:lnTo>
                <a:lnTo>
                  <a:pt x="12192" y="20574"/>
                </a:lnTo>
                <a:lnTo>
                  <a:pt x="13716" y="18288"/>
                </a:lnTo>
                <a:close/>
              </a:path>
              <a:path w="501650" h="161925">
                <a:moveTo>
                  <a:pt x="18288" y="158496"/>
                </a:moveTo>
                <a:lnTo>
                  <a:pt x="18288" y="149352"/>
                </a:lnTo>
                <a:lnTo>
                  <a:pt x="12192" y="143256"/>
                </a:lnTo>
                <a:lnTo>
                  <a:pt x="12192" y="156972"/>
                </a:lnTo>
                <a:lnTo>
                  <a:pt x="13716" y="156972"/>
                </a:lnTo>
                <a:lnTo>
                  <a:pt x="18288" y="158496"/>
                </a:lnTo>
                <a:close/>
              </a:path>
              <a:path w="501650" h="161925">
                <a:moveTo>
                  <a:pt x="483108" y="13716"/>
                </a:moveTo>
                <a:lnTo>
                  <a:pt x="483108" y="1524"/>
                </a:lnTo>
                <a:lnTo>
                  <a:pt x="478536" y="0"/>
                </a:lnTo>
                <a:lnTo>
                  <a:pt x="22860" y="0"/>
                </a:lnTo>
                <a:lnTo>
                  <a:pt x="18288" y="1524"/>
                </a:lnTo>
                <a:lnTo>
                  <a:pt x="18288" y="13716"/>
                </a:lnTo>
                <a:lnTo>
                  <a:pt x="21336" y="11684"/>
                </a:lnTo>
                <a:lnTo>
                  <a:pt x="21336" y="10668"/>
                </a:lnTo>
                <a:lnTo>
                  <a:pt x="25908" y="9144"/>
                </a:lnTo>
                <a:lnTo>
                  <a:pt x="475488" y="9144"/>
                </a:lnTo>
                <a:lnTo>
                  <a:pt x="480060" y="10668"/>
                </a:lnTo>
                <a:lnTo>
                  <a:pt x="480060" y="11684"/>
                </a:lnTo>
                <a:lnTo>
                  <a:pt x="483108" y="13716"/>
                </a:lnTo>
                <a:close/>
              </a:path>
              <a:path w="501650" h="161925">
                <a:moveTo>
                  <a:pt x="22860" y="150876"/>
                </a:moveTo>
                <a:lnTo>
                  <a:pt x="18288" y="147828"/>
                </a:lnTo>
                <a:lnTo>
                  <a:pt x="18288" y="160020"/>
                </a:lnTo>
                <a:lnTo>
                  <a:pt x="21336" y="161036"/>
                </a:lnTo>
                <a:lnTo>
                  <a:pt x="21336" y="150876"/>
                </a:lnTo>
                <a:lnTo>
                  <a:pt x="22860" y="150876"/>
                </a:lnTo>
                <a:close/>
              </a:path>
              <a:path w="501650" h="161925">
                <a:moveTo>
                  <a:pt x="22860" y="10668"/>
                </a:moveTo>
                <a:lnTo>
                  <a:pt x="21336" y="10668"/>
                </a:lnTo>
                <a:lnTo>
                  <a:pt x="21336" y="11684"/>
                </a:lnTo>
                <a:lnTo>
                  <a:pt x="22860" y="10668"/>
                </a:lnTo>
                <a:close/>
              </a:path>
              <a:path w="501650" h="161925">
                <a:moveTo>
                  <a:pt x="480060" y="161036"/>
                </a:moveTo>
                <a:lnTo>
                  <a:pt x="480060" y="150876"/>
                </a:lnTo>
                <a:lnTo>
                  <a:pt x="475488" y="152400"/>
                </a:lnTo>
                <a:lnTo>
                  <a:pt x="25908" y="152400"/>
                </a:lnTo>
                <a:lnTo>
                  <a:pt x="21336" y="150876"/>
                </a:lnTo>
                <a:lnTo>
                  <a:pt x="21336" y="161036"/>
                </a:lnTo>
                <a:lnTo>
                  <a:pt x="22860" y="161544"/>
                </a:lnTo>
                <a:lnTo>
                  <a:pt x="478536" y="161544"/>
                </a:lnTo>
                <a:lnTo>
                  <a:pt x="480060" y="161036"/>
                </a:lnTo>
                <a:close/>
              </a:path>
              <a:path w="501650" h="161925">
                <a:moveTo>
                  <a:pt x="480060" y="11684"/>
                </a:moveTo>
                <a:lnTo>
                  <a:pt x="480060" y="10668"/>
                </a:lnTo>
                <a:lnTo>
                  <a:pt x="478536" y="10668"/>
                </a:lnTo>
                <a:lnTo>
                  <a:pt x="480060" y="11684"/>
                </a:lnTo>
                <a:close/>
              </a:path>
              <a:path w="501650" h="161925">
                <a:moveTo>
                  <a:pt x="483108" y="160020"/>
                </a:moveTo>
                <a:lnTo>
                  <a:pt x="483108" y="147828"/>
                </a:lnTo>
                <a:lnTo>
                  <a:pt x="478536" y="150876"/>
                </a:lnTo>
                <a:lnTo>
                  <a:pt x="480060" y="150876"/>
                </a:lnTo>
                <a:lnTo>
                  <a:pt x="480060" y="161036"/>
                </a:lnTo>
                <a:lnTo>
                  <a:pt x="483108" y="160020"/>
                </a:lnTo>
                <a:close/>
              </a:path>
              <a:path w="501650" h="161925">
                <a:moveTo>
                  <a:pt x="492252" y="25908"/>
                </a:moveTo>
                <a:lnTo>
                  <a:pt x="492252" y="7620"/>
                </a:lnTo>
                <a:lnTo>
                  <a:pt x="489204" y="4572"/>
                </a:lnTo>
                <a:lnTo>
                  <a:pt x="487680" y="4572"/>
                </a:lnTo>
                <a:lnTo>
                  <a:pt x="483108" y="3048"/>
                </a:lnTo>
                <a:lnTo>
                  <a:pt x="483108" y="12192"/>
                </a:lnTo>
                <a:lnTo>
                  <a:pt x="489204" y="18288"/>
                </a:lnTo>
                <a:lnTo>
                  <a:pt x="489204" y="20574"/>
                </a:lnTo>
                <a:lnTo>
                  <a:pt x="490728" y="22860"/>
                </a:lnTo>
                <a:lnTo>
                  <a:pt x="490728" y="21336"/>
                </a:lnTo>
                <a:lnTo>
                  <a:pt x="492252" y="25908"/>
                </a:lnTo>
                <a:close/>
              </a:path>
              <a:path w="501650" h="161925">
                <a:moveTo>
                  <a:pt x="489204" y="156972"/>
                </a:moveTo>
                <a:lnTo>
                  <a:pt x="489204" y="143256"/>
                </a:lnTo>
                <a:lnTo>
                  <a:pt x="483108" y="149352"/>
                </a:lnTo>
                <a:lnTo>
                  <a:pt x="483108" y="158496"/>
                </a:lnTo>
                <a:lnTo>
                  <a:pt x="487680" y="156972"/>
                </a:lnTo>
                <a:lnTo>
                  <a:pt x="489204" y="156972"/>
                </a:lnTo>
                <a:close/>
              </a:path>
              <a:path w="501650" h="161925">
                <a:moveTo>
                  <a:pt x="489204" y="20574"/>
                </a:moveTo>
                <a:lnTo>
                  <a:pt x="489204" y="18288"/>
                </a:lnTo>
                <a:lnTo>
                  <a:pt x="487680" y="18288"/>
                </a:lnTo>
                <a:lnTo>
                  <a:pt x="489204" y="20574"/>
                </a:lnTo>
                <a:close/>
              </a:path>
              <a:path w="501650" h="161925">
                <a:moveTo>
                  <a:pt x="492252" y="153924"/>
                </a:moveTo>
                <a:lnTo>
                  <a:pt x="492252" y="135636"/>
                </a:lnTo>
                <a:lnTo>
                  <a:pt x="490728" y="140208"/>
                </a:lnTo>
                <a:lnTo>
                  <a:pt x="490728" y="138684"/>
                </a:lnTo>
                <a:lnTo>
                  <a:pt x="487680" y="143256"/>
                </a:lnTo>
                <a:lnTo>
                  <a:pt x="489204" y="143256"/>
                </a:lnTo>
                <a:lnTo>
                  <a:pt x="489204" y="156972"/>
                </a:lnTo>
                <a:lnTo>
                  <a:pt x="492252" y="153924"/>
                </a:lnTo>
                <a:close/>
              </a:path>
              <a:path w="501650" h="161925">
                <a:moveTo>
                  <a:pt x="496824" y="149352"/>
                </a:moveTo>
                <a:lnTo>
                  <a:pt x="496824" y="12192"/>
                </a:lnTo>
                <a:lnTo>
                  <a:pt x="493776" y="9144"/>
                </a:lnTo>
                <a:lnTo>
                  <a:pt x="492252" y="9144"/>
                </a:lnTo>
                <a:lnTo>
                  <a:pt x="492252" y="152400"/>
                </a:lnTo>
                <a:lnTo>
                  <a:pt x="493776" y="152400"/>
                </a:lnTo>
                <a:lnTo>
                  <a:pt x="496824" y="149352"/>
                </a:lnTo>
                <a:close/>
              </a:path>
              <a:path w="501650" h="161925">
                <a:moveTo>
                  <a:pt x="501396" y="138684"/>
                </a:moveTo>
                <a:lnTo>
                  <a:pt x="501396" y="22860"/>
                </a:lnTo>
                <a:lnTo>
                  <a:pt x="499872" y="18288"/>
                </a:lnTo>
                <a:lnTo>
                  <a:pt x="498348" y="18288"/>
                </a:lnTo>
                <a:lnTo>
                  <a:pt x="496824" y="13716"/>
                </a:lnTo>
                <a:lnTo>
                  <a:pt x="496824" y="147828"/>
                </a:lnTo>
                <a:lnTo>
                  <a:pt x="498348" y="143256"/>
                </a:lnTo>
                <a:lnTo>
                  <a:pt x="499872" y="143256"/>
                </a:lnTo>
                <a:lnTo>
                  <a:pt x="501396" y="13868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16602" y="5954268"/>
            <a:ext cx="422275" cy="152400"/>
          </a:xfrm>
          <a:custGeom>
            <a:avLst/>
            <a:gdLst/>
            <a:ahLst/>
            <a:cxnLst/>
            <a:rect l="l" t="t" r="r" b="b"/>
            <a:pathLst>
              <a:path w="422275" h="152400">
                <a:moveTo>
                  <a:pt x="422148" y="126492"/>
                </a:moveTo>
                <a:lnTo>
                  <a:pt x="422148" y="24384"/>
                </a:lnTo>
                <a:lnTo>
                  <a:pt x="420028" y="14787"/>
                </a:lnTo>
                <a:lnTo>
                  <a:pt x="414337" y="7048"/>
                </a:lnTo>
                <a:lnTo>
                  <a:pt x="406074" y="1881"/>
                </a:lnTo>
                <a:lnTo>
                  <a:pt x="396240" y="0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0" y="126492"/>
                </a:lnTo>
                <a:lnTo>
                  <a:pt x="1881" y="136326"/>
                </a:lnTo>
                <a:lnTo>
                  <a:pt x="7048" y="144589"/>
                </a:lnTo>
                <a:lnTo>
                  <a:pt x="14787" y="150280"/>
                </a:lnTo>
                <a:lnTo>
                  <a:pt x="24384" y="152400"/>
                </a:lnTo>
                <a:lnTo>
                  <a:pt x="396240" y="152400"/>
                </a:lnTo>
                <a:lnTo>
                  <a:pt x="406074" y="150280"/>
                </a:lnTo>
                <a:lnTo>
                  <a:pt x="414337" y="144589"/>
                </a:lnTo>
                <a:lnTo>
                  <a:pt x="420028" y="136326"/>
                </a:lnTo>
                <a:lnTo>
                  <a:pt x="422148" y="12649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12030" y="5949696"/>
            <a:ext cx="431800" cy="161925"/>
          </a:xfrm>
          <a:custGeom>
            <a:avLst/>
            <a:gdLst/>
            <a:ahLst/>
            <a:cxnLst/>
            <a:rect l="l" t="t" r="r" b="b"/>
            <a:pathLst>
              <a:path w="431800" h="161925">
                <a:moveTo>
                  <a:pt x="422148" y="30480"/>
                </a:moveTo>
                <a:lnTo>
                  <a:pt x="422148" y="7620"/>
                </a:lnTo>
                <a:lnTo>
                  <a:pt x="413004" y="1524"/>
                </a:lnTo>
                <a:lnTo>
                  <a:pt x="406908" y="0"/>
                </a:lnTo>
                <a:lnTo>
                  <a:pt x="22860" y="0"/>
                </a:lnTo>
                <a:lnTo>
                  <a:pt x="18288" y="1524"/>
                </a:lnTo>
                <a:lnTo>
                  <a:pt x="16764" y="1524"/>
                </a:lnTo>
                <a:lnTo>
                  <a:pt x="13716" y="4572"/>
                </a:lnTo>
                <a:lnTo>
                  <a:pt x="12192" y="4572"/>
                </a:lnTo>
                <a:lnTo>
                  <a:pt x="9144" y="7620"/>
                </a:lnTo>
                <a:lnTo>
                  <a:pt x="7620" y="7620"/>
                </a:lnTo>
                <a:lnTo>
                  <a:pt x="7620" y="9144"/>
                </a:lnTo>
                <a:lnTo>
                  <a:pt x="4572" y="12192"/>
                </a:lnTo>
                <a:lnTo>
                  <a:pt x="4572" y="13716"/>
                </a:lnTo>
                <a:lnTo>
                  <a:pt x="1524" y="16764"/>
                </a:lnTo>
                <a:lnTo>
                  <a:pt x="1524" y="18288"/>
                </a:lnTo>
                <a:lnTo>
                  <a:pt x="0" y="22860"/>
                </a:lnTo>
                <a:lnTo>
                  <a:pt x="0" y="137160"/>
                </a:lnTo>
                <a:lnTo>
                  <a:pt x="1524" y="143256"/>
                </a:lnTo>
                <a:lnTo>
                  <a:pt x="7620" y="152400"/>
                </a:lnTo>
                <a:lnTo>
                  <a:pt x="9144" y="152400"/>
                </a:lnTo>
                <a:lnTo>
                  <a:pt x="9144" y="25908"/>
                </a:lnTo>
                <a:lnTo>
                  <a:pt x="10668" y="21336"/>
                </a:lnTo>
                <a:lnTo>
                  <a:pt x="12192" y="18288"/>
                </a:lnTo>
                <a:lnTo>
                  <a:pt x="18288" y="12192"/>
                </a:lnTo>
                <a:lnTo>
                  <a:pt x="21336" y="10668"/>
                </a:lnTo>
                <a:lnTo>
                  <a:pt x="24384" y="9652"/>
                </a:lnTo>
                <a:lnTo>
                  <a:pt x="24384" y="9144"/>
                </a:lnTo>
                <a:lnTo>
                  <a:pt x="405384" y="9144"/>
                </a:lnTo>
                <a:lnTo>
                  <a:pt x="409956" y="10668"/>
                </a:lnTo>
                <a:lnTo>
                  <a:pt x="409956" y="11176"/>
                </a:lnTo>
                <a:lnTo>
                  <a:pt x="413004" y="12192"/>
                </a:lnTo>
                <a:lnTo>
                  <a:pt x="413004" y="13208"/>
                </a:lnTo>
                <a:lnTo>
                  <a:pt x="416052" y="15240"/>
                </a:lnTo>
                <a:lnTo>
                  <a:pt x="416052" y="16764"/>
                </a:lnTo>
                <a:lnTo>
                  <a:pt x="420624" y="21336"/>
                </a:lnTo>
                <a:lnTo>
                  <a:pt x="420624" y="24384"/>
                </a:lnTo>
                <a:lnTo>
                  <a:pt x="422148" y="30480"/>
                </a:lnTo>
                <a:close/>
              </a:path>
              <a:path w="431800" h="161925">
                <a:moveTo>
                  <a:pt x="12192" y="155448"/>
                </a:moveTo>
                <a:lnTo>
                  <a:pt x="12192" y="143256"/>
                </a:lnTo>
                <a:lnTo>
                  <a:pt x="10668" y="138684"/>
                </a:lnTo>
                <a:lnTo>
                  <a:pt x="10668" y="140208"/>
                </a:lnTo>
                <a:lnTo>
                  <a:pt x="9144" y="135636"/>
                </a:lnTo>
                <a:lnTo>
                  <a:pt x="9144" y="152400"/>
                </a:lnTo>
                <a:lnTo>
                  <a:pt x="12192" y="155448"/>
                </a:lnTo>
                <a:close/>
              </a:path>
              <a:path w="431800" h="161925">
                <a:moveTo>
                  <a:pt x="25908" y="150876"/>
                </a:moveTo>
                <a:lnTo>
                  <a:pt x="21336" y="149352"/>
                </a:lnTo>
                <a:lnTo>
                  <a:pt x="21336" y="150876"/>
                </a:lnTo>
                <a:lnTo>
                  <a:pt x="18288" y="147828"/>
                </a:lnTo>
                <a:lnTo>
                  <a:pt x="18288" y="149352"/>
                </a:lnTo>
                <a:lnTo>
                  <a:pt x="15240" y="144780"/>
                </a:lnTo>
                <a:lnTo>
                  <a:pt x="15240" y="146304"/>
                </a:lnTo>
                <a:lnTo>
                  <a:pt x="12192" y="141732"/>
                </a:lnTo>
                <a:lnTo>
                  <a:pt x="12192" y="156972"/>
                </a:lnTo>
                <a:lnTo>
                  <a:pt x="13716" y="156972"/>
                </a:lnTo>
                <a:lnTo>
                  <a:pt x="16764" y="158496"/>
                </a:lnTo>
                <a:lnTo>
                  <a:pt x="18288" y="158496"/>
                </a:lnTo>
                <a:lnTo>
                  <a:pt x="22860" y="160020"/>
                </a:lnTo>
                <a:lnTo>
                  <a:pt x="24384" y="161544"/>
                </a:lnTo>
                <a:lnTo>
                  <a:pt x="24384" y="150876"/>
                </a:lnTo>
                <a:lnTo>
                  <a:pt x="25908" y="150876"/>
                </a:lnTo>
                <a:close/>
              </a:path>
              <a:path w="431800" h="161925">
                <a:moveTo>
                  <a:pt x="25908" y="9144"/>
                </a:moveTo>
                <a:lnTo>
                  <a:pt x="24384" y="9144"/>
                </a:lnTo>
                <a:lnTo>
                  <a:pt x="24384" y="9652"/>
                </a:lnTo>
                <a:lnTo>
                  <a:pt x="25908" y="9144"/>
                </a:lnTo>
                <a:close/>
              </a:path>
              <a:path w="431800" h="161925">
                <a:moveTo>
                  <a:pt x="409956" y="149352"/>
                </a:moveTo>
                <a:lnTo>
                  <a:pt x="400812" y="152400"/>
                </a:lnTo>
                <a:lnTo>
                  <a:pt x="28956" y="152400"/>
                </a:lnTo>
                <a:lnTo>
                  <a:pt x="24384" y="150876"/>
                </a:lnTo>
                <a:lnTo>
                  <a:pt x="24384" y="161544"/>
                </a:lnTo>
                <a:lnTo>
                  <a:pt x="406908" y="161544"/>
                </a:lnTo>
                <a:lnTo>
                  <a:pt x="406908" y="160020"/>
                </a:lnTo>
                <a:lnTo>
                  <a:pt x="408432" y="159639"/>
                </a:lnTo>
                <a:lnTo>
                  <a:pt x="408432" y="150876"/>
                </a:lnTo>
                <a:lnTo>
                  <a:pt x="409956" y="149352"/>
                </a:lnTo>
                <a:close/>
              </a:path>
              <a:path w="431800" h="161925">
                <a:moveTo>
                  <a:pt x="409956" y="11176"/>
                </a:moveTo>
                <a:lnTo>
                  <a:pt x="409956" y="10668"/>
                </a:lnTo>
                <a:lnTo>
                  <a:pt x="408432" y="10668"/>
                </a:lnTo>
                <a:lnTo>
                  <a:pt x="409956" y="11176"/>
                </a:lnTo>
                <a:close/>
              </a:path>
              <a:path w="431800" h="161925">
                <a:moveTo>
                  <a:pt x="413004" y="147828"/>
                </a:moveTo>
                <a:lnTo>
                  <a:pt x="408432" y="150876"/>
                </a:lnTo>
                <a:lnTo>
                  <a:pt x="408432" y="159639"/>
                </a:lnTo>
                <a:lnTo>
                  <a:pt x="411480" y="158877"/>
                </a:lnTo>
                <a:lnTo>
                  <a:pt x="411480" y="149352"/>
                </a:lnTo>
                <a:lnTo>
                  <a:pt x="413004" y="147828"/>
                </a:lnTo>
                <a:close/>
              </a:path>
              <a:path w="431800" h="161925">
                <a:moveTo>
                  <a:pt x="413004" y="13208"/>
                </a:moveTo>
                <a:lnTo>
                  <a:pt x="413004" y="12192"/>
                </a:lnTo>
                <a:lnTo>
                  <a:pt x="411480" y="12192"/>
                </a:lnTo>
                <a:lnTo>
                  <a:pt x="413004" y="13208"/>
                </a:lnTo>
                <a:close/>
              </a:path>
              <a:path w="431800" h="161925">
                <a:moveTo>
                  <a:pt x="419100" y="154432"/>
                </a:moveTo>
                <a:lnTo>
                  <a:pt x="419100" y="141732"/>
                </a:lnTo>
                <a:lnTo>
                  <a:pt x="411480" y="149352"/>
                </a:lnTo>
                <a:lnTo>
                  <a:pt x="411480" y="158877"/>
                </a:lnTo>
                <a:lnTo>
                  <a:pt x="413004" y="158496"/>
                </a:lnTo>
                <a:lnTo>
                  <a:pt x="417576" y="156972"/>
                </a:lnTo>
                <a:lnTo>
                  <a:pt x="417576" y="155448"/>
                </a:lnTo>
                <a:lnTo>
                  <a:pt x="419100" y="154432"/>
                </a:lnTo>
                <a:close/>
              </a:path>
              <a:path w="431800" h="161925">
                <a:moveTo>
                  <a:pt x="416052" y="16764"/>
                </a:moveTo>
                <a:lnTo>
                  <a:pt x="416052" y="15240"/>
                </a:lnTo>
                <a:lnTo>
                  <a:pt x="414528" y="15240"/>
                </a:lnTo>
                <a:lnTo>
                  <a:pt x="416052" y="16764"/>
                </a:lnTo>
                <a:close/>
              </a:path>
              <a:path w="431800" h="161925">
                <a:moveTo>
                  <a:pt x="420624" y="153416"/>
                </a:moveTo>
                <a:lnTo>
                  <a:pt x="420624" y="138684"/>
                </a:lnTo>
                <a:lnTo>
                  <a:pt x="417576" y="143256"/>
                </a:lnTo>
                <a:lnTo>
                  <a:pt x="419100" y="141732"/>
                </a:lnTo>
                <a:lnTo>
                  <a:pt x="419100" y="154432"/>
                </a:lnTo>
                <a:lnTo>
                  <a:pt x="420624" y="153416"/>
                </a:lnTo>
                <a:close/>
              </a:path>
              <a:path w="431800" h="161925">
                <a:moveTo>
                  <a:pt x="420624" y="25908"/>
                </a:moveTo>
                <a:lnTo>
                  <a:pt x="420624" y="21336"/>
                </a:lnTo>
                <a:lnTo>
                  <a:pt x="419100" y="21336"/>
                </a:lnTo>
                <a:lnTo>
                  <a:pt x="420624" y="25908"/>
                </a:lnTo>
                <a:close/>
              </a:path>
              <a:path w="431800" h="161925">
                <a:moveTo>
                  <a:pt x="431292" y="137160"/>
                </a:moveTo>
                <a:lnTo>
                  <a:pt x="431292" y="24384"/>
                </a:lnTo>
                <a:lnTo>
                  <a:pt x="429768" y="24384"/>
                </a:lnTo>
                <a:lnTo>
                  <a:pt x="429768" y="22860"/>
                </a:lnTo>
                <a:lnTo>
                  <a:pt x="428244" y="18288"/>
                </a:lnTo>
                <a:lnTo>
                  <a:pt x="428244" y="16764"/>
                </a:lnTo>
                <a:lnTo>
                  <a:pt x="426720" y="13716"/>
                </a:lnTo>
                <a:lnTo>
                  <a:pt x="426720" y="12192"/>
                </a:lnTo>
                <a:lnTo>
                  <a:pt x="425196" y="12192"/>
                </a:lnTo>
                <a:lnTo>
                  <a:pt x="422148" y="9144"/>
                </a:lnTo>
                <a:lnTo>
                  <a:pt x="422148" y="131064"/>
                </a:lnTo>
                <a:lnTo>
                  <a:pt x="419100" y="140208"/>
                </a:lnTo>
                <a:lnTo>
                  <a:pt x="420624" y="138684"/>
                </a:lnTo>
                <a:lnTo>
                  <a:pt x="420624" y="153416"/>
                </a:lnTo>
                <a:lnTo>
                  <a:pt x="422148" y="152400"/>
                </a:lnTo>
                <a:lnTo>
                  <a:pt x="425196" y="147828"/>
                </a:lnTo>
                <a:lnTo>
                  <a:pt x="426720" y="147828"/>
                </a:lnTo>
                <a:lnTo>
                  <a:pt x="428244" y="143256"/>
                </a:lnTo>
                <a:lnTo>
                  <a:pt x="429768" y="137160"/>
                </a:lnTo>
                <a:lnTo>
                  <a:pt x="431292" y="137160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86706" y="5794248"/>
            <a:ext cx="281940" cy="152400"/>
          </a:xfrm>
          <a:custGeom>
            <a:avLst/>
            <a:gdLst/>
            <a:ahLst/>
            <a:cxnLst/>
            <a:rect l="l" t="t" r="r" b="b"/>
            <a:pathLst>
              <a:path w="281940" h="152400">
                <a:moveTo>
                  <a:pt x="281940" y="128016"/>
                </a:moveTo>
                <a:lnTo>
                  <a:pt x="281940" y="25908"/>
                </a:lnTo>
                <a:lnTo>
                  <a:pt x="279820" y="16073"/>
                </a:lnTo>
                <a:lnTo>
                  <a:pt x="274129" y="7810"/>
                </a:lnTo>
                <a:lnTo>
                  <a:pt x="265866" y="2119"/>
                </a:lnTo>
                <a:lnTo>
                  <a:pt x="256032" y="0"/>
                </a:lnTo>
                <a:lnTo>
                  <a:pt x="25908" y="0"/>
                </a:lnTo>
                <a:lnTo>
                  <a:pt x="15430" y="2119"/>
                </a:lnTo>
                <a:lnTo>
                  <a:pt x="7239" y="7810"/>
                </a:lnTo>
                <a:lnTo>
                  <a:pt x="1905" y="16073"/>
                </a:lnTo>
                <a:lnTo>
                  <a:pt x="0" y="25908"/>
                </a:lnTo>
                <a:lnTo>
                  <a:pt x="0" y="128016"/>
                </a:lnTo>
                <a:lnTo>
                  <a:pt x="1905" y="137612"/>
                </a:lnTo>
                <a:lnTo>
                  <a:pt x="7239" y="145351"/>
                </a:lnTo>
                <a:lnTo>
                  <a:pt x="15430" y="150518"/>
                </a:lnTo>
                <a:lnTo>
                  <a:pt x="25908" y="152400"/>
                </a:lnTo>
                <a:lnTo>
                  <a:pt x="256032" y="152400"/>
                </a:lnTo>
                <a:lnTo>
                  <a:pt x="265866" y="150518"/>
                </a:lnTo>
                <a:lnTo>
                  <a:pt x="274129" y="145351"/>
                </a:lnTo>
                <a:lnTo>
                  <a:pt x="279820" y="137612"/>
                </a:lnTo>
                <a:lnTo>
                  <a:pt x="281940" y="128016"/>
                </a:lnTo>
                <a:close/>
              </a:path>
            </a:pathLst>
          </a:custGeom>
          <a:solidFill>
            <a:srgbClr val="AD1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82134" y="5789676"/>
            <a:ext cx="291465" cy="161925"/>
          </a:xfrm>
          <a:custGeom>
            <a:avLst/>
            <a:gdLst/>
            <a:ahLst/>
            <a:cxnLst/>
            <a:rect l="l" t="t" r="r" b="b"/>
            <a:pathLst>
              <a:path w="291465" h="161925">
                <a:moveTo>
                  <a:pt x="277368" y="19812"/>
                </a:moveTo>
                <a:lnTo>
                  <a:pt x="277368" y="4572"/>
                </a:lnTo>
                <a:lnTo>
                  <a:pt x="272796" y="3048"/>
                </a:lnTo>
                <a:lnTo>
                  <a:pt x="271272" y="3048"/>
                </a:lnTo>
                <a:lnTo>
                  <a:pt x="266700" y="1524"/>
                </a:lnTo>
                <a:lnTo>
                  <a:pt x="266700" y="0"/>
                </a:lnTo>
                <a:lnTo>
                  <a:pt x="24384" y="0"/>
                </a:lnTo>
                <a:lnTo>
                  <a:pt x="22860" y="1524"/>
                </a:lnTo>
                <a:lnTo>
                  <a:pt x="13716" y="4572"/>
                </a:lnTo>
                <a:lnTo>
                  <a:pt x="9144" y="9144"/>
                </a:lnTo>
                <a:lnTo>
                  <a:pt x="7620" y="9144"/>
                </a:lnTo>
                <a:lnTo>
                  <a:pt x="4572" y="13716"/>
                </a:lnTo>
                <a:lnTo>
                  <a:pt x="3048" y="18288"/>
                </a:lnTo>
                <a:lnTo>
                  <a:pt x="1524" y="18288"/>
                </a:lnTo>
                <a:lnTo>
                  <a:pt x="0" y="24384"/>
                </a:lnTo>
                <a:lnTo>
                  <a:pt x="0" y="138684"/>
                </a:lnTo>
                <a:lnTo>
                  <a:pt x="1524" y="143256"/>
                </a:lnTo>
                <a:lnTo>
                  <a:pt x="3048" y="144780"/>
                </a:lnTo>
                <a:lnTo>
                  <a:pt x="4572" y="147828"/>
                </a:lnTo>
                <a:lnTo>
                  <a:pt x="4572" y="149352"/>
                </a:lnTo>
                <a:lnTo>
                  <a:pt x="7620" y="152400"/>
                </a:lnTo>
                <a:lnTo>
                  <a:pt x="9144" y="152400"/>
                </a:lnTo>
                <a:lnTo>
                  <a:pt x="9144" y="25908"/>
                </a:lnTo>
                <a:lnTo>
                  <a:pt x="10668" y="21336"/>
                </a:lnTo>
                <a:lnTo>
                  <a:pt x="10668" y="22860"/>
                </a:lnTo>
                <a:lnTo>
                  <a:pt x="12192" y="20574"/>
                </a:lnTo>
                <a:lnTo>
                  <a:pt x="12192" y="19812"/>
                </a:lnTo>
                <a:lnTo>
                  <a:pt x="15240" y="15240"/>
                </a:lnTo>
                <a:lnTo>
                  <a:pt x="15240" y="16764"/>
                </a:lnTo>
                <a:lnTo>
                  <a:pt x="18288" y="13716"/>
                </a:lnTo>
                <a:lnTo>
                  <a:pt x="21336" y="11684"/>
                </a:lnTo>
                <a:lnTo>
                  <a:pt x="21336" y="10668"/>
                </a:lnTo>
                <a:lnTo>
                  <a:pt x="25908" y="9144"/>
                </a:lnTo>
                <a:lnTo>
                  <a:pt x="25908" y="10668"/>
                </a:lnTo>
                <a:lnTo>
                  <a:pt x="30480" y="9144"/>
                </a:lnTo>
                <a:lnTo>
                  <a:pt x="260604" y="9144"/>
                </a:lnTo>
                <a:lnTo>
                  <a:pt x="263652" y="10160"/>
                </a:lnTo>
                <a:lnTo>
                  <a:pt x="263652" y="9144"/>
                </a:lnTo>
                <a:lnTo>
                  <a:pt x="268224" y="10668"/>
                </a:lnTo>
                <a:lnTo>
                  <a:pt x="271272" y="12700"/>
                </a:lnTo>
                <a:lnTo>
                  <a:pt x="271272" y="12192"/>
                </a:lnTo>
                <a:lnTo>
                  <a:pt x="275844" y="15240"/>
                </a:lnTo>
                <a:lnTo>
                  <a:pt x="275844" y="17526"/>
                </a:lnTo>
                <a:lnTo>
                  <a:pt x="277368" y="19812"/>
                </a:lnTo>
                <a:close/>
              </a:path>
              <a:path w="291465" h="161925">
                <a:moveTo>
                  <a:pt x="13716" y="143256"/>
                </a:moveTo>
                <a:lnTo>
                  <a:pt x="10668" y="140208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2192" y="143256"/>
                </a:lnTo>
                <a:lnTo>
                  <a:pt x="13716" y="143256"/>
                </a:lnTo>
                <a:close/>
              </a:path>
              <a:path w="291465" h="161925">
                <a:moveTo>
                  <a:pt x="13716" y="18288"/>
                </a:moveTo>
                <a:lnTo>
                  <a:pt x="12192" y="19812"/>
                </a:lnTo>
                <a:lnTo>
                  <a:pt x="12192" y="20574"/>
                </a:lnTo>
                <a:lnTo>
                  <a:pt x="13716" y="18288"/>
                </a:lnTo>
                <a:close/>
              </a:path>
              <a:path w="291465" h="161925">
                <a:moveTo>
                  <a:pt x="22860" y="150876"/>
                </a:moveTo>
                <a:lnTo>
                  <a:pt x="18288" y="149352"/>
                </a:lnTo>
                <a:lnTo>
                  <a:pt x="12192" y="143256"/>
                </a:lnTo>
                <a:lnTo>
                  <a:pt x="12192" y="156972"/>
                </a:lnTo>
                <a:lnTo>
                  <a:pt x="13716" y="156972"/>
                </a:lnTo>
                <a:lnTo>
                  <a:pt x="18288" y="160020"/>
                </a:lnTo>
                <a:lnTo>
                  <a:pt x="21336" y="161036"/>
                </a:lnTo>
                <a:lnTo>
                  <a:pt x="21336" y="150876"/>
                </a:lnTo>
                <a:lnTo>
                  <a:pt x="22860" y="150876"/>
                </a:lnTo>
                <a:close/>
              </a:path>
              <a:path w="291465" h="161925">
                <a:moveTo>
                  <a:pt x="22860" y="10668"/>
                </a:moveTo>
                <a:lnTo>
                  <a:pt x="21336" y="10668"/>
                </a:lnTo>
                <a:lnTo>
                  <a:pt x="21336" y="11684"/>
                </a:lnTo>
                <a:lnTo>
                  <a:pt x="22860" y="10668"/>
                </a:lnTo>
                <a:close/>
              </a:path>
              <a:path w="291465" h="161925">
                <a:moveTo>
                  <a:pt x="265176" y="161544"/>
                </a:moveTo>
                <a:lnTo>
                  <a:pt x="265176" y="152400"/>
                </a:lnTo>
                <a:lnTo>
                  <a:pt x="25908" y="152400"/>
                </a:lnTo>
                <a:lnTo>
                  <a:pt x="21336" y="150876"/>
                </a:lnTo>
                <a:lnTo>
                  <a:pt x="21336" y="161036"/>
                </a:lnTo>
                <a:lnTo>
                  <a:pt x="22860" y="161544"/>
                </a:lnTo>
                <a:lnTo>
                  <a:pt x="265176" y="161544"/>
                </a:lnTo>
                <a:close/>
              </a:path>
              <a:path w="291465" h="161925">
                <a:moveTo>
                  <a:pt x="265176" y="10668"/>
                </a:moveTo>
                <a:lnTo>
                  <a:pt x="263652" y="9144"/>
                </a:lnTo>
                <a:lnTo>
                  <a:pt x="263652" y="10160"/>
                </a:lnTo>
                <a:lnTo>
                  <a:pt x="265176" y="10668"/>
                </a:lnTo>
                <a:close/>
              </a:path>
              <a:path w="291465" h="161925">
                <a:moveTo>
                  <a:pt x="272796" y="160020"/>
                </a:moveTo>
                <a:lnTo>
                  <a:pt x="272796" y="149352"/>
                </a:lnTo>
                <a:lnTo>
                  <a:pt x="263652" y="152400"/>
                </a:lnTo>
                <a:lnTo>
                  <a:pt x="265176" y="152400"/>
                </a:lnTo>
                <a:lnTo>
                  <a:pt x="265176" y="161544"/>
                </a:lnTo>
                <a:lnTo>
                  <a:pt x="266700" y="161544"/>
                </a:lnTo>
                <a:lnTo>
                  <a:pt x="271272" y="160020"/>
                </a:lnTo>
                <a:lnTo>
                  <a:pt x="272796" y="160020"/>
                </a:lnTo>
                <a:close/>
              </a:path>
              <a:path w="291465" h="161925">
                <a:moveTo>
                  <a:pt x="272796" y="13716"/>
                </a:moveTo>
                <a:lnTo>
                  <a:pt x="271272" y="12192"/>
                </a:lnTo>
                <a:lnTo>
                  <a:pt x="271272" y="12700"/>
                </a:lnTo>
                <a:lnTo>
                  <a:pt x="272796" y="13716"/>
                </a:lnTo>
                <a:close/>
              </a:path>
              <a:path w="291465" h="161925">
                <a:moveTo>
                  <a:pt x="275844" y="157988"/>
                </a:moveTo>
                <a:lnTo>
                  <a:pt x="275844" y="146304"/>
                </a:lnTo>
                <a:lnTo>
                  <a:pt x="271272" y="149352"/>
                </a:lnTo>
                <a:lnTo>
                  <a:pt x="272796" y="149352"/>
                </a:lnTo>
                <a:lnTo>
                  <a:pt x="272796" y="160020"/>
                </a:lnTo>
                <a:lnTo>
                  <a:pt x="275844" y="157988"/>
                </a:lnTo>
                <a:close/>
              </a:path>
              <a:path w="291465" h="161925">
                <a:moveTo>
                  <a:pt x="275844" y="17526"/>
                </a:moveTo>
                <a:lnTo>
                  <a:pt x="275844" y="15240"/>
                </a:lnTo>
                <a:lnTo>
                  <a:pt x="274320" y="15240"/>
                </a:lnTo>
                <a:lnTo>
                  <a:pt x="275844" y="17526"/>
                </a:lnTo>
                <a:close/>
              </a:path>
              <a:path w="291465" h="161925">
                <a:moveTo>
                  <a:pt x="280416" y="154940"/>
                </a:moveTo>
                <a:lnTo>
                  <a:pt x="280416" y="135636"/>
                </a:lnTo>
                <a:lnTo>
                  <a:pt x="278892" y="140208"/>
                </a:lnTo>
                <a:lnTo>
                  <a:pt x="277368" y="143256"/>
                </a:lnTo>
                <a:lnTo>
                  <a:pt x="274320" y="146304"/>
                </a:lnTo>
                <a:lnTo>
                  <a:pt x="275844" y="146304"/>
                </a:lnTo>
                <a:lnTo>
                  <a:pt x="275844" y="157988"/>
                </a:lnTo>
                <a:lnTo>
                  <a:pt x="280416" y="154940"/>
                </a:lnTo>
                <a:close/>
              </a:path>
              <a:path w="291465" h="161925">
                <a:moveTo>
                  <a:pt x="291084" y="132588"/>
                </a:moveTo>
                <a:lnTo>
                  <a:pt x="291084" y="30480"/>
                </a:lnTo>
                <a:lnTo>
                  <a:pt x="288036" y="18288"/>
                </a:lnTo>
                <a:lnTo>
                  <a:pt x="286512" y="13716"/>
                </a:lnTo>
                <a:lnTo>
                  <a:pt x="284988" y="13716"/>
                </a:lnTo>
                <a:lnTo>
                  <a:pt x="281940" y="9144"/>
                </a:lnTo>
                <a:lnTo>
                  <a:pt x="277368" y="6096"/>
                </a:lnTo>
                <a:lnTo>
                  <a:pt x="277368" y="18288"/>
                </a:lnTo>
                <a:lnTo>
                  <a:pt x="278892" y="22860"/>
                </a:lnTo>
                <a:lnTo>
                  <a:pt x="278892" y="21336"/>
                </a:lnTo>
                <a:lnTo>
                  <a:pt x="280416" y="25908"/>
                </a:lnTo>
                <a:lnTo>
                  <a:pt x="280416" y="154940"/>
                </a:lnTo>
                <a:lnTo>
                  <a:pt x="281940" y="153924"/>
                </a:lnTo>
                <a:lnTo>
                  <a:pt x="281940" y="152400"/>
                </a:lnTo>
                <a:lnTo>
                  <a:pt x="286512" y="147828"/>
                </a:lnTo>
                <a:lnTo>
                  <a:pt x="288036" y="144780"/>
                </a:lnTo>
                <a:lnTo>
                  <a:pt x="288036" y="143256"/>
                </a:lnTo>
                <a:lnTo>
                  <a:pt x="289560" y="138684"/>
                </a:lnTo>
                <a:lnTo>
                  <a:pt x="289560" y="137160"/>
                </a:lnTo>
                <a:lnTo>
                  <a:pt x="291084" y="13258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44974" y="3316223"/>
            <a:ext cx="1412748" cy="925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39946" y="34731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4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33850" y="3468623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5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2672" y="0"/>
                </a:lnTo>
                <a:lnTo>
                  <a:pt x="39624" y="0"/>
                </a:lnTo>
                <a:lnTo>
                  <a:pt x="36576" y="1524"/>
                </a:lnTo>
                <a:lnTo>
                  <a:pt x="1524" y="36576"/>
                </a:lnTo>
                <a:lnTo>
                  <a:pt x="1524" y="38100"/>
                </a:lnTo>
                <a:lnTo>
                  <a:pt x="0" y="39624"/>
                </a:lnTo>
                <a:lnTo>
                  <a:pt x="0" y="693420"/>
                </a:lnTo>
                <a:lnTo>
                  <a:pt x="3048" y="696468"/>
                </a:lnTo>
                <a:lnTo>
                  <a:pt x="6096" y="696468"/>
                </a:lnTo>
                <a:lnTo>
                  <a:pt x="6096" y="685800"/>
                </a:lnTo>
                <a:lnTo>
                  <a:pt x="9144" y="685800"/>
                </a:lnTo>
                <a:lnTo>
                  <a:pt x="9144" y="44196"/>
                </a:lnTo>
                <a:lnTo>
                  <a:pt x="10668" y="41148"/>
                </a:lnTo>
                <a:lnTo>
                  <a:pt x="10668" y="42672"/>
                </a:lnTo>
                <a:lnTo>
                  <a:pt x="36576" y="16764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1628" y="44196"/>
                </a:lnTo>
                <a:lnTo>
                  <a:pt x="71628" y="685800"/>
                </a:lnTo>
                <a:lnTo>
                  <a:pt x="76200" y="685800"/>
                </a:lnTo>
                <a:lnTo>
                  <a:pt x="76200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5">
                <a:moveTo>
                  <a:pt x="76200" y="685800"/>
                </a:moveTo>
                <a:lnTo>
                  <a:pt x="6096" y="685800"/>
                </a:lnTo>
                <a:lnTo>
                  <a:pt x="10668" y="690372"/>
                </a:lnTo>
                <a:lnTo>
                  <a:pt x="10668" y="696468"/>
                </a:lnTo>
                <a:lnTo>
                  <a:pt x="71628" y="696468"/>
                </a:lnTo>
                <a:lnTo>
                  <a:pt x="71628" y="690372"/>
                </a:lnTo>
                <a:lnTo>
                  <a:pt x="76200" y="685800"/>
                </a:lnTo>
                <a:close/>
              </a:path>
              <a:path w="81279" h="696595">
                <a:moveTo>
                  <a:pt x="10668" y="696468"/>
                </a:moveTo>
                <a:lnTo>
                  <a:pt x="10668" y="690372"/>
                </a:lnTo>
                <a:lnTo>
                  <a:pt x="6096" y="685800"/>
                </a:lnTo>
                <a:lnTo>
                  <a:pt x="6096" y="696468"/>
                </a:lnTo>
                <a:lnTo>
                  <a:pt x="10668" y="696468"/>
                </a:lnTo>
                <a:close/>
              </a:path>
              <a:path w="81279" h="696595">
                <a:moveTo>
                  <a:pt x="10668" y="42672"/>
                </a:moveTo>
                <a:lnTo>
                  <a:pt x="10668" y="41148"/>
                </a:lnTo>
                <a:lnTo>
                  <a:pt x="9144" y="44196"/>
                </a:lnTo>
                <a:lnTo>
                  <a:pt x="10668" y="42672"/>
                </a:lnTo>
                <a:close/>
              </a:path>
              <a:path w="81279" h="696595">
                <a:moveTo>
                  <a:pt x="10668" y="685800"/>
                </a:moveTo>
                <a:lnTo>
                  <a:pt x="10668" y="42672"/>
                </a:lnTo>
                <a:lnTo>
                  <a:pt x="9144" y="44196"/>
                </a:lnTo>
                <a:lnTo>
                  <a:pt x="9144" y="685800"/>
                </a:lnTo>
                <a:lnTo>
                  <a:pt x="10668" y="685800"/>
                </a:lnTo>
                <a:close/>
              </a:path>
              <a:path w="81279" h="696595">
                <a:moveTo>
                  <a:pt x="44196" y="9144"/>
                </a:moveTo>
                <a:lnTo>
                  <a:pt x="36576" y="9144"/>
                </a:lnTo>
                <a:lnTo>
                  <a:pt x="40386" y="12954"/>
                </a:lnTo>
                <a:lnTo>
                  <a:pt x="44196" y="9144"/>
                </a:lnTo>
                <a:close/>
              </a:path>
              <a:path w="81279" h="696595">
                <a:moveTo>
                  <a:pt x="40386" y="12954"/>
                </a:moveTo>
                <a:lnTo>
                  <a:pt x="36576" y="9144"/>
                </a:lnTo>
                <a:lnTo>
                  <a:pt x="36576" y="16764"/>
                </a:lnTo>
                <a:lnTo>
                  <a:pt x="40386" y="12954"/>
                </a:lnTo>
                <a:close/>
              </a:path>
              <a:path w="81279" h="696595">
                <a:moveTo>
                  <a:pt x="44196" y="16764"/>
                </a:moveTo>
                <a:lnTo>
                  <a:pt x="44196" y="9144"/>
                </a:lnTo>
                <a:lnTo>
                  <a:pt x="40386" y="12954"/>
                </a:lnTo>
                <a:lnTo>
                  <a:pt x="44196" y="16764"/>
                </a:lnTo>
                <a:close/>
              </a:path>
              <a:path w="81279" h="696595">
                <a:moveTo>
                  <a:pt x="76200" y="696468"/>
                </a:moveTo>
                <a:lnTo>
                  <a:pt x="76200" y="685800"/>
                </a:lnTo>
                <a:lnTo>
                  <a:pt x="71628" y="690372"/>
                </a:lnTo>
                <a:lnTo>
                  <a:pt x="71628" y="696468"/>
                </a:lnTo>
                <a:lnTo>
                  <a:pt x="76200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06774" y="41970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2202" y="4154423"/>
            <a:ext cx="567055" cy="86995"/>
          </a:xfrm>
          <a:custGeom>
            <a:avLst/>
            <a:gdLst/>
            <a:ahLst/>
            <a:cxnLst/>
            <a:rect l="l" t="t" r="r" b="b"/>
            <a:pathLst>
              <a:path w="567054" h="86995">
                <a:moveTo>
                  <a:pt x="566928" y="83820"/>
                </a:moveTo>
                <a:lnTo>
                  <a:pt x="566928" y="3048"/>
                </a:lnTo>
                <a:lnTo>
                  <a:pt x="565404" y="0"/>
                </a:lnTo>
                <a:lnTo>
                  <a:pt x="1524" y="0"/>
                </a:lnTo>
                <a:lnTo>
                  <a:pt x="0" y="3048"/>
                </a:lnTo>
                <a:lnTo>
                  <a:pt x="0" y="83820"/>
                </a:lnTo>
                <a:lnTo>
                  <a:pt x="1524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7784" y="10668"/>
                </a:lnTo>
                <a:lnTo>
                  <a:pt x="557784" y="4572"/>
                </a:lnTo>
                <a:lnTo>
                  <a:pt x="562356" y="10668"/>
                </a:lnTo>
                <a:lnTo>
                  <a:pt x="562356" y="86868"/>
                </a:lnTo>
                <a:lnTo>
                  <a:pt x="565404" y="86868"/>
                </a:lnTo>
                <a:lnTo>
                  <a:pt x="566928" y="83820"/>
                </a:lnTo>
                <a:close/>
              </a:path>
              <a:path w="567054" h="86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7054" h="86995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7054" h="86995">
                <a:moveTo>
                  <a:pt x="562356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7784" y="86868"/>
                </a:lnTo>
                <a:lnTo>
                  <a:pt x="557784" y="80772"/>
                </a:lnTo>
                <a:lnTo>
                  <a:pt x="562356" y="76200"/>
                </a:lnTo>
                <a:close/>
              </a:path>
              <a:path w="567054" h="86995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7054" h="86995">
                <a:moveTo>
                  <a:pt x="562356" y="10668"/>
                </a:moveTo>
                <a:lnTo>
                  <a:pt x="557784" y="4572"/>
                </a:lnTo>
                <a:lnTo>
                  <a:pt x="557784" y="10668"/>
                </a:lnTo>
                <a:lnTo>
                  <a:pt x="562356" y="10668"/>
                </a:lnTo>
                <a:close/>
              </a:path>
              <a:path w="567054" h="86995">
                <a:moveTo>
                  <a:pt x="562356" y="76200"/>
                </a:moveTo>
                <a:lnTo>
                  <a:pt x="562356" y="10668"/>
                </a:lnTo>
                <a:lnTo>
                  <a:pt x="557784" y="10668"/>
                </a:lnTo>
                <a:lnTo>
                  <a:pt x="557784" y="76200"/>
                </a:lnTo>
                <a:lnTo>
                  <a:pt x="562356" y="76200"/>
                </a:lnTo>
                <a:close/>
              </a:path>
              <a:path w="567054" h="86995">
                <a:moveTo>
                  <a:pt x="562356" y="86868"/>
                </a:moveTo>
                <a:lnTo>
                  <a:pt x="562356" y="76200"/>
                </a:lnTo>
                <a:lnTo>
                  <a:pt x="557784" y="80772"/>
                </a:lnTo>
                <a:lnTo>
                  <a:pt x="557784" y="86868"/>
                </a:lnTo>
                <a:lnTo>
                  <a:pt x="562356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42409" y="4006596"/>
            <a:ext cx="281940" cy="152400"/>
          </a:xfrm>
          <a:custGeom>
            <a:avLst/>
            <a:gdLst/>
            <a:ahLst/>
            <a:cxnLst/>
            <a:rect l="l" t="t" r="r" b="b"/>
            <a:pathLst>
              <a:path w="281940" h="152400">
                <a:moveTo>
                  <a:pt x="281940" y="128016"/>
                </a:moveTo>
                <a:lnTo>
                  <a:pt x="281940" y="25908"/>
                </a:lnTo>
                <a:lnTo>
                  <a:pt x="279820" y="16073"/>
                </a:lnTo>
                <a:lnTo>
                  <a:pt x="274129" y="7810"/>
                </a:lnTo>
                <a:lnTo>
                  <a:pt x="265866" y="2119"/>
                </a:lnTo>
                <a:lnTo>
                  <a:pt x="256032" y="0"/>
                </a:lnTo>
                <a:lnTo>
                  <a:pt x="25908" y="0"/>
                </a:lnTo>
                <a:lnTo>
                  <a:pt x="16073" y="2119"/>
                </a:lnTo>
                <a:lnTo>
                  <a:pt x="7810" y="7810"/>
                </a:lnTo>
                <a:lnTo>
                  <a:pt x="2119" y="16073"/>
                </a:lnTo>
                <a:lnTo>
                  <a:pt x="0" y="25908"/>
                </a:lnTo>
                <a:lnTo>
                  <a:pt x="0" y="128016"/>
                </a:lnTo>
                <a:lnTo>
                  <a:pt x="2119" y="137612"/>
                </a:lnTo>
                <a:lnTo>
                  <a:pt x="7810" y="145351"/>
                </a:lnTo>
                <a:lnTo>
                  <a:pt x="16073" y="150518"/>
                </a:lnTo>
                <a:lnTo>
                  <a:pt x="25908" y="152400"/>
                </a:lnTo>
                <a:lnTo>
                  <a:pt x="256032" y="152400"/>
                </a:lnTo>
                <a:lnTo>
                  <a:pt x="265866" y="150518"/>
                </a:lnTo>
                <a:lnTo>
                  <a:pt x="274129" y="145351"/>
                </a:lnTo>
                <a:lnTo>
                  <a:pt x="279820" y="137612"/>
                </a:lnTo>
                <a:lnTo>
                  <a:pt x="281940" y="128016"/>
                </a:lnTo>
                <a:close/>
              </a:path>
            </a:pathLst>
          </a:custGeom>
          <a:solidFill>
            <a:srgbClr val="AD1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37838" y="4002023"/>
            <a:ext cx="291465" cy="163195"/>
          </a:xfrm>
          <a:custGeom>
            <a:avLst/>
            <a:gdLst/>
            <a:ahLst/>
            <a:cxnLst/>
            <a:rect l="l" t="t" r="r" b="b"/>
            <a:pathLst>
              <a:path w="291465" h="163195">
                <a:moveTo>
                  <a:pt x="288036" y="144780"/>
                </a:moveTo>
                <a:lnTo>
                  <a:pt x="288036" y="18288"/>
                </a:lnTo>
                <a:lnTo>
                  <a:pt x="286512" y="13716"/>
                </a:lnTo>
                <a:lnTo>
                  <a:pt x="284988" y="13716"/>
                </a:lnTo>
                <a:lnTo>
                  <a:pt x="281940" y="9144"/>
                </a:lnTo>
                <a:lnTo>
                  <a:pt x="272796" y="3048"/>
                </a:lnTo>
                <a:lnTo>
                  <a:pt x="260604" y="0"/>
                </a:lnTo>
                <a:lnTo>
                  <a:pt x="28956" y="0"/>
                </a:lnTo>
                <a:lnTo>
                  <a:pt x="24384" y="1524"/>
                </a:lnTo>
                <a:lnTo>
                  <a:pt x="22860" y="1524"/>
                </a:lnTo>
                <a:lnTo>
                  <a:pt x="18288" y="3048"/>
                </a:lnTo>
                <a:lnTo>
                  <a:pt x="9144" y="9144"/>
                </a:lnTo>
                <a:lnTo>
                  <a:pt x="6096" y="13716"/>
                </a:lnTo>
                <a:lnTo>
                  <a:pt x="4572" y="13716"/>
                </a:lnTo>
                <a:lnTo>
                  <a:pt x="3048" y="18288"/>
                </a:lnTo>
                <a:lnTo>
                  <a:pt x="1524" y="19812"/>
                </a:lnTo>
                <a:lnTo>
                  <a:pt x="0" y="24384"/>
                </a:lnTo>
                <a:lnTo>
                  <a:pt x="0" y="138684"/>
                </a:lnTo>
                <a:lnTo>
                  <a:pt x="1524" y="143256"/>
                </a:lnTo>
                <a:lnTo>
                  <a:pt x="3048" y="144780"/>
                </a:lnTo>
                <a:lnTo>
                  <a:pt x="4572" y="149352"/>
                </a:lnTo>
                <a:lnTo>
                  <a:pt x="6096" y="149352"/>
                </a:lnTo>
                <a:lnTo>
                  <a:pt x="9144" y="153924"/>
                </a:lnTo>
                <a:lnTo>
                  <a:pt x="9144" y="27432"/>
                </a:lnTo>
                <a:lnTo>
                  <a:pt x="10668" y="22860"/>
                </a:lnTo>
                <a:lnTo>
                  <a:pt x="12192" y="20574"/>
                </a:lnTo>
                <a:lnTo>
                  <a:pt x="12192" y="19812"/>
                </a:lnTo>
                <a:lnTo>
                  <a:pt x="15240" y="15240"/>
                </a:lnTo>
                <a:lnTo>
                  <a:pt x="15240" y="16764"/>
                </a:lnTo>
                <a:lnTo>
                  <a:pt x="18288" y="13716"/>
                </a:lnTo>
                <a:lnTo>
                  <a:pt x="21336" y="12700"/>
                </a:lnTo>
                <a:lnTo>
                  <a:pt x="21336" y="12192"/>
                </a:lnTo>
                <a:lnTo>
                  <a:pt x="25908" y="10668"/>
                </a:lnTo>
                <a:lnTo>
                  <a:pt x="265176" y="10668"/>
                </a:lnTo>
                <a:lnTo>
                  <a:pt x="269748" y="12192"/>
                </a:lnTo>
                <a:lnTo>
                  <a:pt x="269748" y="12700"/>
                </a:lnTo>
                <a:lnTo>
                  <a:pt x="272796" y="13716"/>
                </a:lnTo>
                <a:lnTo>
                  <a:pt x="272796" y="14732"/>
                </a:lnTo>
                <a:lnTo>
                  <a:pt x="274320" y="15748"/>
                </a:lnTo>
                <a:lnTo>
                  <a:pt x="274320" y="15240"/>
                </a:lnTo>
                <a:lnTo>
                  <a:pt x="275844" y="16764"/>
                </a:lnTo>
                <a:lnTo>
                  <a:pt x="275844" y="17526"/>
                </a:lnTo>
                <a:lnTo>
                  <a:pt x="277368" y="19812"/>
                </a:lnTo>
                <a:lnTo>
                  <a:pt x="277368" y="18288"/>
                </a:lnTo>
                <a:lnTo>
                  <a:pt x="280416" y="22860"/>
                </a:lnTo>
                <a:lnTo>
                  <a:pt x="280416" y="25908"/>
                </a:lnTo>
                <a:lnTo>
                  <a:pt x="281940" y="30480"/>
                </a:lnTo>
                <a:lnTo>
                  <a:pt x="281940" y="153924"/>
                </a:lnTo>
                <a:lnTo>
                  <a:pt x="284988" y="149352"/>
                </a:lnTo>
                <a:lnTo>
                  <a:pt x="286512" y="149352"/>
                </a:lnTo>
                <a:lnTo>
                  <a:pt x="288036" y="144780"/>
                </a:lnTo>
                <a:close/>
              </a:path>
              <a:path w="291465" h="163195">
                <a:moveTo>
                  <a:pt x="10668" y="25908"/>
                </a:moveTo>
                <a:lnTo>
                  <a:pt x="9144" y="27432"/>
                </a:lnTo>
                <a:lnTo>
                  <a:pt x="9144" y="30480"/>
                </a:lnTo>
                <a:lnTo>
                  <a:pt x="10668" y="25908"/>
                </a:lnTo>
                <a:close/>
              </a:path>
              <a:path w="291465" h="163195">
                <a:moveTo>
                  <a:pt x="10668" y="137160"/>
                </a:moveTo>
                <a:lnTo>
                  <a:pt x="9144" y="132588"/>
                </a:lnTo>
                <a:lnTo>
                  <a:pt x="9144" y="135636"/>
                </a:lnTo>
                <a:lnTo>
                  <a:pt x="10668" y="137160"/>
                </a:lnTo>
                <a:close/>
              </a:path>
              <a:path w="291465" h="163195">
                <a:moveTo>
                  <a:pt x="13716" y="144780"/>
                </a:moveTo>
                <a:lnTo>
                  <a:pt x="10668" y="140208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2192" y="143256"/>
                </a:lnTo>
                <a:lnTo>
                  <a:pt x="13716" y="144780"/>
                </a:lnTo>
                <a:close/>
              </a:path>
              <a:path w="291465" h="163195">
                <a:moveTo>
                  <a:pt x="13716" y="18288"/>
                </a:moveTo>
                <a:lnTo>
                  <a:pt x="12192" y="19812"/>
                </a:lnTo>
                <a:lnTo>
                  <a:pt x="12192" y="20574"/>
                </a:lnTo>
                <a:lnTo>
                  <a:pt x="13716" y="18288"/>
                </a:lnTo>
                <a:close/>
              </a:path>
              <a:path w="291465" h="163195">
                <a:moveTo>
                  <a:pt x="22860" y="150876"/>
                </a:moveTo>
                <a:lnTo>
                  <a:pt x="18288" y="149352"/>
                </a:lnTo>
                <a:lnTo>
                  <a:pt x="15240" y="146304"/>
                </a:lnTo>
                <a:lnTo>
                  <a:pt x="15240" y="147828"/>
                </a:lnTo>
                <a:lnTo>
                  <a:pt x="12192" y="143256"/>
                </a:lnTo>
                <a:lnTo>
                  <a:pt x="12192" y="156972"/>
                </a:lnTo>
                <a:lnTo>
                  <a:pt x="13716" y="156972"/>
                </a:lnTo>
                <a:lnTo>
                  <a:pt x="18288" y="160020"/>
                </a:lnTo>
                <a:lnTo>
                  <a:pt x="21336" y="161036"/>
                </a:lnTo>
                <a:lnTo>
                  <a:pt x="21336" y="150876"/>
                </a:lnTo>
                <a:lnTo>
                  <a:pt x="22860" y="150876"/>
                </a:lnTo>
                <a:close/>
              </a:path>
              <a:path w="291465" h="163195">
                <a:moveTo>
                  <a:pt x="22860" y="12192"/>
                </a:moveTo>
                <a:lnTo>
                  <a:pt x="21336" y="12192"/>
                </a:lnTo>
                <a:lnTo>
                  <a:pt x="21336" y="12700"/>
                </a:lnTo>
                <a:lnTo>
                  <a:pt x="22860" y="12192"/>
                </a:lnTo>
                <a:close/>
              </a:path>
              <a:path w="291465" h="163195">
                <a:moveTo>
                  <a:pt x="269748" y="160782"/>
                </a:moveTo>
                <a:lnTo>
                  <a:pt x="269748" y="150876"/>
                </a:lnTo>
                <a:lnTo>
                  <a:pt x="265176" y="152400"/>
                </a:lnTo>
                <a:lnTo>
                  <a:pt x="25908" y="152400"/>
                </a:lnTo>
                <a:lnTo>
                  <a:pt x="21336" y="150876"/>
                </a:lnTo>
                <a:lnTo>
                  <a:pt x="21336" y="161036"/>
                </a:lnTo>
                <a:lnTo>
                  <a:pt x="22860" y="161544"/>
                </a:lnTo>
                <a:lnTo>
                  <a:pt x="24384" y="161544"/>
                </a:lnTo>
                <a:lnTo>
                  <a:pt x="30480" y="163068"/>
                </a:lnTo>
                <a:lnTo>
                  <a:pt x="260604" y="163068"/>
                </a:lnTo>
                <a:lnTo>
                  <a:pt x="269748" y="160782"/>
                </a:lnTo>
                <a:close/>
              </a:path>
              <a:path w="291465" h="163195">
                <a:moveTo>
                  <a:pt x="269748" y="12700"/>
                </a:moveTo>
                <a:lnTo>
                  <a:pt x="269748" y="12192"/>
                </a:lnTo>
                <a:lnTo>
                  <a:pt x="268224" y="12192"/>
                </a:lnTo>
                <a:lnTo>
                  <a:pt x="269748" y="12700"/>
                </a:lnTo>
                <a:close/>
              </a:path>
              <a:path w="291465" h="163195">
                <a:moveTo>
                  <a:pt x="272796" y="160020"/>
                </a:moveTo>
                <a:lnTo>
                  <a:pt x="272796" y="149352"/>
                </a:lnTo>
                <a:lnTo>
                  <a:pt x="268224" y="150876"/>
                </a:lnTo>
                <a:lnTo>
                  <a:pt x="269748" y="150876"/>
                </a:lnTo>
                <a:lnTo>
                  <a:pt x="269748" y="160782"/>
                </a:lnTo>
                <a:lnTo>
                  <a:pt x="272796" y="160020"/>
                </a:lnTo>
                <a:close/>
              </a:path>
              <a:path w="291465" h="163195">
                <a:moveTo>
                  <a:pt x="272796" y="14732"/>
                </a:moveTo>
                <a:lnTo>
                  <a:pt x="272796" y="13716"/>
                </a:lnTo>
                <a:lnTo>
                  <a:pt x="271272" y="13716"/>
                </a:lnTo>
                <a:lnTo>
                  <a:pt x="272796" y="14732"/>
                </a:lnTo>
                <a:close/>
              </a:path>
              <a:path w="291465" h="163195">
                <a:moveTo>
                  <a:pt x="275844" y="146304"/>
                </a:moveTo>
                <a:lnTo>
                  <a:pt x="271272" y="149352"/>
                </a:lnTo>
                <a:lnTo>
                  <a:pt x="272796" y="149352"/>
                </a:lnTo>
                <a:lnTo>
                  <a:pt x="272796" y="160020"/>
                </a:lnTo>
                <a:lnTo>
                  <a:pt x="274320" y="159004"/>
                </a:lnTo>
                <a:lnTo>
                  <a:pt x="274320" y="147828"/>
                </a:lnTo>
                <a:lnTo>
                  <a:pt x="275844" y="146304"/>
                </a:lnTo>
                <a:close/>
              </a:path>
              <a:path w="291465" h="163195">
                <a:moveTo>
                  <a:pt x="275844" y="16764"/>
                </a:moveTo>
                <a:lnTo>
                  <a:pt x="274320" y="15240"/>
                </a:lnTo>
                <a:lnTo>
                  <a:pt x="274929" y="16154"/>
                </a:lnTo>
                <a:lnTo>
                  <a:pt x="275844" y="16764"/>
                </a:lnTo>
                <a:close/>
              </a:path>
              <a:path w="291465" h="163195">
                <a:moveTo>
                  <a:pt x="274929" y="16154"/>
                </a:moveTo>
                <a:lnTo>
                  <a:pt x="274320" y="15240"/>
                </a:lnTo>
                <a:lnTo>
                  <a:pt x="274320" y="15748"/>
                </a:lnTo>
                <a:lnTo>
                  <a:pt x="274929" y="16154"/>
                </a:lnTo>
                <a:close/>
              </a:path>
              <a:path w="291465" h="163195">
                <a:moveTo>
                  <a:pt x="278892" y="155956"/>
                </a:moveTo>
                <a:lnTo>
                  <a:pt x="278892" y="143256"/>
                </a:lnTo>
                <a:lnTo>
                  <a:pt x="274320" y="147828"/>
                </a:lnTo>
                <a:lnTo>
                  <a:pt x="274320" y="159004"/>
                </a:lnTo>
                <a:lnTo>
                  <a:pt x="278892" y="155956"/>
                </a:lnTo>
                <a:close/>
              </a:path>
              <a:path w="291465" h="163195">
                <a:moveTo>
                  <a:pt x="275844" y="17526"/>
                </a:moveTo>
                <a:lnTo>
                  <a:pt x="275844" y="16764"/>
                </a:lnTo>
                <a:lnTo>
                  <a:pt x="274929" y="16154"/>
                </a:lnTo>
                <a:lnTo>
                  <a:pt x="275844" y="17526"/>
                </a:lnTo>
                <a:close/>
              </a:path>
              <a:path w="291465" h="163195">
                <a:moveTo>
                  <a:pt x="281940" y="153924"/>
                </a:moveTo>
                <a:lnTo>
                  <a:pt x="281940" y="132588"/>
                </a:lnTo>
                <a:lnTo>
                  <a:pt x="280416" y="137160"/>
                </a:lnTo>
                <a:lnTo>
                  <a:pt x="280416" y="140208"/>
                </a:lnTo>
                <a:lnTo>
                  <a:pt x="277368" y="144780"/>
                </a:lnTo>
                <a:lnTo>
                  <a:pt x="278892" y="143256"/>
                </a:lnTo>
                <a:lnTo>
                  <a:pt x="278892" y="155956"/>
                </a:lnTo>
                <a:lnTo>
                  <a:pt x="281940" y="153924"/>
                </a:lnTo>
                <a:close/>
              </a:path>
              <a:path w="291465" h="163195">
                <a:moveTo>
                  <a:pt x="280416" y="27432"/>
                </a:moveTo>
                <a:lnTo>
                  <a:pt x="280416" y="22860"/>
                </a:lnTo>
                <a:lnTo>
                  <a:pt x="278892" y="22860"/>
                </a:lnTo>
                <a:lnTo>
                  <a:pt x="280416" y="27432"/>
                </a:lnTo>
                <a:close/>
              </a:path>
              <a:path w="291465" h="163195">
                <a:moveTo>
                  <a:pt x="280416" y="140208"/>
                </a:moveTo>
                <a:lnTo>
                  <a:pt x="280416" y="135636"/>
                </a:lnTo>
                <a:lnTo>
                  <a:pt x="278892" y="140208"/>
                </a:lnTo>
                <a:lnTo>
                  <a:pt x="280416" y="140208"/>
                </a:lnTo>
                <a:close/>
              </a:path>
              <a:path w="291465" h="163195">
                <a:moveTo>
                  <a:pt x="291084" y="138684"/>
                </a:moveTo>
                <a:lnTo>
                  <a:pt x="291084" y="24384"/>
                </a:lnTo>
                <a:lnTo>
                  <a:pt x="289560" y="24384"/>
                </a:lnTo>
                <a:lnTo>
                  <a:pt x="288036" y="19812"/>
                </a:lnTo>
                <a:lnTo>
                  <a:pt x="288036" y="143256"/>
                </a:lnTo>
                <a:lnTo>
                  <a:pt x="289560" y="138684"/>
                </a:lnTo>
                <a:lnTo>
                  <a:pt x="291084" y="13868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4978" y="46161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5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0406" y="4611624"/>
            <a:ext cx="79375" cy="696595"/>
          </a:xfrm>
          <a:custGeom>
            <a:avLst/>
            <a:gdLst/>
            <a:ahLst/>
            <a:cxnLst/>
            <a:rect l="l" t="t" r="r" b="b"/>
            <a:pathLst>
              <a:path w="79375" h="696595">
                <a:moveTo>
                  <a:pt x="79248" y="693420"/>
                </a:moveTo>
                <a:lnTo>
                  <a:pt x="79248" y="38100"/>
                </a:lnTo>
                <a:lnTo>
                  <a:pt x="41148" y="0"/>
                </a:lnTo>
                <a:lnTo>
                  <a:pt x="38100" y="0"/>
                </a:lnTo>
                <a:lnTo>
                  <a:pt x="0" y="38100"/>
                </a:lnTo>
                <a:lnTo>
                  <a:pt x="0" y="693420"/>
                </a:lnTo>
                <a:lnTo>
                  <a:pt x="1524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7620" y="685800"/>
                </a:lnTo>
                <a:lnTo>
                  <a:pt x="7620" y="44196"/>
                </a:lnTo>
                <a:lnTo>
                  <a:pt x="9144" y="41148"/>
                </a:lnTo>
                <a:lnTo>
                  <a:pt x="9144" y="42672"/>
                </a:lnTo>
                <a:lnTo>
                  <a:pt x="36576" y="15240"/>
                </a:lnTo>
                <a:lnTo>
                  <a:pt x="36576" y="9144"/>
                </a:lnTo>
                <a:lnTo>
                  <a:pt x="42672" y="9144"/>
                </a:lnTo>
                <a:lnTo>
                  <a:pt x="42672" y="15240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4676" y="685800"/>
                </a:lnTo>
                <a:lnTo>
                  <a:pt x="74676" y="696468"/>
                </a:lnTo>
                <a:lnTo>
                  <a:pt x="77724" y="696468"/>
                </a:lnTo>
                <a:lnTo>
                  <a:pt x="79248" y="693420"/>
                </a:lnTo>
                <a:close/>
              </a:path>
              <a:path w="79375" h="696595">
                <a:moveTo>
                  <a:pt x="74676" y="685800"/>
                </a:moveTo>
                <a:lnTo>
                  <a:pt x="4572" y="685800"/>
                </a:lnTo>
                <a:lnTo>
                  <a:pt x="9144" y="690372"/>
                </a:lnTo>
                <a:lnTo>
                  <a:pt x="9144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4676" y="685800"/>
                </a:lnTo>
                <a:close/>
              </a:path>
              <a:path w="79375" h="696595">
                <a:moveTo>
                  <a:pt x="9144" y="696468"/>
                </a:moveTo>
                <a:lnTo>
                  <a:pt x="9144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9144" y="696468"/>
                </a:lnTo>
                <a:close/>
              </a:path>
              <a:path w="79375" h="696595">
                <a:moveTo>
                  <a:pt x="9144" y="42672"/>
                </a:moveTo>
                <a:lnTo>
                  <a:pt x="9144" y="41148"/>
                </a:lnTo>
                <a:lnTo>
                  <a:pt x="7620" y="44196"/>
                </a:lnTo>
                <a:lnTo>
                  <a:pt x="9144" y="42672"/>
                </a:lnTo>
                <a:close/>
              </a:path>
              <a:path w="79375" h="696595">
                <a:moveTo>
                  <a:pt x="9144" y="685800"/>
                </a:moveTo>
                <a:lnTo>
                  <a:pt x="9144" y="42672"/>
                </a:lnTo>
                <a:lnTo>
                  <a:pt x="7620" y="44196"/>
                </a:lnTo>
                <a:lnTo>
                  <a:pt x="7620" y="685800"/>
                </a:lnTo>
                <a:lnTo>
                  <a:pt x="9144" y="685800"/>
                </a:lnTo>
                <a:close/>
              </a:path>
              <a:path w="79375" h="696595">
                <a:moveTo>
                  <a:pt x="42672" y="9144"/>
                </a:moveTo>
                <a:lnTo>
                  <a:pt x="36576" y="9144"/>
                </a:lnTo>
                <a:lnTo>
                  <a:pt x="39624" y="12192"/>
                </a:lnTo>
                <a:lnTo>
                  <a:pt x="42672" y="9144"/>
                </a:lnTo>
                <a:close/>
              </a:path>
              <a:path w="79375" h="696595">
                <a:moveTo>
                  <a:pt x="39624" y="12192"/>
                </a:moveTo>
                <a:lnTo>
                  <a:pt x="36576" y="9144"/>
                </a:lnTo>
                <a:lnTo>
                  <a:pt x="36576" y="15240"/>
                </a:lnTo>
                <a:lnTo>
                  <a:pt x="39624" y="12192"/>
                </a:lnTo>
                <a:close/>
              </a:path>
              <a:path w="79375" h="696595">
                <a:moveTo>
                  <a:pt x="42672" y="15240"/>
                </a:moveTo>
                <a:lnTo>
                  <a:pt x="42672" y="9144"/>
                </a:lnTo>
                <a:lnTo>
                  <a:pt x="39624" y="12192"/>
                </a:lnTo>
                <a:lnTo>
                  <a:pt x="42672" y="15240"/>
                </a:lnTo>
                <a:close/>
              </a:path>
              <a:path w="79375" h="696595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79375" h="696595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79375" h="696595">
                <a:moveTo>
                  <a:pt x="74676" y="696468"/>
                </a:moveTo>
                <a:lnTo>
                  <a:pt x="74676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71806" y="53400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67234" y="5297424"/>
            <a:ext cx="567055" cy="86995"/>
          </a:xfrm>
          <a:custGeom>
            <a:avLst/>
            <a:gdLst/>
            <a:ahLst/>
            <a:cxnLst/>
            <a:rect l="l" t="t" r="r" b="b"/>
            <a:pathLst>
              <a:path w="567055" h="86995">
                <a:moveTo>
                  <a:pt x="566928" y="83820"/>
                </a:moveTo>
                <a:lnTo>
                  <a:pt x="566928" y="3048"/>
                </a:lnTo>
                <a:lnTo>
                  <a:pt x="565404" y="0"/>
                </a:lnTo>
                <a:lnTo>
                  <a:pt x="1524" y="0"/>
                </a:lnTo>
                <a:lnTo>
                  <a:pt x="0" y="3048"/>
                </a:lnTo>
                <a:lnTo>
                  <a:pt x="0" y="83820"/>
                </a:lnTo>
                <a:lnTo>
                  <a:pt x="1524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7784" y="10668"/>
                </a:lnTo>
                <a:lnTo>
                  <a:pt x="557784" y="4572"/>
                </a:lnTo>
                <a:lnTo>
                  <a:pt x="562356" y="10668"/>
                </a:lnTo>
                <a:lnTo>
                  <a:pt x="562356" y="86868"/>
                </a:lnTo>
                <a:lnTo>
                  <a:pt x="565404" y="86868"/>
                </a:lnTo>
                <a:lnTo>
                  <a:pt x="566928" y="83820"/>
                </a:lnTo>
                <a:close/>
              </a:path>
              <a:path w="567055" h="86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7055" h="86995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7055" h="86995">
                <a:moveTo>
                  <a:pt x="562356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7784" y="86868"/>
                </a:lnTo>
                <a:lnTo>
                  <a:pt x="557784" y="80772"/>
                </a:lnTo>
                <a:lnTo>
                  <a:pt x="562356" y="76200"/>
                </a:lnTo>
                <a:close/>
              </a:path>
              <a:path w="567055" h="86995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7055" h="86995">
                <a:moveTo>
                  <a:pt x="562356" y="10668"/>
                </a:moveTo>
                <a:lnTo>
                  <a:pt x="557784" y="4572"/>
                </a:lnTo>
                <a:lnTo>
                  <a:pt x="557784" y="10668"/>
                </a:lnTo>
                <a:lnTo>
                  <a:pt x="562356" y="10668"/>
                </a:lnTo>
                <a:close/>
              </a:path>
              <a:path w="567055" h="86995">
                <a:moveTo>
                  <a:pt x="562356" y="76200"/>
                </a:moveTo>
                <a:lnTo>
                  <a:pt x="562356" y="10668"/>
                </a:lnTo>
                <a:lnTo>
                  <a:pt x="557784" y="10668"/>
                </a:lnTo>
                <a:lnTo>
                  <a:pt x="557784" y="76200"/>
                </a:lnTo>
                <a:lnTo>
                  <a:pt x="562356" y="76200"/>
                </a:lnTo>
                <a:close/>
              </a:path>
              <a:path w="567055" h="86995">
                <a:moveTo>
                  <a:pt x="562356" y="86868"/>
                </a:moveTo>
                <a:lnTo>
                  <a:pt x="562356" y="76200"/>
                </a:lnTo>
                <a:lnTo>
                  <a:pt x="557784" y="80772"/>
                </a:lnTo>
                <a:lnTo>
                  <a:pt x="557784" y="86868"/>
                </a:lnTo>
                <a:lnTo>
                  <a:pt x="562356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93142" y="5145024"/>
            <a:ext cx="492759" cy="152400"/>
          </a:xfrm>
          <a:custGeom>
            <a:avLst/>
            <a:gdLst/>
            <a:ahLst/>
            <a:cxnLst/>
            <a:rect l="l" t="t" r="r" b="b"/>
            <a:pathLst>
              <a:path w="492760" h="152400">
                <a:moveTo>
                  <a:pt x="492252" y="126492"/>
                </a:moveTo>
                <a:lnTo>
                  <a:pt x="492252" y="25908"/>
                </a:lnTo>
                <a:lnTo>
                  <a:pt x="490370" y="16073"/>
                </a:lnTo>
                <a:lnTo>
                  <a:pt x="485203" y="7810"/>
                </a:lnTo>
                <a:lnTo>
                  <a:pt x="477464" y="2119"/>
                </a:lnTo>
                <a:lnTo>
                  <a:pt x="467868" y="0"/>
                </a:lnTo>
                <a:lnTo>
                  <a:pt x="25908" y="0"/>
                </a:lnTo>
                <a:lnTo>
                  <a:pt x="16073" y="2119"/>
                </a:lnTo>
                <a:lnTo>
                  <a:pt x="7810" y="7810"/>
                </a:lnTo>
                <a:lnTo>
                  <a:pt x="2119" y="16073"/>
                </a:lnTo>
                <a:lnTo>
                  <a:pt x="0" y="25908"/>
                </a:lnTo>
                <a:lnTo>
                  <a:pt x="0" y="126492"/>
                </a:lnTo>
                <a:lnTo>
                  <a:pt x="2119" y="136969"/>
                </a:lnTo>
                <a:lnTo>
                  <a:pt x="7810" y="145161"/>
                </a:lnTo>
                <a:lnTo>
                  <a:pt x="16073" y="150495"/>
                </a:lnTo>
                <a:lnTo>
                  <a:pt x="25908" y="152400"/>
                </a:lnTo>
                <a:lnTo>
                  <a:pt x="467868" y="152400"/>
                </a:lnTo>
                <a:lnTo>
                  <a:pt x="477464" y="150495"/>
                </a:lnTo>
                <a:lnTo>
                  <a:pt x="485203" y="145161"/>
                </a:lnTo>
                <a:lnTo>
                  <a:pt x="490370" y="136969"/>
                </a:lnTo>
                <a:lnTo>
                  <a:pt x="492252" y="126492"/>
                </a:lnTo>
                <a:close/>
              </a:path>
            </a:pathLst>
          </a:custGeom>
          <a:solidFill>
            <a:srgbClr val="E86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88570" y="5140452"/>
            <a:ext cx="502920" cy="161925"/>
          </a:xfrm>
          <a:custGeom>
            <a:avLst/>
            <a:gdLst/>
            <a:ahLst/>
            <a:cxnLst/>
            <a:rect l="l" t="t" r="r" b="b"/>
            <a:pathLst>
              <a:path w="502919" h="161925">
                <a:moveTo>
                  <a:pt x="1524" y="137160"/>
                </a:moveTo>
                <a:lnTo>
                  <a:pt x="1524" y="24384"/>
                </a:lnTo>
                <a:lnTo>
                  <a:pt x="0" y="30480"/>
                </a:lnTo>
                <a:lnTo>
                  <a:pt x="0" y="132588"/>
                </a:lnTo>
                <a:lnTo>
                  <a:pt x="1524" y="137160"/>
                </a:lnTo>
                <a:close/>
              </a:path>
              <a:path w="502919" h="161925">
                <a:moveTo>
                  <a:pt x="6096" y="147828"/>
                </a:moveTo>
                <a:lnTo>
                  <a:pt x="6096" y="13716"/>
                </a:lnTo>
                <a:lnTo>
                  <a:pt x="4572" y="13716"/>
                </a:lnTo>
                <a:lnTo>
                  <a:pt x="1524" y="22860"/>
                </a:lnTo>
                <a:lnTo>
                  <a:pt x="1524" y="138684"/>
                </a:lnTo>
                <a:lnTo>
                  <a:pt x="4572" y="147828"/>
                </a:lnTo>
                <a:lnTo>
                  <a:pt x="6096" y="147828"/>
                </a:lnTo>
                <a:close/>
              </a:path>
              <a:path w="502919" h="161925">
                <a:moveTo>
                  <a:pt x="9144" y="152400"/>
                </a:moveTo>
                <a:lnTo>
                  <a:pt x="9144" y="9144"/>
                </a:lnTo>
                <a:lnTo>
                  <a:pt x="6096" y="12192"/>
                </a:lnTo>
                <a:lnTo>
                  <a:pt x="6096" y="149352"/>
                </a:lnTo>
                <a:lnTo>
                  <a:pt x="9144" y="152400"/>
                </a:lnTo>
                <a:close/>
              </a:path>
              <a:path w="502919" h="161925">
                <a:moveTo>
                  <a:pt x="493776" y="153924"/>
                </a:moveTo>
                <a:lnTo>
                  <a:pt x="493776" y="7620"/>
                </a:lnTo>
                <a:lnTo>
                  <a:pt x="489204" y="4572"/>
                </a:lnTo>
                <a:lnTo>
                  <a:pt x="484632" y="3048"/>
                </a:lnTo>
                <a:lnTo>
                  <a:pt x="483108" y="1524"/>
                </a:lnTo>
                <a:lnTo>
                  <a:pt x="478536" y="0"/>
                </a:lnTo>
                <a:lnTo>
                  <a:pt x="24384" y="0"/>
                </a:lnTo>
                <a:lnTo>
                  <a:pt x="19812" y="1524"/>
                </a:lnTo>
                <a:lnTo>
                  <a:pt x="18288" y="1524"/>
                </a:lnTo>
                <a:lnTo>
                  <a:pt x="18288" y="3048"/>
                </a:lnTo>
                <a:lnTo>
                  <a:pt x="13716" y="4572"/>
                </a:lnTo>
                <a:lnTo>
                  <a:pt x="9144" y="7620"/>
                </a:lnTo>
                <a:lnTo>
                  <a:pt x="9144" y="30480"/>
                </a:lnTo>
                <a:lnTo>
                  <a:pt x="10668" y="25908"/>
                </a:lnTo>
                <a:lnTo>
                  <a:pt x="10668" y="22860"/>
                </a:lnTo>
                <a:lnTo>
                  <a:pt x="13716" y="18288"/>
                </a:lnTo>
                <a:lnTo>
                  <a:pt x="15240" y="16764"/>
                </a:lnTo>
                <a:lnTo>
                  <a:pt x="15240" y="15240"/>
                </a:lnTo>
                <a:lnTo>
                  <a:pt x="19812" y="12192"/>
                </a:lnTo>
                <a:lnTo>
                  <a:pt x="19812" y="12700"/>
                </a:lnTo>
                <a:lnTo>
                  <a:pt x="21336" y="11684"/>
                </a:lnTo>
                <a:lnTo>
                  <a:pt x="21336" y="10668"/>
                </a:lnTo>
                <a:lnTo>
                  <a:pt x="25908" y="9525"/>
                </a:lnTo>
                <a:lnTo>
                  <a:pt x="25908" y="9144"/>
                </a:lnTo>
                <a:lnTo>
                  <a:pt x="477012" y="9144"/>
                </a:lnTo>
                <a:lnTo>
                  <a:pt x="477012" y="9652"/>
                </a:lnTo>
                <a:lnTo>
                  <a:pt x="480060" y="10668"/>
                </a:lnTo>
                <a:lnTo>
                  <a:pt x="483108" y="12700"/>
                </a:lnTo>
                <a:lnTo>
                  <a:pt x="483108" y="12192"/>
                </a:lnTo>
                <a:lnTo>
                  <a:pt x="487680" y="15240"/>
                </a:lnTo>
                <a:lnTo>
                  <a:pt x="487680" y="16764"/>
                </a:lnTo>
                <a:lnTo>
                  <a:pt x="489204" y="18288"/>
                </a:lnTo>
                <a:lnTo>
                  <a:pt x="490728" y="22860"/>
                </a:lnTo>
                <a:lnTo>
                  <a:pt x="490728" y="21336"/>
                </a:lnTo>
                <a:lnTo>
                  <a:pt x="492252" y="25908"/>
                </a:lnTo>
                <a:lnTo>
                  <a:pt x="492252" y="154940"/>
                </a:lnTo>
                <a:lnTo>
                  <a:pt x="493776" y="153924"/>
                </a:lnTo>
                <a:close/>
              </a:path>
              <a:path w="502919" h="161925">
                <a:moveTo>
                  <a:pt x="16764" y="146304"/>
                </a:moveTo>
                <a:lnTo>
                  <a:pt x="13716" y="143256"/>
                </a:lnTo>
                <a:lnTo>
                  <a:pt x="10668" y="138684"/>
                </a:lnTo>
                <a:lnTo>
                  <a:pt x="10668" y="137160"/>
                </a:lnTo>
                <a:lnTo>
                  <a:pt x="9144" y="131064"/>
                </a:lnTo>
                <a:lnTo>
                  <a:pt x="9144" y="153924"/>
                </a:lnTo>
                <a:lnTo>
                  <a:pt x="15240" y="157988"/>
                </a:lnTo>
                <a:lnTo>
                  <a:pt x="15240" y="146304"/>
                </a:lnTo>
                <a:lnTo>
                  <a:pt x="16764" y="146304"/>
                </a:lnTo>
                <a:close/>
              </a:path>
              <a:path w="502919" h="161925">
                <a:moveTo>
                  <a:pt x="12192" y="21336"/>
                </a:moveTo>
                <a:lnTo>
                  <a:pt x="10668" y="22860"/>
                </a:lnTo>
                <a:lnTo>
                  <a:pt x="10668" y="25908"/>
                </a:lnTo>
                <a:lnTo>
                  <a:pt x="12192" y="21336"/>
                </a:lnTo>
                <a:close/>
              </a:path>
              <a:path w="502919" h="161925">
                <a:moveTo>
                  <a:pt x="12192" y="140208"/>
                </a:moveTo>
                <a:lnTo>
                  <a:pt x="10668" y="135636"/>
                </a:lnTo>
                <a:lnTo>
                  <a:pt x="10668" y="138684"/>
                </a:lnTo>
                <a:lnTo>
                  <a:pt x="12192" y="140208"/>
                </a:lnTo>
                <a:close/>
              </a:path>
              <a:path w="502919" h="161925">
                <a:moveTo>
                  <a:pt x="16764" y="15240"/>
                </a:moveTo>
                <a:lnTo>
                  <a:pt x="15240" y="15240"/>
                </a:lnTo>
                <a:lnTo>
                  <a:pt x="15240" y="16764"/>
                </a:lnTo>
                <a:lnTo>
                  <a:pt x="16764" y="15240"/>
                </a:lnTo>
                <a:close/>
              </a:path>
              <a:path w="502919" h="161925">
                <a:moveTo>
                  <a:pt x="19812" y="160020"/>
                </a:moveTo>
                <a:lnTo>
                  <a:pt x="19812" y="149352"/>
                </a:lnTo>
                <a:lnTo>
                  <a:pt x="15240" y="146304"/>
                </a:lnTo>
                <a:lnTo>
                  <a:pt x="15240" y="157988"/>
                </a:lnTo>
                <a:lnTo>
                  <a:pt x="18288" y="160020"/>
                </a:lnTo>
                <a:lnTo>
                  <a:pt x="19812" y="160020"/>
                </a:lnTo>
                <a:close/>
              </a:path>
              <a:path w="502919" h="161925">
                <a:moveTo>
                  <a:pt x="19812" y="12700"/>
                </a:moveTo>
                <a:lnTo>
                  <a:pt x="19812" y="12192"/>
                </a:lnTo>
                <a:lnTo>
                  <a:pt x="18288" y="13716"/>
                </a:lnTo>
                <a:lnTo>
                  <a:pt x="19812" y="12700"/>
                </a:lnTo>
                <a:close/>
              </a:path>
              <a:path w="502919" h="161925">
                <a:moveTo>
                  <a:pt x="22860" y="150876"/>
                </a:moveTo>
                <a:lnTo>
                  <a:pt x="18288" y="147828"/>
                </a:lnTo>
                <a:lnTo>
                  <a:pt x="19812" y="149352"/>
                </a:lnTo>
                <a:lnTo>
                  <a:pt x="19812" y="160020"/>
                </a:lnTo>
                <a:lnTo>
                  <a:pt x="21336" y="160528"/>
                </a:lnTo>
                <a:lnTo>
                  <a:pt x="21336" y="150876"/>
                </a:lnTo>
                <a:lnTo>
                  <a:pt x="22860" y="150876"/>
                </a:lnTo>
                <a:close/>
              </a:path>
              <a:path w="502919" h="161925">
                <a:moveTo>
                  <a:pt x="22860" y="10668"/>
                </a:moveTo>
                <a:lnTo>
                  <a:pt x="21336" y="10668"/>
                </a:lnTo>
                <a:lnTo>
                  <a:pt x="21336" y="11684"/>
                </a:lnTo>
                <a:lnTo>
                  <a:pt x="22860" y="10668"/>
                </a:lnTo>
                <a:close/>
              </a:path>
              <a:path w="502919" h="161925">
                <a:moveTo>
                  <a:pt x="27432" y="152400"/>
                </a:moveTo>
                <a:lnTo>
                  <a:pt x="21336" y="150876"/>
                </a:lnTo>
                <a:lnTo>
                  <a:pt x="21336" y="160528"/>
                </a:lnTo>
                <a:lnTo>
                  <a:pt x="24384" y="161544"/>
                </a:lnTo>
                <a:lnTo>
                  <a:pt x="25908" y="161544"/>
                </a:lnTo>
                <a:lnTo>
                  <a:pt x="25908" y="152400"/>
                </a:lnTo>
                <a:lnTo>
                  <a:pt x="27432" y="152400"/>
                </a:lnTo>
                <a:close/>
              </a:path>
              <a:path w="502919" h="161925">
                <a:moveTo>
                  <a:pt x="27432" y="9144"/>
                </a:moveTo>
                <a:lnTo>
                  <a:pt x="25908" y="9144"/>
                </a:lnTo>
                <a:lnTo>
                  <a:pt x="25908" y="9525"/>
                </a:lnTo>
                <a:lnTo>
                  <a:pt x="27432" y="9144"/>
                </a:lnTo>
                <a:close/>
              </a:path>
              <a:path w="502919" h="161925">
                <a:moveTo>
                  <a:pt x="477012" y="161544"/>
                </a:moveTo>
                <a:lnTo>
                  <a:pt x="477012" y="152400"/>
                </a:lnTo>
                <a:lnTo>
                  <a:pt x="25908" y="152400"/>
                </a:lnTo>
                <a:lnTo>
                  <a:pt x="25908" y="161544"/>
                </a:lnTo>
                <a:lnTo>
                  <a:pt x="477012" y="161544"/>
                </a:lnTo>
                <a:close/>
              </a:path>
              <a:path w="502919" h="161925">
                <a:moveTo>
                  <a:pt x="477012" y="9652"/>
                </a:moveTo>
                <a:lnTo>
                  <a:pt x="477012" y="9144"/>
                </a:lnTo>
                <a:lnTo>
                  <a:pt x="475488" y="9144"/>
                </a:lnTo>
                <a:lnTo>
                  <a:pt x="477012" y="9652"/>
                </a:lnTo>
                <a:close/>
              </a:path>
              <a:path w="502919" h="161925">
                <a:moveTo>
                  <a:pt x="484632" y="147828"/>
                </a:moveTo>
                <a:lnTo>
                  <a:pt x="480060" y="150876"/>
                </a:lnTo>
                <a:lnTo>
                  <a:pt x="475488" y="152400"/>
                </a:lnTo>
                <a:lnTo>
                  <a:pt x="477012" y="152400"/>
                </a:lnTo>
                <a:lnTo>
                  <a:pt x="477012" y="161544"/>
                </a:lnTo>
                <a:lnTo>
                  <a:pt x="478536" y="161544"/>
                </a:lnTo>
                <a:lnTo>
                  <a:pt x="483108" y="160020"/>
                </a:lnTo>
                <a:lnTo>
                  <a:pt x="483108" y="149352"/>
                </a:lnTo>
                <a:lnTo>
                  <a:pt x="484632" y="147828"/>
                </a:lnTo>
                <a:close/>
              </a:path>
              <a:path w="502919" h="161925">
                <a:moveTo>
                  <a:pt x="484632" y="13716"/>
                </a:moveTo>
                <a:lnTo>
                  <a:pt x="483108" y="12192"/>
                </a:lnTo>
                <a:lnTo>
                  <a:pt x="483108" y="12700"/>
                </a:lnTo>
                <a:lnTo>
                  <a:pt x="484632" y="13716"/>
                </a:lnTo>
                <a:close/>
              </a:path>
              <a:path w="502919" h="161925">
                <a:moveTo>
                  <a:pt x="487680" y="157988"/>
                </a:moveTo>
                <a:lnTo>
                  <a:pt x="487680" y="146304"/>
                </a:lnTo>
                <a:lnTo>
                  <a:pt x="483108" y="149352"/>
                </a:lnTo>
                <a:lnTo>
                  <a:pt x="483108" y="160020"/>
                </a:lnTo>
                <a:lnTo>
                  <a:pt x="484632" y="160020"/>
                </a:lnTo>
                <a:lnTo>
                  <a:pt x="487680" y="157988"/>
                </a:lnTo>
                <a:close/>
              </a:path>
              <a:path w="502919" h="161925">
                <a:moveTo>
                  <a:pt x="487680" y="16764"/>
                </a:moveTo>
                <a:lnTo>
                  <a:pt x="487680" y="15240"/>
                </a:lnTo>
                <a:lnTo>
                  <a:pt x="486156" y="15240"/>
                </a:lnTo>
                <a:lnTo>
                  <a:pt x="487680" y="16764"/>
                </a:lnTo>
                <a:close/>
              </a:path>
              <a:path w="502919" h="161925">
                <a:moveTo>
                  <a:pt x="492252" y="154940"/>
                </a:moveTo>
                <a:lnTo>
                  <a:pt x="492252" y="135636"/>
                </a:lnTo>
                <a:lnTo>
                  <a:pt x="490728" y="140208"/>
                </a:lnTo>
                <a:lnTo>
                  <a:pt x="490728" y="138684"/>
                </a:lnTo>
                <a:lnTo>
                  <a:pt x="489204" y="143256"/>
                </a:lnTo>
                <a:lnTo>
                  <a:pt x="486156" y="146304"/>
                </a:lnTo>
                <a:lnTo>
                  <a:pt x="487680" y="146304"/>
                </a:lnTo>
                <a:lnTo>
                  <a:pt x="487680" y="157988"/>
                </a:lnTo>
                <a:lnTo>
                  <a:pt x="492252" y="154940"/>
                </a:lnTo>
                <a:close/>
              </a:path>
              <a:path w="502919" h="161925">
                <a:moveTo>
                  <a:pt x="496824" y="149352"/>
                </a:moveTo>
                <a:lnTo>
                  <a:pt x="496824" y="12192"/>
                </a:lnTo>
                <a:lnTo>
                  <a:pt x="493776" y="9144"/>
                </a:lnTo>
                <a:lnTo>
                  <a:pt x="493776" y="152400"/>
                </a:lnTo>
                <a:lnTo>
                  <a:pt x="496824" y="149352"/>
                </a:lnTo>
                <a:close/>
              </a:path>
              <a:path w="502919" h="161925">
                <a:moveTo>
                  <a:pt x="501396" y="138684"/>
                </a:moveTo>
                <a:lnTo>
                  <a:pt x="501396" y="22860"/>
                </a:lnTo>
                <a:lnTo>
                  <a:pt x="499872" y="18288"/>
                </a:lnTo>
                <a:lnTo>
                  <a:pt x="496824" y="13716"/>
                </a:lnTo>
                <a:lnTo>
                  <a:pt x="496824" y="147828"/>
                </a:lnTo>
                <a:lnTo>
                  <a:pt x="499872" y="143256"/>
                </a:lnTo>
                <a:lnTo>
                  <a:pt x="501396" y="138684"/>
                </a:lnTo>
                <a:close/>
              </a:path>
              <a:path w="502919" h="161925">
                <a:moveTo>
                  <a:pt x="502920" y="131064"/>
                </a:moveTo>
                <a:lnTo>
                  <a:pt x="502920" y="28956"/>
                </a:lnTo>
                <a:lnTo>
                  <a:pt x="501396" y="24384"/>
                </a:lnTo>
                <a:lnTo>
                  <a:pt x="501396" y="137160"/>
                </a:lnTo>
                <a:lnTo>
                  <a:pt x="502920" y="13106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87290" y="24063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4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2718" y="24018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4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8100" y="0"/>
                </a:lnTo>
                <a:lnTo>
                  <a:pt x="0" y="38100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7620" y="685800"/>
                </a:lnTo>
                <a:lnTo>
                  <a:pt x="7620" y="44196"/>
                </a:lnTo>
                <a:lnTo>
                  <a:pt x="9144" y="41148"/>
                </a:lnTo>
                <a:lnTo>
                  <a:pt x="9144" y="42735"/>
                </a:lnTo>
                <a:lnTo>
                  <a:pt x="36576" y="16446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4676" y="685800"/>
                </a:lnTo>
                <a:lnTo>
                  <a:pt x="74676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4">
                <a:moveTo>
                  <a:pt x="74676" y="685800"/>
                </a:moveTo>
                <a:lnTo>
                  <a:pt x="4572" y="685800"/>
                </a:lnTo>
                <a:lnTo>
                  <a:pt x="9144" y="690372"/>
                </a:lnTo>
                <a:lnTo>
                  <a:pt x="9144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4676" y="685800"/>
                </a:lnTo>
                <a:close/>
              </a:path>
              <a:path w="81279" h="696594">
                <a:moveTo>
                  <a:pt x="9144" y="696468"/>
                </a:moveTo>
                <a:lnTo>
                  <a:pt x="9144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9144" y="696468"/>
                </a:lnTo>
                <a:close/>
              </a:path>
              <a:path w="81279" h="696594">
                <a:moveTo>
                  <a:pt x="9144" y="42735"/>
                </a:moveTo>
                <a:lnTo>
                  <a:pt x="9144" y="41148"/>
                </a:lnTo>
                <a:lnTo>
                  <a:pt x="7620" y="44196"/>
                </a:lnTo>
                <a:lnTo>
                  <a:pt x="9144" y="42735"/>
                </a:lnTo>
                <a:close/>
              </a:path>
              <a:path w="81279" h="696594">
                <a:moveTo>
                  <a:pt x="9144" y="685800"/>
                </a:moveTo>
                <a:lnTo>
                  <a:pt x="9144" y="42735"/>
                </a:lnTo>
                <a:lnTo>
                  <a:pt x="7620" y="44196"/>
                </a:lnTo>
                <a:lnTo>
                  <a:pt x="7620" y="685800"/>
                </a:lnTo>
                <a:lnTo>
                  <a:pt x="9144" y="685800"/>
                </a:lnTo>
                <a:close/>
              </a:path>
              <a:path w="81279" h="696594">
                <a:moveTo>
                  <a:pt x="44196" y="9144"/>
                </a:moveTo>
                <a:lnTo>
                  <a:pt x="36576" y="9144"/>
                </a:lnTo>
                <a:lnTo>
                  <a:pt x="40304" y="12872"/>
                </a:lnTo>
                <a:lnTo>
                  <a:pt x="44196" y="9144"/>
                </a:lnTo>
                <a:close/>
              </a:path>
              <a:path w="81279" h="696594">
                <a:moveTo>
                  <a:pt x="40304" y="12872"/>
                </a:moveTo>
                <a:lnTo>
                  <a:pt x="36576" y="9144"/>
                </a:lnTo>
                <a:lnTo>
                  <a:pt x="36576" y="16446"/>
                </a:lnTo>
                <a:lnTo>
                  <a:pt x="40304" y="12872"/>
                </a:lnTo>
                <a:close/>
              </a:path>
              <a:path w="81279" h="696594">
                <a:moveTo>
                  <a:pt x="44196" y="16764"/>
                </a:moveTo>
                <a:lnTo>
                  <a:pt x="44196" y="9144"/>
                </a:lnTo>
                <a:lnTo>
                  <a:pt x="40304" y="12872"/>
                </a:lnTo>
                <a:lnTo>
                  <a:pt x="44196" y="16764"/>
                </a:lnTo>
                <a:close/>
              </a:path>
              <a:path w="81279" h="696594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4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4">
                <a:moveTo>
                  <a:pt x="74676" y="696468"/>
                </a:moveTo>
                <a:lnTo>
                  <a:pt x="74676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54118" y="3130296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49546" y="30876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4">
                <a:moveTo>
                  <a:pt x="568452" y="83820"/>
                </a:moveTo>
                <a:lnTo>
                  <a:pt x="568452" y="3048"/>
                </a:lnTo>
                <a:lnTo>
                  <a:pt x="565404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5404" y="86868"/>
                </a:lnTo>
                <a:lnTo>
                  <a:pt x="568452" y="83820"/>
                </a:lnTo>
                <a:close/>
              </a:path>
              <a:path w="568959" h="86994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568959" h="86994">
                <a:moveTo>
                  <a:pt x="10668" y="762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10668" y="76200"/>
                </a:lnTo>
                <a:close/>
              </a:path>
              <a:path w="568959" h="86994">
                <a:moveTo>
                  <a:pt x="563880" y="76200"/>
                </a:moveTo>
                <a:lnTo>
                  <a:pt x="4572" y="76200"/>
                </a:lnTo>
                <a:lnTo>
                  <a:pt x="10668" y="80772"/>
                </a:lnTo>
                <a:lnTo>
                  <a:pt x="10668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4">
                <a:moveTo>
                  <a:pt x="10668" y="86868"/>
                </a:moveTo>
                <a:lnTo>
                  <a:pt x="10668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10668" y="86868"/>
                </a:lnTo>
                <a:close/>
              </a:path>
              <a:path w="568959" h="86994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4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4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6978" y="2921508"/>
            <a:ext cx="492759" cy="152400"/>
          </a:xfrm>
          <a:custGeom>
            <a:avLst/>
            <a:gdLst/>
            <a:ahLst/>
            <a:cxnLst/>
            <a:rect l="l" t="t" r="r" b="b"/>
            <a:pathLst>
              <a:path w="492759" h="152400">
                <a:moveTo>
                  <a:pt x="492252" y="126492"/>
                </a:moveTo>
                <a:lnTo>
                  <a:pt x="492252" y="25908"/>
                </a:lnTo>
                <a:lnTo>
                  <a:pt x="490132" y="15430"/>
                </a:lnTo>
                <a:lnTo>
                  <a:pt x="484441" y="7239"/>
                </a:lnTo>
                <a:lnTo>
                  <a:pt x="476178" y="1905"/>
                </a:lnTo>
                <a:lnTo>
                  <a:pt x="466344" y="0"/>
                </a:lnTo>
                <a:lnTo>
                  <a:pt x="24384" y="0"/>
                </a:lnTo>
                <a:lnTo>
                  <a:pt x="14787" y="1905"/>
                </a:lnTo>
                <a:lnTo>
                  <a:pt x="7048" y="7239"/>
                </a:lnTo>
                <a:lnTo>
                  <a:pt x="1881" y="15430"/>
                </a:lnTo>
                <a:lnTo>
                  <a:pt x="0" y="25908"/>
                </a:lnTo>
                <a:lnTo>
                  <a:pt x="0" y="126492"/>
                </a:lnTo>
                <a:lnTo>
                  <a:pt x="1881" y="136969"/>
                </a:lnTo>
                <a:lnTo>
                  <a:pt x="7048" y="145161"/>
                </a:lnTo>
                <a:lnTo>
                  <a:pt x="14787" y="150495"/>
                </a:lnTo>
                <a:lnTo>
                  <a:pt x="24384" y="152400"/>
                </a:lnTo>
                <a:lnTo>
                  <a:pt x="466344" y="152400"/>
                </a:lnTo>
                <a:lnTo>
                  <a:pt x="476178" y="150495"/>
                </a:lnTo>
                <a:lnTo>
                  <a:pt x="484441" y="145161"/>
                </a:lnTo>
                <a:lnTo>
                  <a:pt x="490132" y="136969"/>
                </a:lnTo>
                <a:lnTo>
                  <a:pt x="492252" y="126492"/>
                </a:lnTo>
                <a:close/>
              </a:path>
            </a:pathLst>
          </a:custGeom>
          <a:solidFill>
            <a:srgbClr val="E86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72406" y="2916936"/>
            <a:ext cx="501650" cy="161925"/>
          </a:xfrm>
          <a:custGeom>
            <a:avLst/>
            <a:gdLst/>
            <a:ahLst/>
            <a:cxnLst/>
            <a:rect l="l" t="t" r="r" b="b"/>
            <a:pathLst>
              <a:path w="501650" h="161925">
                <a:moveTo>
                  <a:pt x="4572" y="147828"/>
                </a:moveTo>
                <a:lnTo>
                  <a:pt x="4572" y="13716"/>
                </a:lnTo>
                <a:lnTo>
                  <a:pt x="1524" y="18288"/>
                </a:lnTo>
                <a:lnTo>
                  <a:pt x="0" y="22860"/>
                </a:lnTo>
                <a:lnTo>
                  <a:pt x="0" y="138684"/>
                </a:lnTo>
                <a:lnTo>
                  <a:pt x="1524" y="143256"/>
                </a:lnTo>
                <a:lnTo>
                  <a:pt x="4572" y="147828"/>
                </a:lnTo>
                <a:close/>
              </a:path>
              <a:path w="501650" h="161925">
                <a:moveTo>
                  <a:pt x="9144" y="152400"/>
                </a:moveTo>
                <a:lnTo>
                  <a:pt x="9144" y="9144"/>
                </a:lnTo>
                <a:lnTo>
                  <a:pt x="7620" y="9144"/>
                </a:lnTo>
                <a:lnTo>
                  <a:pt x="4572" y="12192"/>
                </a:lnTo>
                <a:lnTo>
                  <a:pt x="4572" y="149352"/>
                </a:lnTo>
                <a:lnTo>
                  <a:pt x="7620" y="152400"/>
                </a:lnTo>
                <a:lnTo>
                  <a:pt x="9144" y="152400"/>
                </a:lnTo>
                <a:close/>
              </a:path>
              <a:path w="501650" h="161925">
                <a:moveTo>
                  <a:pt x="483108" y="13716"/>
                </a:moveTo>
                <a:lnTo>
                  <a:pt x="483108" y="1524"/>
                </a:lnTo>
                <a:lnTo>
                  <a:pt x="478536" y="0"/>
                </a:lnTo>
                <a:lnTo>
                  <a:pt x="22860" y="0"/>
                </a:lnTo>
                <a:lnTo>
                  <a:pt x="18288" y="1524"/>
                </a:lnTo>
                <a:lnTo>
                  <a:pt x="16764" y="3048"/>
                </a:lnTo>
                <a:lnTo>
                  <a:pt x="13716" y="4572"/>
                </a:lnTo>
                <a:lnTo>
                  <a:pt x="12192" y="4572"/>
                </a:lnTo>
                <a:lnTo>
                  <a:pt x="9144" y="7620"/>
                </a:lnTo>
                <a:lnTo>
                  <a:pt x="9144" y="25908"/>
                </a:lnTo>
                <a:lnTo>
                  <a:pt x="10668" y="21336"/>
                </a:lnTo>
                <a:lnTo>
                  <a:pt x="10668" y="22860"/>
                </a:lnTo>
                <a:lnTo>
                  <a:pt x="12192" y="18288"/>
                </a:lnTo>
                <a:lnTo>
                  <a:pt x="18288" y="12192"/>
                </a:lnTo>
                <a:lnTo>
                  <a:pt x="18288" y="13716"/>
                </a:lnTo>
                <a:lnTo>
                  <a:pt x="21336" y="11684"/>
                </a:lnTo>
                <a:lnTo>
                  <a:pt x="21336" y="10668"/>
                </a:lnTo>
                <a:lnTo>
                  <a:pt x="24384" y="9652"/>
                </a:lnTo>
                <a:lnTo>
                  <a:pt x="24384" y="9144"/>
                </a:lnTo>
                <a:lnTo>
                  <a:pt x="475488" y="9144"/>
                </a:lnTo>
                <a:lnTo>
                  <a:pt x="480060" y="10668"/>
                </a:lnTo>
                <a:lnTo>
                  <a:pt x="480060" y="11684"/>
                </a:lnTo>
                <a:lnTo>
                  <a:pt x="483108" y="13716"/>
                </a:lnTo>
                <a:close/>
              </a:path>
              <a:path w="501650" h="161925">
                <a:moveTo>
                  <a:pt x="18288" y="158496"/>
                </a:moveTo>
                <a:lnTo>
                  <a:pt x="18288" y="149352"/>
                </a:lnTo>
                <a:lnTo>
                  <a:pt x="12192" y="143256"/>
                </a:lnTo>
                <a:lnTo>
                  <a:pt x="10668" y="138684"/>
                </a:lnTo>
                <a:lnTo>
                  <a:pt x="10668" y="140208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3716" y="156972"/>
                </a:lnTo>
                <a:lnTo>
                  <a:pt x="18288" y="158496"/>
                </a:lnTo>
                <a:close/>
              </a:path>
              <a:path w="501650" h="161925">
                <a:moveTo>
                  <a:pt x="25908" y="152400"/>
                </a:moveTo>
                <a:lnTo>
                  <a:pt x="21336" y="150876"/>
                </a:lnTo>
                <a:lnTo>
                  <a:pt x="18288" y="147828"/>
                </a:lnTo>
                <a:lnTo>
                  <a:pt x="18288" y="160020"/>
                </a:lnTo>
                <a:lnTo>
                  <a:pt x="22860" y="161544"/>
                </a:lnTo>
                <a:lnTo>
                  <a:pt x="24384" y="161544"/>
                </a:lnTo>
                <a:lnTo>
                  <a:pt x="24384" y="152400"/>
                </a:lnTo>
                <a:lnTo>
                  <a:pt x="25908" y="152400"/>
                </a:lnTo>
                <a:close/>
              </a:path>
              <a:path w="501650" h="161925">
                <a:moveTo>
                  <a:pt x="22860" y="10668"/>
                </a:moveTo>
                <a:lnTo>
                  <a:pt x="21336" y="10668"/>
                </a:lnTo>
                <a:lnTo>
                  <a:pt x="21336" y="11684"/>
                </a:lnTo>
                <a:lnTo>
                  <a:pt x="22860" y="10668"/>
                </a:lnTo>
                <a:close/>
              </a:path>
              <a:path w="501650" h="161925">
                <a:moveTo>
                  <a:pt x="25908" y="9144"/>
                </a:moveTo>
                <a:lnTo>
                  <a:pt x="24384" y="9144"/>
                </a:lnTo>
                <a:lnTo>
                  <a:pt x="24384" y="9652"/>
                </a:lnTo>
                <a:lnTo>
                  <a:pt x="25908" y="9144"/>
                </a:lnTo>
                <a:close/>
              </a:path>
              <a:path w="501650" h="161925">
                <a:moveTo>
                  <a:pt x="480060" y="161036"/>
                </a:moveTo>
                <a:lnTo>
                  <a:pt x="480060" y="150876"/>
                </a:lnTo>
                <a:lnTo>
                  <a:pt x="475488" y="152400"/>
                </a:lnTo>
                <a:lnTo>
                  <a:pt x="24384" y="152400"/>
                </a:lnTo>
                <a:lnTo>
                  <a:pt x="24384" y="161544"/>
                </a:lnTo>
                <a:lnTo>
                  <a:pt x="478536" y="161544"/>
                </a:lnTo>
                <a:lnTo>
                  <a:pt x="480060" y="161036"/>
                </a:lnTo>
                <a:close/>
              </a:path>
              <a:path w="501650" h="161925">
                <a:moveTo>
                  <a:pt x="480060" y="11684"/>
                </a:moveTo>
                <a:lnTo>
                  <a:pt x="480060" y="10668"/>
                </a:lnTo>
                <a:lnTo>
                  <a:pt x="478536" y="10668"/>
                </a:lnTo>
                <a:lnTo>
                  <a:pt x="480060" y="11684"/>
                </a:lnTo>
                <a:close/>
              </a:path>
              <a:path w="501650" h="161925">
                <a:moveTo>
                  <a:pt x="483108" y="160020"/>
                </a:moveTo>
                <a:lnTo>
                  <a:pt x="483108" y="147828"/>
                </a:lnTo>
                <a:lnTo>
                  <a:pt x="478536" y="150876"/>
                </a:lnTo>
                <a:lnTo>
                  <a:pt x="480060" y="150876"/>
                </a:lnTo>
                <a:lnTo>
                  <a:pt x="480060" y="161036"/>
                </a:lnTo>
                <a:lnTo>
                  <a:pt x="483108" y="160020"/>
                </a:lnTo>
                <a:close/>
              </a:path>
              <a:path w="501650" h="161925">
                <a:moveTo>
                  <a:pt x="492252" y="25908"/>
                </a:moveTo>
                <a:lnTo>
                  <a:pt x="492252" y="7620"/>
                </a:lnTo>
                <a:lnTo>
                  <a:pt x="489204" y="4572"/>
                </a:lnTo>
                <a:lnTo>
                  <a:pt x="487680" y="4572"/>
                </a:lnTo>
                <a:lnTo>
                  <a:pt x="483108" y="3048"/>
                </a:lnTo>
                <a:lnTo>
                  <a:pt x="483108" y="12192"/>
                </a:lnTo>
                <a:lnTo>
                  <a:pt x="489204" y="18288"/>
                </a:lnTo>
                <a:lnTo>
                  <a:pt x="489204" y="20574"/>
                </a:lnTo>
                <a:lnTo>
                  <a:pt x="490728" y="22860"/>
                </a:lnTo>
                <a:lnTo>
                  <a:pt x="490728" y="21336"/>
                </a:lnTo>
                <a:lnTo>
                  <a:pt x="492252" y="25908"/>
                </a:lnTo>
                <a:close/>
              </a:path>
              <a:path w="501650" h="161925">
                <a:moveTo>
                  <a:pt x="489204" y="156972"/>
                </a:moveTo>
                <a:lnTo>
                  <a:pt x="489204" y="143256"/>
                </a:lnTo>
                <a:lnTo>
                  <a:pt x="483108" y="149352"/>
                </a:lnTo>
                <a:lnTo>
                  <a:pt x="483108" y="158496"/>
                </a:lnTo>
                <a:lnTo>
                  <a:pt x="487680" y="156972"/>
                </a:lnTo>
                <a:lnTo>
                  <a:pt x="489204" y="156972"/>
                </a:lnTo>
                <a:close/>
              </a:path>
              <a:path w="501650" h="161925">
                <a:moveTo>
                  <a:pt x="489204" y="20574"/>
                </a:moveTo>
                <a:lnTo>
                  <a:pt x="489204" y="18288"/>
                </a:lnTo>
                <a:lnTo>
                  <a:pt x="487680" y="18288"/>
                </a:lnTo>
                <a:lnTo>
                  <a:pt x="489204" y="20574"/>
                </a:lnTo>
                <a:close/>
              </a:path>
              <a:path w="501650" h="161925">
                <a:moveTo>
                  <a:pt x="492252" y="153924"/>
                </a:moveTo>
                <a:lnTo>
                  <a:pt x="492252" y="135636"/>
                </a:lnTo>
                <a:lnTo>
                  <a:pt x="490728" y="140208"/>
                </a:lnTo>
                <a:lnTo>
                  <a:pt x="490728" y="138684"/>
                </a:lnTo>
                <a:lnTo>
                  <a:pt x="487680" y="143256"/>
                </a:lnTo>
                <a:lnTo>
                  <a:pt x="489204" y="143256"/>
                </a:lnTo>
                <a:lnTo>
                  <a:pt x="489204" y="156972"/>
                </a:lnTo>
                <a:lnTo>
                  <a:pt x="492252" y="153924"/>
                </a:lnTo>
                <a:close/>
              </a:path>
              <a:path w="501650" h="161925">
                <a:moveTo>
                  <a:pt x="501396" y="138684"/>
                </a:moveTo>
                <a:lnTo>
                  <a:pt x="501396" y="22860"/>
                </a:lnTo>
                <a:lnTo>
                  <a:pt x="499872" y="18288"/>
                </a:lnTo>
                <a:lnTo>
                  <a:pt x="498348" y="18288"/>
                </a:lnTo>
                <a:lnTo>
                  <a:pt x="496824" y="13716"/>
                </a:lnTo>
                <a:lnTo>
                  <a:pt x="496824" y="12192"/>
                </a:lnTo>
                <a:lnTo>
                  <a:pt x="493776" y="9144"/>
                </a:lnTo>
                <a:lnTo>
                  <a:pt x="492252" y="9144"/>
                </a:lnTo>
                <a:lnTo>
                  <a:pt x="492252" y="152400"/>
                </a:lnTo>
                <a:lnTo>
                  <a:pt x="496824" y="147828"/>
                </a:lnTo>
                <a:lnTo>
                  <a:pt x="498348" y="143256"/>
                </a:lnTo>
                <a:lnTo>
                  <a:pt x="499872" y="143256"/>
                </a:lnTo>
                <a:lnTo>
                  <a:pt x="501396" y="13868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88998" y="56067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5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82902" y="56022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5">
                <a:moveTo>
                  <a:pt x="80772" y="693420"/>
                </a:moveTo>
                <a:lnTo>
                  <a:pt x="80772" y="38100"/>
                </a:lnTo>
                <a:lnTo>
                  <a:pt x="42672" y="0"/>
                </a:lnTo>
                <a:lnTo>
                  <a:pt x="39624" y="0"/>
                </a:lnTo>
                <a:lnTo>
                  <a:pt x="36576" y="1524"/>
                </a:lnTo>
                <a:lnTo>
                  <a:pt x="1524" y="36576"/>
                </a:lnTo>
                <a:lnTo>
                  <a:pt x="1524" y="38100"/>
                </a:lnTo>
                <a:lnTo>
                  <a:pt x="0" y="39624"/>
                </a:lnTo>
                <a:lnTo>
                  <a:pt x="0" y="693420"/>
                </a:lnTo>
                <a:lnTo>
                  <a:pt x="3048" y="696468"/>
                </a:lnTo>
                <a:lnTo>
                  <a:pt x="6096" y="696468"/>
                </a:lnTo>
                <a:lnTo>
                  <a:pt x="6096" y="685800"/>
                </a:lnTo>
                <a:lnTo>
                  <a:pt x="9144" y="685800"/>
                </a:lnTo>
                <a:lnTo>
                  <a:pt x="9144" y="44196"/>
                </a:lnTo>
                <a:lnTo>
                  <a:pt x="10668" y="41148"/>
                </a:lnTo>
                <a:lnTo>
                  <a:pt x="10668" y="42672"/>
                </a:lnTo>
                <a:lnTo>
                  <a:pt x="36576" y="16764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446"/>
                </a:lnTo>
                <a:lnTo>
                  <a:pt x="71628" y="42735"/>
                </a:lnTo>
                <a:lnTo>
                  <a:pt x="71628" y="41148"/>
                </a:lnTo>
                <a:lnTo>
                  <a:pt x="73152" y="44196"/>
                </a:lnTo>
                <a:lnTo>
                  <a:pt x="73152" y="685800"/>
                </a:lnTo>
                <a:lnTo>
                  <a:pt x="76200" y="685800"/>
                </a:lnTo>
                <a:lnTo>
                  <a:pt x="76200" y="696468"/>
                </a:lnTo>
                <a:lnTo>
                  <a:pt x="79248" y="696468"/>
                </a:lnTo>
                <a:lnTo>
                  <a:pt x="80772" y="693420"/>
                </a:lnTo>
                <a:close/>
              </a:path>
              <a:path w="81279" h="696595">
                <a:moveTo>
                  <a:pt x="76200" y="685800"/>
                </a:moveTo>
                <a:lnTo>
                  <a:pt x="6096" y="685800"/>
                </a:lnTo>
                <a:lnTo>
                  <a:pt x="10668" y="690372"/>
                </a:lnTo>
                <a:lnTo>
                  <a:pt x="10668" y="696468"/>
                </a:lnTo>
                <a:lnTo>
                  <a:pt x="71628" y="696468"/>
                </a:lnTo>
                <a:lnTo>
                  <a:pt x="71628" y="690372"/>
                </a:lnTo>
                <a:lnTo>
                  <a:pt x="76200" y="685800"/>
                </a:lnTo>
                <a:close/>
              </a:path>
              <a:path w="81279" h="696595">
                <a:moveTo>
                  <a:pt x="10668" y="696468"/>
                </a:moveTo>
                <a:lnTo>
                  <a:pt x="10668" y="690372"/>
                </a:lnTo>
                <a:lnTo>
                  <a:pt x="6096" y="685800"/>
                </a:lnTo>
                <a:lnTo>
                  <a:pt x="6096" y="696468"/>
                </a:lnTo>
                <a:lnTo>
                  <a:pt x="10668" y="696468"/>
                </a:lnTo>
                <a:close/>
              </a:path>
              <a:path w="81279" h="696595">
                <a:moveTo>
                  <a:pt x="10668" y="42672"/>
                </a:moveTo>
                <a:lnTo>
                  <a:pt x="10668" y="41148"/>
                </a:lnTo>
                <a:lnTo>
                  <a:pt x="9144" y="44196"/>
                </a:lnTo>
                <a:lnTo>
                  <a:pt x="10668" y="42672"/>
                </a:lnTo>
                <a:close/>
              </a:path>
              <a:path w="81279" h="696595">
                <a:moveTo>
                  <a:pt x="10668" y="685800"/>
                </a:moveTo>
                <a:lnTo>
                  <a:pt x="10668" y="42672"/>
                </a:lnTo>
                <a:lnTo>
                  <a:pt x="9144" y="44196"/>
                </a:lnTo>
                <a:lnTo>
                  <a:pt x="9144" y="685800"/>
                </a:lnTo>
                <a:lnTo>
                  <a:pt x="10668" y="685800"/>
                </a:lnTo>
                <a:close/>
              </a:path>
              <a:path w="81279" h="696595">
                <a:moveTo>
                  <a:pt x="44196" y="9144"/>
                </a:moveTo>
                <a:lnTo>
                  <a:pt x="36576" y="9144"/>
                </a:lnTo>
                <a:lnTo>
                  <a:pt x="40467" y="12872"/>
                </a:lnTo>
                <a:lnTo>
                  <a:pt x="44196" y="9144"/>
                </a:lnTo>
                <a:close/>
              </a:path>
              <a:path w="81279" h="696595">
                <a:moveTo>
                  <a:pt x="40467" y="12872"/>
                </a:moveTo>
                <a:lnTo>
                  <a:pt x="36576" y="9144"/>
                </a:lnTo>
                <a:lnTo>
                  <a:pt x="36576" y="16764"/>
                </a:lnTo>
                <a:lnTo>
                  <a:pt x="40467" y="12872"/>
                </a:lnTo>
                <a:close/>
              </a:path>
              <a:path w="81279" h="696595">
                <a:moveTo>
                  <a:pt x="44196" y="16446"/>
                </a:moveTo>
                <a:lnTo>
                  <a:pt x="44196" y="9144"/>
                </a:lnTo>
                <a:lnTo>
                  <a:pt x="40467" y="12872"/>
                </a:lnTo>
                <a:lnTo>
                  <a:pt x="44196" y="16446"/>
                </a:lnTo>
                <a:close/>
              </a:path>
              <a:path w="81279" h="696595">
                <a:moveTo>
                  <a:pt x="73152" y="44196"/>
                </a:moveTo>
                <a:lnTo>
                  <a:pt x="71628" y="41148"/>
                </a:lnTo>
                <a:lnTo>
                  <a:pt x="71628" y="42735"/>
                </a:lnTo>
                <a:lnTo>
                  <a:pt x="73152" y="44196"/>
                </a:lnTo>
                <a:close/>
              </a:path>
              <a:path w="81279" h="696595">
                <a:moveTo>
                  <a:pt x="73152" y="685800"/>
                </a:moveTo>
                <a:lnTo>
                  <a:pt x="73152" y="44196"/>
                </a:lnTo>
                <a:lnTo>
                  <a:pt x="71628" y="42735"/>
                </a:lnTo>
                <a:lnTo>
                  <a:pt x="71628" y="685800"/>
                </a:lnTo>
                <a:lnTo>
                  <a:pt x="73152" y="685800"/>
                </a:lnTo>
                <a:close/>
              </a:path>
              <a:path w="81279" h="696595">
                <a:moveTo>
                  <a:pt x="76200" y="696468"/>
                </a:moveTo>
                <a:lnTo>
                  <a:pt x="76200" y="685800"/>
                </a:lnTo>
                <a:lnTo>
                  <a:pt x="71628" y="690372"/>
                </a:lnTo>
                <a:lnTo>
                  <a:pt x="71628" y="696468"/>
                </a:lnTo>
                <a:lnTo>
                  <a:pt x="76200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55826" y="63306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51254" y="6288024"/>
            <a:ext cx="567055" cy="86995"/>
          </a:xfrm>
          <a:custGeom>
            <a:avLst/>
            <a:gdLst/>
            <a:ahLst/>
            <a:cxnLst/>
            <a:rect l="l" t="t" r="r" b="b"/>
            <a:pathLst>
              <a:path w="567054" h="86995">
                <a:moveTo>
                  <a:pt x="566928" y="83820"/>
                </a:moveTo>
                <a:lnTo>
                  <a:pt x="566928" y="3048"/>
                </a:lnTo>
                <a:lnTo>
                  <a:pt x="565404" y="0"/>
                </a:lnTo>
                <a:lnTo>
                  <a:pt x="1524" y="0"/>
                </a:lnTo>
                <a:lnTo>
                  <a:pt x="0" y="3048"/>
                </a:lnTo>
                <a:lnTo>
                  <a:pt x="0" y="83820"/>
                </a:lnTo>
                <a:lnTo>
                  <a:pt x="1524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7784" y="10668"/>
                </a:lnTo>
                <a:lnTo>
                  <a:pt x="557784" y="4572"/>
                </a:lnTo>
                <a:lnTo>
                  <a:pt x="562356" y="10668"/>
                </a:lnTo>
                <a:lnTo>
                  <a:pt x="562356" y="86868"/>
                </a:lnTo>
                <a:lnTo>
                  <a:pt x="565404" y="86868"/>
                </a:lnTo>
                <a:lnTo>
                  <a:pt x="566928" y="83820"/>
                </a:lnTo>
                <a:close/>
              </a:path>
              <a:path w="567054" h="86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7054" h="86995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7054" h="86995">
                <a:moveTo>
                  <a:pt x="562356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7784" y="86868"/>
                </a:lnTo>
                <a:lnTo>
                  <a:pt x="557784" y="80772"/>
                </a:lnTo>
                <a:lnTo>
                  <a:pt x="562356" y="76200"/>
                </a:lnTo>
                <a:close/>
              </a:path>
              <a:path w="567054" h="86995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7054" h="86995">
                <a:moveTo>
                  <a:pt x="562356" y="10668"/>
                </a:moveTo>
                <a:lnTo>
                  <a:pt x="557784" y="4572"/>
                </a:lnTo>
                <a:lnTo>
                  <a:pt x="557784" y="10668"/>
                </a:lnTo>
                <a:lnTo>
                  <a:pt x="562356" y="10668"/>
                </a:lnTo>
                <a:close/>
              </a:path>
              <a:path w="567054" h="86995">
                <a:moveTo>
                  <a:pt x="562356" y="76200"/>
                </a:moveTo>
                <a:lnTo>
                  <a:pt x="562356" y="10668"/>
                </a:lnTo>
                <a:lnTo>
                  <a:pt x="557784" y="10668"/>
                </a:lnTo>
                <a:lnTo>
                  <a:pt x="557784" y="76200"/>
                </a:lnTo>
                <a:lnTo>
                  <a:pt x="562356" y="76200"/>
                </a:lnTo>
                <a:close/>
              </a:path>
              <a:path w="567054" h="86995">
                <a:moveTo>
                  <a:pt x="562356" y="86868"/>
                </a:moveTo>
                <a:lnTo>
                  <a:pt x="562356" y="76200"/>
                </a:lnTo>
                <a:lnTo>
                  <a:pt x="557784" y="80772"/>
                </a:lnTo>
                <a:lnTo>
                  <a:pt x="557784" y="86868"/>
                </a:lnTo>
                <a:lnTo>
                  <a:pt x="562356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21358" y="6140196"/>
            <a:ext cx="422275" cy="152400"/>
          </a:xfrm>
          <a:custGeom>
            <a:avLst/>
            <a:gdLst/>
            <a:ahLst/>
            <a:cxnLst/>
            <a:rect l="l" t="t" r="r" b="b"/>
            <a:pathLst>
              <a:path w="422275" h="152400">
                <a:moveTo>
                  <a:pt x="422148" y="128016"/>
                </a:moveTo>
                <a:lnTo>
                  <a:pt x="422148" y="25908"/>
                </a:lnTo>
                <a:lnTo>
                  <a:pt x="420028" y="16073"/>
                </a:lnTo>
                <a:lnTo>
                  <a:pt x="414337" y="7810"/>
                </a:lnTo>
                <a:lnTo>
                  <a:pt x="406074" y="2119"/>
                </a:lnTo>
                <a:lnTo>
                  <a:pt x="396240" y="0"/>
                </a:lnTo>
                <a:lnTo>
                  <a:pt x="25908" y="0"/>
                </a:lnTo>
                <a:lnTo>
                  <a:pt x="15430" y="2119"/>
                </a:lnTo>
                <a:lnTo>
                  <a:pt x="7239" y="7810"/>
                </a:lnTo>
                <a:lnTo>
                  <a:pt x="1905" y="16073"/>
                </a:lnTo>
                <a:lnTo>
                  <a:pt x="0" y="25908"/>
                </a:lnTo>
                <a:lnTo>
                  <a:pt x="0" y="128016"/>
                </a:lnTo>
                <a:lnTo>
                  <a:pt x="1905" y="137612"/>
                </a:lnTo>
                <a:lnTo>
                  <a:pt x="7239" y="145351"/>
                </a:lnTo>
                <a:lnTo>
                  <a:pt x="15430" y="150518"/>
                </a:lnTo>
                <a:lnTo>
                  <a:pt x="25908" y="152400"/>
                </a:lnTo>
                <a:lnTo>
                  <a:pt x="396240" y="152400"/>
                </a:lnTo>
                <a:lnTo>
                  <a:pt x="406074" y="150518"/>
                </a:lnTo>
                <a:lnTo>
                  <a:pt x="414337" y="145351"/>
                </a:lnTo>
                <a:lnTo>
                  <a:pt x="420028" y="137612"/>
                </a:lnTo>
                <a:lnTo>
                  <a:pt x="422148" y="12801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16786" y="6135624"/>
            <a:ext cx="431800" cy="163195"/>
          </a:xfrm>
          <a:custGeom>
            <a:avLst/>
            <a:gdLst/>
            <a:ahLst/>
            <a:cxnLst/>
            <a:rect l="l" t="t" r="r" b="b"/>
            <a:pathLst>
              <a:path w="431800" h="163195">
                <a:moveTo>
                  <a:pt x="1524" y="143256"/>
                </a:moveTo>
                <a:lnTo>
                  <a:pt x="1524" y="19812"/>
                </a:lnTo>
                <a:lnTo>
                  <a:pt x="0" y="24384"/>
                </a:lnTo>
                <a:lnTo>
                  <a:pt x="0" y="138684"/>
                </a:lnTo>
                <a:lnTo>
                  <a:pt x="1524" y="143256"/>
                </a:lnTo>
                <a:close/>
              </a:path>
              <a:path w="431800" h="163195">
                <a:moveTo>
                  <a:pt x="431292" y="138684"/>
                </a:moveTo>
                <a:lnTo>
                  <a:pt x="431292" y="24384"/>
                </a:lnTo>
                <a:lnTo>
                  <a:pt x="429768" y="19812"/>
                </a:lnTo>
                <a:lnTo>
                  <a:pt x="428244" y="18288"/>
                </a:lnTo>
                <a:lnTo>
                  <a:pt x="426720" y="13716"/>
                </a:lnTo>
                <a:lnTo>
                  <a:pt x="419100" y="6096"/>
                </a:lnTo>
                <a:lnTo>
                  <a:pt x="417576" y="6096"/>
                </a:lnTo>
                <a:lnTo>
                  <a:pt x="413004" y="3048"/>
                </a:lnTo>
                <a:lnTo>
                  <a:pt x="408432" y="1524"/>
                </a:lnTo>
                <a:lnTo>
                  <a:pt x="406908" y="1524"/>
                </a:lnTo>
                <a:lnTo>
                  <a:pt x="400812" y="0"/>
                </a:lnTo>
                <a:lnTo>
                  <a:pt x="28956" y="0"/>
                </a:lnTo>
                <a:lnTo>
                  <a:pt x="24384" y="1524"/>
                </a:lnTo>
                <a:lnTo>
                  <a:pt x="22860" y="1524"/>
                </a:lnTo>
                <a:lnTo>
                  <a:pt x="18288" y="3048"/>
                </a:lnTo>
                <a:lnTo>
                  <a:pt x="13716" y="6096"/>
                </a:lnTo>
                <a:lnTo>
                  <a:pt x="12192" y="6096"/>
                </a:lnTo>
                <a:lnTo>
                  <a:pt x="9144" y="9144"/>
                </a:lnTo>
                <a:lnTo>
                  <a:pt x="7620" y="9144"/>
                </a:lnTo>
                <a:lnTo>
                  <a:pt x="4572" y="13716"/>
                </a:lnTo>
                <a:lnTo>
                  <a:pt x="3048" y="18288"/>
                </a:lnTo>
                <a:lnTo>
                  <a:pt x="1524" y="18288"/>
                </a:lnTo>
                <a:lnTo>
                  <a:pt x="1524" y="144780"/>
                </a:lnTo>
                <a:lnTo>
                  <a:pt x="3048" y="144780"/>
                </a:lnTo>
                <a:lnTo>
                  <a:pt x="4572" y="149352"/>
                </a:lnTo>
                <a:lnTo>
                  <a:pt x="7620" y="153924"/>
                </a:lnTo>
                <a:lnTo>
                  <a:pt x="9144" y="153924"/>
                </a:lnTo>
                <a:lnTo>
                  <a:pt x="9144" y="27432"/>
                </a:lnTo>
                <a:lnTo>
                  <a:pt x="10668" y="22860"/>
                </a:lnTo>
                <a:lnTo>
                  <a:pt x="12192" y="20574"/>
                </a:lnTo>
                <a:lnTo>
                  <a:pt x="12192" y="19812"/>
                </a:lnTo>
                <a:lnTo>
                  <a:pt x="15240" y="15240"/>
                </a:lnTo>
                <a:lnTo>
                  <a:pt x="15240" y="16764"/>
                </a:lnTo>
                <a:lnTo>
                  <a:pt x="18288" y="13716"/>
                </a:lnTo>
                <a:lnTo>
                  <a:pt x="21336" y="12700"/>
                </a:lnTo>
                <a:lnTo>
                  <a:pt x="21336" y="12192"/>
                </a:lnTo>
                <a:lnTo>
                  <a:pt x="25908" y="10668"/>
                </a:lnTo>
                <a:lnTo>
                  <a:pt x="405384" y="10668"/>
                </a:lnTo>
                <a:lnTo>
                  <a:pt x="409956" y="12192"/>
                </a:lnTo>
                <a:lnTo>
                  <a:pt x="409956" y="12700"/>
                </a:lnTo>
                <a:lnTo>
                  <a:pt x="413004" y="13716"/>
                </a:lnTo>
                <a:lnTo>
                  <a:pt x="416052" y="16764"/>
                </a:lnTo>
                <a:lnTo>
                  <a:pt x="416052" y="15240"/>
                </a:lnTo>
                <a:lnTo>
                  <a:pt x="419100" y="19812"/>
                </a:lnTo>
                <a:lnTo>
                  <a:pt x="419100" y="20574"/>
                </a:lnTo>
                <a:lnTo>
                  <a:pt x="420624" y="22860"/>
                </a:lnTo>
                <a:lnTo>
                  <a:pt x="422148" y="27432"/>
                </a:lnTo>
                <a:lnTo>
                  <a:pt x="422148" y="153924"/>
                </a:lnTo>
                <a:lnTo>
                  <a:pt x="426720" y="149352"/>
                </a:lnTo>
                <a:lnTo>
                  <a:pt x="428244" y="144780"/>
                </a:lnTo>
                <a:lnTo>
                  <a:pt x="429768" y="143256"/>
                </a:lnTo>
                <a:lnTo>
                  <a:pt x="431292" y="138684"/>
                </a:lnTo>
                <a:close/>
              </a:path>
              <a:path w="431800" h="163195">
                <a:moveTo>
                  <a:pt x="13716" y="144780"/>
                </a:moveTo>
                <a:lnTo>
                  <a:pt x="10668" y="140208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2192" y="143256"/>
                </a:lnTo>
                <a:lnTo>
                  <a:pt x="13716" y="144780"/>
                </a:lnTo>
                <a:close/>
              </a:path>
              <a:path w="431800" h="163195">
                <a:moveTo>
                  <a:pt x="13716" y="18288"/>
                </a:moveTo>
                <a:lnTo>
                  <a:pt x="12192" y="19812"/>
                </a:lnTo>
                <a:lnTo>
                  <a:pt x="12192" y="20574"/>
                </a:lnTo>
                <a:lnTo>
                  <a:pt x="13716" y="18288"/>
                </a:lnTo>
                <a:close/>
              </a:path>
              <a:path w="431800" h="163195">
                <a:moveTo>
                  <a:pt x="22860" y="150876"/>
                </a:moveTo>
                <a:lnTo>
                  <a:pt x="18288" y="149352"/>
                </a:lnTo>
                <a:lnTo>
                  <a:pt x="15240" y="146304"/>
                </a:lnTo>
                <a:lnTo>
                  <a:pt x="15240" y="147828"/>
                </a:lnTo>
                <a:lnTo>
                  <a:pt x="12192" y="143256"/>
                </a:lnTo>
                <a:lnTo>
                  <a:pt x="12192" y="156972"/>
                </a:lnTo>
                <a:lnTo>
                  <a:pt x="13716" y="156972"/>
                </a:lnTo>
                <a:lnTo>
                  <a:pt x="18288" y="160020"/>
                </a:lnTo>
                <a:lnTo>
                  <a:pt x="21336" y="161036"/>
                </a:lnTo>
                <a:lnTo>
                  <a:pt x="21336" y="150876"/>
                </a:lnTo>
                <a:lnTo>
                  <a:pt x="22860" y="150876"/>
                </a:lnTo>
                <a:close/>
              </a:path>
              <a:path w="431800" h="163195">
                <a:moveTo>
                  <a:pt x="22860" y="12192"/>
                </a:moveTo>
                <a:lnTo>
                  <a:pt x="21336" y="12192"/>
                </a:lnTo>
                <a:lnTo>
                  <a:pt x="21336" y="12700"/>
                </a:lnTo>
                <a:lnTo>
                  <a:pt x="22860" y="12192"/>
                </a:lnTo>
                <a:close/>
              </a:path>
              <a:path w="431800" h="163195">
                <a:moveTo>
                  <a:pt x="409956" y="161036"/>
                </a:moveTo>
                <a:lnTo>
                  <a:pt x="409956" y="150876"/>
                </a:lnTo>
                <a:lnTo>
                  <a:pt x="405384" y="152400"/>
                </a:lnTo>
                <a:lnTo>
                  <a:pt x="25908" y="152400"/>
                </a:lnTo>
                <a:lnTo>
                  <a:pt x="21336" y="150876"/>
                </a:lnTo>
                <a:lnTo>
                  <a:pt x="21336" y="161036"/>
                </a:lnTo>
                <a:lnTo>
                  <a:pt x="22860" y="161544"/>
                </a:lnTo>
                <a:lnTo>
                  <a:pt x="24384" y="161544"/>
                </a:lnTo>
                <a:lnTo>
                  <a:pt x="30480" y="163068"/>
                </a:lnTo>
                <a:lnTo>
                  <a:pt x="402336" y="163068"/>
                </a:lnTo>
                <a:lnTo>
                  <a:pt x="406908" y="161544"/>
                </a:lnTo>
                <a:lnTo>
                  <a:pt x="408432" y="161544"/>
                </a:lnTo>
                <a:lnTo>
                  <a:pt x="409956" y="161036"/>
                </a:lnTo>
                <a:close/>
              </a:path>
              <a:path w="431800" h="163195">
                <a:moveTo>
                  <a:pt x="409956" y="12700"/>
                </a:moveTo>
                <a:lnTo>
                  <a:pt x="409956" y="12192"/>
                </a:lnTo>
                <a:lnTo>
                  <a:pt x="408432" y="12192"/>
                </a:lnTo>
                <a:lnTo>
                  <a:pt x="409956" y="12700"/>
                </a:lnTo>
                <a:close/>
              </a:path>
              <a:path w="431800" h="163195">
                <a:moveTo>
                  <a:pt x="419100" y="156972"/>
                </a:moveTo>
                <a:lnTo>
                  <a:pt x="419100" y="143256"/>
                </a:lnTo>
                <a:lnTo>
                  <a:pt x="416052" y="147828"/>
                </a:lnTo>
                <a:lnTo>
                  <a:pt x="416052" y="146304"/>
                </a:lnTo>
                <a:lnTo>
                  <a:pt x="413004" y="149352"/>
                </a:lnTo>
                <a:lnTo>
                  <a:pt x="408432" y="150876"/>
                </a:lnTo>
                <a:lnTo>
                  <a:pt x="409956" y="150876"/>
                </a:lnTo>
                <a:lnTo>
                  <a:pt x="409956" y="161036"/>
                </a:lnTo>
                <a:lnTo>
                  <a:pt x="413004" y="160020"/>
                </a:lnTo>
                <a:lnTo>
                  <a:pt x="417576" y="156972"/>
                </a:lnTo>
                <a:lnTo>
                  <a:pt x="419100" y="156972"/>
                </a:lnTo>
                <a:close/>
              </a:path>
              <a:path w="431800" h="163195">
                <a:moveTo>
                  <a:pt x="419100" y="20574"/>
                </a:moveTo>
                <a:lnTo>
                  <a:pt x="419100" y="19812"/>
                </a:lnTo>
                <a:lnTo>
                  <a:pt x="417576" y="18288"/>
                </a:lnTo>
                <a:lnTo>
                  <a:pt x="419100" y="20574"/>
                </a:lnTo>
                <a:close/>
              </a:path>
              <a:path w="431800" h="163195">
                <a:moveTo>
                  <a:pt x="422148" y="153924"/>
                </a:moveTo>
                <a:lnTo>
                  <a:pt x="422148" y="135636"/>
                </a:lnTo>
                <a:lnTo>
                  <a:pt x="420624" y="140208"/>
                </a:lnTo>
                <a:lnTo>
                  <a:pt x="417576" y="144780"/>
                </a:lnTo>
                <a:lnTo>
                  <a:pt x="419100" y="143256"/>
                </a:lnTo>
                <a:lnTo>
                  <a:pt x="419100" y="156972"/>
                </a:lnTo>
                <a:lnTo>
                  <a:pt x="422148" y="15392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6034" y="5987796"/>
            <a:ext cx="281940" cy="152400"/>
          </a:xfrm>
          <a:custGeom>
            <a:avLst/>
            <a:gdLst/>
            <a:ahLst/>
            <a:cxnLst/>
            <a:rect l="l" t="t" r="r" b="b"/>
            <a:pathLst>
              <a:path w="281939" h="152400">
                <a:moveTo>
                  <a:pt x="281940" y="128016"/>
                </a:moveTo>
                <a:lnTo>
                  <a:pt x="281940" y="25908"/>
                </a:lnTo>
                <a:lnTo>
                  <a:pt x="279820" y="16073"/>
                </a:lnTo>
                <a:lnTo>
                  <a:pt x="274129" y="7810"/>
                </a:lnTo>
                <a:lnTo>
                  <a:pt x="265866" y="2119"/>
                </a:lnTo>
                <a:lnTo>
                  <a:pt x="256032" y="0"/>
                </a:lnTo>
                <a:lnTo>
                  <a:pt x="25908" y="0"/>
                </a:lnTo>
                <a:lnTo>
                  <a:pt x="16073" y="2119"/>
                </a:lnTo>
                <a:lnTo>
                  <a:pt x="7810" y="7810"/>
                </a:lnTo>
                <a:lnTo>
                  <a:pt x="2119" y="16073"/>
                </a:lnTo>
                <a:lnTo>
                  <a:pt x="0" y="25908"/>
                </a:lnTo>
                <a:lnTo>
                  <a:pt x="0" y="128016"/>
                </a:lnTo>
                <a:lnTo>
                  <a:pt x="2119" y="137612"/>
                </a:lnTo>
                <a:lnTo>
                  <a:pt x="7810" y="145351"/>
                </a:lnTo>
                <a:lnTo>
                  <a:pt x="16073" y="150518"/>
                </a:lnTo>
                <a:lnTo>
                  <a:pt x="25908" y="152400"/>
                </a:lnTo>
                <a:lnTo>
                  <a:pt x="256032" y="152400"/>
                </a:lnTo>
                <a:lnTo>
                  <a:pt x="265866" y="150518"/>
                </a:lnTo>
                <a:lnTo>
                  <a:pt x="274129" y="145351"/>
                </a:lnTo>
                <a:lnTo>
                  <a:pt x="279820" y="137612"/>
                </a:lnTo>
                <a:lnTo>
                  <a:pt x="281940" y="128016"/>
                </a:lnTo>
                <a:close/>
              </a:path>
            </a:pathLst>
          </a:custGeom>
          <a:solidFill>
            <a:srgbClr val="AD1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1462" y="5983224"/>
            <a:ext cx="291465" cy="163195"/>
          </a:xfrm>
          <a:custGeom>
            <a:avLst/>
            <a:gdLst/>
            <a:ahLst/>
            <a:cxnLst/>
            <a:rect l="l" t="t" r="r" b="b"/>
            <a:pathLst>
              <a:path w="291464" h="163195">
                <a:moveTo>
                  <a:pt x="288036" y="144780"/>
                </a:moveTo>
                <a:lnTo>
                  <a:pt x="288036" y="18288"/>
                </a:lnTo>
                <a:lnTo>
                  <a:pt x="286512" y="13716"/>
                </a:lnTo>
                <a:lnTo>
                  <a:pt x="284988" y="13716"/>
                </a:lnTo>
                <a:lnTo>
                  <a:pt x="281940" y="9144"/>
                </a:lnTo>
                <a:lnTo>
                  <a:pt x="272796" y="3048"/>
                </a:lnTo>
                <a:lnTo>
                  <a:pt x="271272" y="3048"/>
                </a:lnTo>
                <a:lnTo>
                  <a:pt x="266700" y="1524"/>
                </a:lnTo>
                <a:lnTo>
                  <a:pt x="260604" y="0"/>
                </a:lnTo>
                <a:lnTo>
                  <a:pt x="28956" y="0"/>
                </a:lnTo>
                <a:lnTo>
                  <a:pt x="24384" y="1524"/>
                </a:lnTo>
                <a:lnTo>
                  <a:pt x="22860" y="1524"/>
                </a:lnTo>
                <a:lnTo>
                  <a:pt x="18288" y="3048"/>
                </a:lnTo>
                <a:lnTo>
                  <a:pt x="13716" y="6096"/>
                </a:lnTo>
                <a:lnTo>
                  <a:pt x="12192" y="6096"/>
                </a:lnTo>
                <a:lnTo>
                  <a:pt x="9144" y="9144"/>
                </a:lnTo>
                <a:lnTo>
                  <a:pt x="7620" y="9144"/>
                </a:lnTo>
                <a:lnTo>
                  <a:pt x="4572" y="13716"/>
                </a:lnTo>
                <a:lnTo>
                  <a:pt x="3048" y="18288"/>
                </a:lnTo>
                <a:lnTo>
                  <a:pt x="1524" y="19812"/>
                </a:lnTo>
                <a:lnTo>
                  <a:pt x="0" y="24384"/>
                </a:lnTo>
                <a:lnTo>
                  <a:pt x="0" y="138684"/>
                </a:lnTo>
                <a:lnTo>
                  <a:pt x="1524" y="143256"/>
                </a:lnTo>
                <a:lnTo>
                  <a:pt x="3048" y="144780"/>
                </a:lnTo>
                <a:lnTo>
                  <a:pt x="4572" y="149352"/>
                </a:lnTo>
                <a:lnTo>
                  <a:pt x="6096" y="149352"/>
                </a:lnTo>
                <a:lnTo>
                  <a:pt x="9144" y="153924"/>
                </a:lnTo>
                <a:lnTo>
                  <a:pt x="9144" y="27432"/>
                </a:lnTo>
                <a:lnTo>
                  <a:pt x="10668" y="22860"/>
                </a:lnTo>
                <a:lnTo>
                  <a:pt x="12192" y="20574"/>
                </a:lnTo>
                <a:lnTo>
                  <a:pt x="12192" y="19812"/>
                </a:lnTo>
                <a:lnTo>
                  <a:pt x="15240" y="15240"/>
                </a:lnTo>
                <a:lnTo>
                  <a:pt x="15240" y="16764"/>
                </a:lnTo>
                <a:lnTo>
                  <a:pt x="18288" y="13716"/>
                </a:lnTo>
                <a:lnTo>
                  <a:pt x="21336" y="12700"/>
                </a:lnTo>
                <a:lnTo>
                  <a:pt x="21336" y="12192"/>
                </a:lnTo>
                <a:lnTo>
                  <a:pt x="25908" y="10668"/>
                </a:lnTo>
                <a:lnTo>
                  <a:pt x="265176" y="10668"/>
                </a:lnTo>
                <a:lnTo>
                  <a:pt x="265176" y="11049"/>
                </a:lnTo>
                <a:lnTo>
                  <a:pt x="269748" y="12192"/>
                </a:lnTo>
                <a:lnTo>
                  <a:pt x="269748" y="12700"/>
                </a:lnTo>
                <a:lnTo>
                  <a:pt x="272796" y="13716"/>
                </a:lnTo>
                <a:lnTo>
                  <a:pt x="272796" y="14732"/>
                </a:lnTo>
                <a:lnTo>
                  <a:pt x="274320" y="15748"/>
                </a:lnTo>
                <a:lnTo>
                  <a:pt x="274320" y="15240"/>
                </a:lnTo>
                <a:lnTo>
                  <a:pt x="275844" y="16764"/>
                </a:lnTo>
                <a:lnTo>
                  <a:pt x="275844" y="17526"/>
                </a:lnTo>
                <a:lnTo>
                  <a:pt x="277368" y="19812"/>
                </a:lnTo>
                <a:lnTo>
                  <a:pt x="277368" y="18288"/>
                </a:lnTo>
                <a:lnTo>
                  <a:pt x="280416" y="22860"/>
                </a:lnTo>
                <a:lnTo>
                  <a:pt x="280416" y="25908"/>
                </a:lnTo>
                <a:lnTo>
                  <a:pt x="281940" y="30480"/>
                </a:lnTo>
                <a:lnTo>
                  <a:pt x="281940" y="153924"/>
                </a:lnTo>
                <a:lnTo>
                  <a:pt x="284988" y="149352"/>
                </a:lnTo>
                <a:lnTo>
                  <a:pt x="286512" y="149352"/>
                </a:lnTo>
                <a:lnTo>
                  <a:pt x="288036" y="144780"/>
                </a:lnTo>
                <a:close/>
              </a:path>
              <a:path w="291464" h="163195">
                <a:moveTo>
                  <a:pt x="13716" y="144780"/>
                </a:moveTo>
                <a:lnTo>
                  <a:pt x="10668" y="140208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2192" y="143256"/>
                </a:lnTo>
                <a:lnTo>
                  <a:pt x="13716" y="144780"/>
                </a:lnTo>
                <a:close/>
              </a:path>
              <a:path w="291464" h="163195">
                <a:moveTo>
                  <a:pt x="13716" y="18288"/>
                </a:moveTo>
                <a:lnTo>
                  <a:pt x="12192" y="19812"/>
                </a:lnTo>
                <a:lnTo>
                  <a:pt x="12192" y="20574"/>
                </a:lnTo>
                <a:lnTo>
                  <a:pt x="13716" y="18288"/>
                </a:lnTo>
                <a:close/>
              </a:path>
              <a:path w="291464" h="163195">
                <a:moveTo>
                  <a:pt x="22860" y="150876"/>
                </a:moveTo>
                <a:lnTo>
                  <a:pt x="18288" y="149352"/>
                </a:lnTo>
                <a:lnTo>
                  <a:pt x="15240" y="146304"/>
                </a:lnTo>
                <a:lnTo>
                  <a:pt x="15240" y="147828"/>
                </a:lnTo>
                <a:lnTo>
                  <a:pt x="12192" y="143256"/>
                </a:lnTo>
                <a:lnTo>
                  <a:pt x="12192" y="156972"/>
                </a:lnTo>
                <a:lnTo>
                  <a:pt x="13716" y="156972"/>
                </a:lnTo>
                <a:lnTo>
                  <a:pt x="18288" y="160020"/>
                </a:lnTo>
                <a:lnTo>
                  <a:pt x="21336" y="161036"/>
                </a:lnTo>
                <a:lnTo>
                  <a:pt x="21336" y="150876"/>
                </a:lnTo>
                <a:lnTo>
                  <a:pt x="22860" y="150876"/>
                </a:lnTo>
                <a:close/>
              </a:path>
              <a:path w="291464" h="163195">
                <a:moveTo>
                  <a:pt x="22860" y="12192"/>
                </a:moveTo>
                <a:lnTo>
                  <a:pt x="21336" y="12192"/>
                </a:lnTo>
                <a:lnTo>
                  <a:pt x="21336" y="12700"/>
                </a:lnTo>
                <a:lnTo>
                  <a:pt x="22860" y="12192"/>
                </a:lnTo>
                <a:close/>
              </a:path>
              <a:path w="291464" h="163195">
                <a:moveTo>
                  <a:pt x="265176" y="161925"/>
                </a:moveTo>
                <a:lnTo>
                  <a:pt x="265176" y="152400"/>
                </a:lnTo>
                <a:lnTo>
                  <a:pt x="25908" y="152400"/>
                </a:lnTo>
                <a:lnTo>
                  <a:pt x="21336" y="150876"/>
                </a:lnTo>
                <a:lnTo>
                  <a:pt x="21336" y="161036"/>
                </a:lnTo>
                <a:lnTo>
                  <a:pt x="22860" y="161544"/>
                </a:lnTo>
                <a:lnTo>
                  <a:pt x="24384" y="161544"/>
                </a:lnTo>
                <a:lnTo>
                  <a:pt x="30480" y="163068"/>
                </a:lnTo>
                <a:lnTo>
                  <a:pt x="260604" y="163068"/>
                </a:lnTo>
                <a:lnTo>
                  <a:pt x="265176" y="161925"/>
                </a:lnTo>
                <a:close/>
              </a:path>
              <a:path w="291464" h="163195">
                <a:moveTo>
                  <a:pt x="265176" y="11049"/>
                </a:moveTo>
                <a:lnTo>
                  <a:pt x="265176" y="10668"/>
                </a:lnTo>
                <a:lnTo>
                  <a:pt x="263652" y="10668"/>
                </a:lnTo>
                <a:lnTo>
                  <a:pt x="265176" y="11049"/>
                </a:lnTo>
                <a:close/>
              </a:path>
              <a:path w="291464" h="163195">
                <a:moveTo>
                  <a:pt x="269748" y="160528"/>
                </a:moveTo>
                <a:lnTo>
                  <a:pt x="269748" y="150876"/>
                </a:lnTo>
                <a:lnTo>
                  <a:pt x="263652" y="152400"/>
                </a:lnTo>
                <a:lnTo>
                  <a:pt x="265176" y="152400"/>
                </a:lnTo>
                <a:lnTo>
                  <a:pt x="265176" y="161925"/>
                </a:lnTo>
                <a:lnTo>
                  <a:pt x="266700" y="161544"/>
                </a:lnTo>
                <a:lnTo>
                  <a:pt x="269748" y="160528"/>
                </a:lnTo>
                <a:close/>
              </a:path>
              <a:path w="291464" h="163195">
                <a:moveTo>
                  <a:pt x="269748" y="12700"/>
                </a:moveTo>
                <a:lnTo>
                  <a:pt x="269748" y="12192"/>
                </a:lnTo>
                <a:lnTo>
                  <a:pt x="268224" y="12192"/>
                </a:lnTo>
                <a:lnTo>
                  <a:pt x="269748" y="12700"/>
                </a:lnTo>
                <a:close/>
              </a:path>
              <a:path w="291464" h="163195">
                <a:moveTo>
                  <a:pt x="272796" y="160020"/>
                </a:moveTo>
                <a:lnTo>
                  <a:pt x="272796" y="149352"/>
                </a:lnTo>
                <a:lnTo>
                  <a:pt x="268224" y="150876"/>
                </a:lnTo>
                <a:lnTo>
                  <a:pt x="269748" y="150876"/>
                </a:lnTo>
                <a:lnTo>
                  <a:pt x="269748" y="160528"/>
                </a:lnTo>
                <a:lnTo>
                  <a:pt x="271272" y="160020"/>
                </a:lnTo>
                <a:lnTo>
                  <a:pt x="272796" y="160020"/>
                </a:lnTo>
                <a:close/>
              </a:path>
              <a:path w="291464" h="163195">
                <a:moveTo>
                  <a:pt x="272796" y="14732"/>
                </a:moveTo>
                <a:lnTo>
                  <a:pt x="272796" y="13716"/>
                </a:lnTo>
                <a:lnTo>
                  <a:pt x="271272" y="13716"/>
                </a:lnTo>
                <a:lnTo>
                  <a:pt x="272796" y="14732"/>
                </a:lnTo>
                <a:close/>
              </a:path>
              <a:path w="291464" h="163195">
                <a:moveTo>
                  <a:pt x="274929" y="146913"/>
                </a:moveTo>
                <a:lnTo>
                  <a:pt x="271272" y="149352"/>
                </a:lnTo>
                <a:lnTo>
                  <a:pt x="272796" y="149352"/>
                </a:lnTo>
                <a:lnTo>
                  <a:pt x="272796" y="160020"/>
                </a:lnTo>
                <a:lnTo>
                  <a:pt x="274320" y="159004"/>
                </a:lnTo>
                <a:lnTo>
                  <a:pt x="274320" y="147828"/>
                </a:lnTo>
                <a:lnTo>
                  <a:pt x="274929" y="146913"/>
                </a:lnTo>
                <a:close/>
              </a:path>
              <a:path w="291464" h="163195">
                <a:moveTo>
                  <a:pt x="275844" y="16764"/>
                </a:moveTo>
                <a:lnTo>
                  <a:pt x="274320" y="15240"/>
                </a:lnTo>
                <a:lnTo>
                  <a:pt x="274929" y="16154"/>
                </a:lnTo>
                <a:lnTo>
                  <a:pt x="275844" y="16764"/>
                </a:lnTo>
                <a:close/>
              </a:path>
              <a:path w="291464" h="163195">
                <a:moveTo>
                  <a:pt x="274929" y="16154"/>
                </a:moveTo>
                <a:lnTo>
                  <a:pt x="274320" y="15240"/>
                </a:lnTo>
                <a:lnTo>
                  <a:pt x="274320" y="15748"/>
                </a:lnTo>
                <a:lnTo>
                  <a:pt x="274929" y="16154"/>
                </a:lnTo>
                <a:close/>
              </a:path>
              <a:path w="291464" h="163195">
                <a:moveTo>
                  <a:pt x="275844" y="146304"/>
                </a:moveTo>
                <a:lnTo>
                  <a:pt x="274929" y="146913"/>
                </a:lnTo>
                <a:lnTo>
                  <a:pt x="274320" y="147828"/>
                </a:lnTo>
                <a:lnTo>
                  <a:pt x="275844" y="146304"/>
                </a:lnTo>
                <a:close/>
              </a:path>
              <a:path w="291464" h="163195">
                <a:moveTo>
                  <a:pt x="275844" y="157988"/>
                </a:moveTo>
                <a:lnTo>
                  <a:pt x="275844" y="146304"/>
                </a:lnTo>
                <a:lnTo>
                  <a:pt x="274320" y="147828"/>
                </a:lnTo>
                <a:lnTo>
                  <a:pt x="274320" y="159004"/>
                </a:lnTo>
                <a:lnTo>
                  <a:pt x="275844" y="157988"/>
                </a:lnTo>
                <a:close/>
              </a:path>
              <a:path w="291464" h="163195">
                <a:moveTo>
                  <a:pt x="275844" y="17526"/>
                </a:moveTo>
                <a:lnTo>
                  <a:pt x="275844" y="16764"/>
                </a:lnTo>
                <a:lnTo>
                  <a:pt x="274929" y="16154"/>
                </a:lnTo>
                <a:lnTo>
                  <a:pt x="275844" y="17526"/>
                </a:lnTo>
                <a:close/>
              </a:path>
              <a:path w="291464" h="163195">
                <a:moveTo>
                  <a:pt x="281940" y="153924"/>
                </a:moveTo>
                <a:lnTo>
                  <a:pt x="281940" y="132588"/>
                </a:lnTo>
                <a:lnTo>
                  <a:pt x="280416" y="137160"/>
                </a:lnTo>
                <a:lnTo>
                  <a:pt x="280416" y="140208"/>
                </a:lnTo>
                <a:lnTo>
                  <a:pt x="277368" y="144780"/>
                </a:lnTo>
                <a:lnTo>
                  <a:pt x="277368" y="143256"/>
                </a:lnTo>
                <a:lnTo>
                  <a:pt x="274929" y="146913"/>
                </a:lnTo>
                <a:lnTo>
                  <a:pt x="275844" y="146304"/>
                </a:lnTo>
                <a:lnTo>
                  <a:pt x="275844" y="157988"/>
                </a:lnTo>
                <a:lnTo>
                  <a:pt x="281940" y="153924"/>
                </a:lnTo>
                <a:close/>
              </a:path>
              <a:path w="291464" h="163195">
                <a:moveTo>
                  <a:pt x="280416" y="27432"/>
                </a:moveTo>
                <a:lnTo>
                  <a:pt x="280416" y="22860"/>
                </a:lnTo>
                <a:lnTo>
                  <a:pt x="278892" y="22860"/>
                </a:lnTo>
                <a:lnTo>
                  <a:pt x="280416" y="27432"/>
                </a:lnTo>
                <a:close/>
              </a:path>
              <a:path w="291464" h="163195">
                <a:moveTo>
                  <a:pt x="280416" y="140208"/>
                </a:moveTo>
                <a:lnTo>
                  <a:pt x="280416" y="135636"/>
                </a:lnTo>
                <a:lnTo>
                  <a:pt x="278892" y="140208"/>
                </a:lnTo>
                <a:lnTo>
                  <a:pt x="280416" y="140208"/>
                </a:lnTo>
                <a:close/>
              </a:path>
              <a:path w="291464" h="163195">
                <a:moveTo>
                  <a:pt x="291084" y="132588"/>
                </a:moveTo>
                <a:lnTo>
                  <a:pt x="291084" y="30480"/>
                </a:lnTo>
                <a:lnTo>
                  <a:pt x="289560" y="24384"/>
                </a:lnTo>
                <a:lnTo>
                  <a:pt x="288036" y="19812"/>
                </a:lnTo>
                <a:lnTo>
                  <a:pt x="288036" y="143256"/>
                </a:lnTo>
                <a:lnTo>
                  <a:pt x="289560" y="138684"/>
                </a:lnTo>
                <a:lnTo>
                  <a:pt x="291084" y="13258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27014" y="2406396"/>
            <a:ext cx="70485" cy="685800"/>
          </a:xfrm>
          <a:custGeom>
            <a:avLst/>
            <a:gdLst/>
            <a:ahLst/>
            <a:cxnLst/>
            <a:rect l="l" t="t" r="r" b="b"/>
            <a:pathLst>
              <a:path w="70484" h="685800">
                <a:moveTo>
                  <a:pt x="70104" y="685800"/>
                </a:moveTo>
                <a:lnTo>
                  <a:pt x="70104" y="36576"/>
                </a:lnTo>
                <a:lnTo>
                  <a:pt x="35052" y="0"/>
                </a:lnTo>
                <a:lnTo>
                  <a:pt x="0" y="36576"/>
                </a:lnTo>
                <a:lnTo>
                  <a:pt x="0" y="685800"/>
                </a:lnTo>
                <a:lnTo>
                  <a:pt x="70104" y="685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22442" y="2401824"/>
            <a:ext cx="81280" cy="696595"/>
          </a:xfrm>
          <a:custGeom>
            <a:avLst/>
            <a:gdLst/>
            <a:ahLst/>
            <a:cxnLst/>
            <a:rect l="l" t="t" r="r" b="b"/>
            <a:pathLst>
              <a:path w="81279" h="696594">
                <a:moveTo>
                  <a:pt x="80772" y="693420"/>
                </a:moveTo>
                <a:lnTo>
                  <a:pt x="80772" y="39624"/>
                </a:lnTo>
                <a:lnTo>
                  <a:pt x="79248" y="38100"/>
                </a:lnTo>
                <a:lnTo>
                  <a:pt x="79248" y="36576"/>
                </a:lnTo>
                <a:lnTo>
                  <a:pt x="44196" y="1524"/>
                </a:lnTo>
                <a:lnTo>
                  <a:pt x="41148" y="0"/>
                </a:lnTo>
                <a:lnTo>
                  <a:pt x="38100" y="0"/>
                </a:lnTo>
                <a:lnTo>
                  <a:pt x="0" y="38100"/>
                </a:lnTo>
                <a:lnTo>
                  <a:pt x="0" y="693420"/>
                </a:lnTo>
                <a:lnTo>
                  <a:pt x="3048" y="696468"/>
                </a:lnTo>
                <a:lnTo>
                  <a:pt x="4572" y="696468"/>
                </a:lnTo>
                <a:lnTo>
                  <a:pt x="4572" y="685800"/>
                </a:lnTo>
                <a:lnTo>
                  <a:pt x="7620" y="685800"/>
                </a:lnTo>
                <a:lnTo>
                  <a:pt x="7620" y="44196"/>
                </a:lnTo>
                <a:lnTo>
                  <a:pt x="9144" y="41148"/>
                </a:lnTo>
                <a:lnTo>
                  <a:pt x="9144" y="42735"/>
                </a:lnTo>
                <a:lnTo>
                  <a:pt x="36576" y="16446"/>
                </a:lnTo>
                <a:lnTo>
                  <a:pt x="36576" y="9144"/>
                </a:lnTo>
                <a:lnTo>
                  <a:pt x="44196" y="9144"/>
                </a:lnTo>
                <a:lnTo>
                  <a:pt x="44196" y="16764"/>
                </a:lnTo>
                <a:lnTo>
                  <a:pt x="70104" y="42672"/>
                </a:lnTo>
                <a:lnTo>
                  <a:pt x="70104" y="41148"/>
                </a:lnTo>
                <a:lnTo>
                  <a:pt x="71628" y="44196"/>
                </a:lnTo>
                <a:lnTo>
                  <a:pt x="71628" y="685800"/>
                </a:lnTo>
                <a:lnTo>
                  <a:pt x="74676" y="685800"/>
                </a:lnTo>
                <a:lnTo>
                  <a:pt x="74676" y="696468"/>
                </a:lnTo>
                <a:lnTo>
                  <a:pt x="77724" y="696468"/>
                </a:lnTo>
                <a:lnTo>
                  <a:pt x="80772" y="693420"/>
                </a:lnTo>
                <a:close/>
              </a:path>
              <a:path w="81279" h="696594">
                <a:moveTo>
                  <a:pt x="74676" y="685800"/>
                </a:moveTo>
                <a:lnTo>
                  <a:pt x="4572" y="685800"/>
                </a:lnTo>
                <a:lnTo>
                  <a:pt x="9144" y="690372"/>
                </a:lnTo>
                <a:lnTo>
                  <a:pt x="9144" y="696468"/>
                </a:lnTo>
                <a:lnTo>
                  <a:pt x="70104" y="696468"/>
                </a:lnTo>
                <a:lnTo>
                  <a:pt x="70104" y="690372"/>
                </a:lnTo>
                <a:lnTo>
                  <a:pt x="74676" y="685800"/>
                </a:lnTo>
                <a:close/>
              </a:path>
              <a:path w="81279" h="696594">
                <a:moveTo>
                  <a:pt x="9144" y="696468"/>
                </a:moveTo>
                <a:lnTo>
                  <a:pt x="9144" y="690372"/>
                </a:lnTo>
                <a:lnTo>
                  <a:pt x="4572" y="685800"/>
                </a:lnTo>
                <a:lnTo>
                  <a:pt x="4572" y="696468"/>
                </a:lnTo>
                <a:lnTo>
                  <a:pt x="9144" y="696468"/>
                </a:lnTo>
                <a:close/>
              </a:path>
              <a:path w="81279" h="696594">
                <a:moveTo>
                  <a:pt x="9144" y="42735"/>
                </a:moveTo>
                <a:lnTo>
                  <a:pt x="9144" y="41148"/>
                </a:lnTo>
                <a:lnTo>
                  <a:pt x="7620" y="44196"/>
                </a:lnTo>
                <a:lnTo>
                  <a:pt x="9144" y="42735"/>
                </a:lnTo>
                <a:close/>
              </a:path>
              <a:path w="81279" h="696594">
                <a:moveTo>
                  <a:pt x="9144" y="685800"/>
                </a:moveTo>
                <a:lnTo>
                  <a:pt x="9144" y="42735"/>
                </a:lnTo>
                <a:lnTo>
                  <a:pt x="7620" y="44196"/>
                </a:lnTo>
                <a:lnTo>
                  <a:pt x="7620" y="685800"/>
                </a:lnTo>
                <a:lnTo>
                  <a:pt x="9144" y="685800"/>
                </a:lnTo>
                <a:close/>
              </a:path>
              <a:path w="81279" h="696594">
                <a:moveTo>
                  <a:pt x="44196" y="9144"/>
                </a:moveTo>
                <a:lnTo>
                  <a:pt x="36576" y="9144"/>
                </a:lnTo>
                <a:lnTo>
                  <a:pt x="40304" y="12872"/>
                </a:lnTo>
                <a:lnTo>
                  <a:pt x="44196" y="9144"/>
                </a:lnTo>
                <a:close/>
              </a:path>
              <a:path w="81279" h="696594">
                <a:moveTo>
                  <a:pt x="40304" y="12872"/>
                </a:moveTo>
                <a:lnTo>
                  <a:pt x="36576" y="9144"/>
                </a:lnTo>
                <a:lnTo>
                  <a:pt x="36576" y="16446"/>
                </a:lnTo>
                <a:lnTo>
                  <a:pt x="40304" y="12872"/>
                </a:lnTo>
                <a:close/>
              </a:path>
              <a:path w="81279" h="696594">
                <a:moveTo>
                  <a:pt x="44196" y="16764"/>
                </a:moveTo>
                <a:lnTo>
                  <a:pt x="44196" y="9144"/>
                </a:lnTo>
                <a:lnTo>
                  <a:pt x="40304" y="12872"/>
                </a:lnTo>
                <a:lnTo>
                  <a:pt x="44196" y="16764"/>
                </a:lnTo>
                <a:close/>
              </a:path>
              <a:path w="81279" h="696594">
                <a:moveTo>
                  <a:pt x="71628" y="44196"/>
                </a:moveTo>
                <a:lnTo>
                  <a:pt x="70104" y="41148"/>
                </a:lnTo>
                <a:lnTo>
                  <a:pt x="70104" y="42672"/>
                </a:lnTo>
                <a:lnTo>
                  <a:pt x="71628" y="44196"/>
                </a:lnTo>
                <a:close/>
              </a:path>
              <a:path w="81279" h="696594">
                <a:moveTo>
                  <a:pt x="71628" y="685800"/>
                </a:moveTo>
                <a:lnTo>
                  <a:pt x="71628" y="44196"/>
                </a:lnTo>
                <a:lnTo>
                  <a:pt x="70104" y="42672"/>
                </a:lnTo>
                <a:lnTo>
                  <a:pt x="70104" y="685800"/>
                </a:lnTo>
                <a:lnTo>
                  <a:pt x="71628" y="685800"/>
                </a:lnTo>
                <a:close/>
              </a:path>
              <a:path w="81279" h="696594">
                <a:moveTo>
                  <a:pt x="74676" y="696468"/>
                </a:moveTo>
                <a:lnTo>
                  <a:pt x="74676" y="685800"/>
                </a:lnTo>
                <a:lnTo>
                  <a:pt x="70104" y="690372"/>
                </a:lnTo>
                <a:lnTo>
                  <a:pt x="70104" y="696468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93842" y="3130296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76200">
            <a:solidFill>
              <a:srgbClr val="007B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89270" y="308762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59" h="86994">
                <a:moveTo>
                  <a:pt x="568452" y="83820"/>
                </a:moveTo>
                <a:lnTo>
                  <a:pt x="568452" y="3048"/>
                </a:lnTo>
                <a:lnTo>
                  <a:pt x="565404" y="0"/>
                </a:lnTo>
                <a:lnTo>
                  <a:pt x="3048" y="0"/>
                </a:lnTo>
                <a:lnTo>
                  <a:pt x="0" y="3048"/>
                </a:lnTo>
                <a:lnTo>
                  <a:pt x="0" y="83820"/>
                </a:lnTo>
                <a:lnTo>
                  <a:pt x="3048" y="86868"/>
                </a:lnTo>
                <a:lnTo>
                  <a:pt x="4572" y="86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559308" y="10668"/>
                </a:lnTo>
                <a:lnTo>
                  <a:pt x="559308" y="4572"/>
                </a:lnTo>
                <a:lnTo>
                  <a:pt x="563880" y="10668"/>
                </a:lnTo>
                <a:lnTo>
                  <a:pt x="563880" y="86868"/>
                </a:lnTo>
                <a:lnTo>
                  <a:pt x="565404" y="86868"/>
                </a:lnTo>
                <a:lnTo>
                  <a:pt x="568452" y="83820"/>
                </a:lnTo>
                <a:close/>
              </a:path>
              <a:path w="568959" h="86994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568959" h="86994">
                <a:moveTo>
                  <a:pt x="9144" y="76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6200"/>
                </a:lnTo>
                <a:lnTo>
                  <a:pt x="9144" y="76200"/>
                </a:lnTo>
                <a:close/>
              </a:path>
              <a:path w="568959" h="86994">
                <a:moveTo>
                  <a:pt x="563880" y="76200"/>
                </a:moveTo>
                <a:lnTo>
                  <a:pt x="4572" y="76200"/>
                </a:lnTo>
                <a:lnTo>
                  <a:pt x="9144" y="80772"/>
                </a:lnTo>
                <a:lnTo>
                  <a:pt x="9144" y="86868"/>
                </a:lnTo>
                <a:lnTo>
                  <a:pt x="559308" y="86868"/>
                </a:lnTo>
                <a:lnTo>
                  <a:pt x="559308" y="80772"/>
                </a:lnTo>
                <a:lnTo>
                  <a:pt x="563880" y="76200"/>
                </a:lnTo>
                <a:close/>
              </a:path>
              <a:path w="568959" h="86994">
                <a:moveTo>
                  <a:pt x="9144" y="86868"/>
                </a:moveTo>
                <a:lnTo>
                  <a:pt x="9144" y="80772"/>
                </a:lnTo>
                <a:lnTo>
                  <a:pt x="4572" y="76200"/>
                </a:lnTo>
                <a:lnTo>
                  <a:pt x="4572" y="86868"/>
                </a:lnTo>
                <a:lnTo>
                  <a:pt x="9144" y="86868"/>
                </a:lnTo>
                <a:close/>
              </a:path>
              <a:path w="568959" h="86994">
                <a:moveTo>
                  <a:pt x="563880" y="10668"/>
                </a:moveTo>
                <a:lnTo>
                  <a:pt x="559308" y="4572"/>
                </a:lnTo>
                <a:lnTo>
                  <a:pt x="559308" y="10668"/>
                </a:lnTo>
                <a:lnTo>
                  <a:pt x="563880" y="10668"/>
                </a:lnTo>
                <a:close/>
              </a:path>
              <a:path w="568959" h="86994">
                <a:moveTo>
                  <a:pt x="563880" y="76200"/>
                </a:moveTo>
                <a:lnTo>
                  <a:pt x="563880" y="10668"/>
                </a:lnTo>
                <a:lnTo>
                  <a:pt x="559308" y="10668"/>
                </a:lnTo>
                <a:lnTo>
                  <a:pt x="559308" y="76200"/>
                </a:lnTo>
                <a:lnTo>
                  <a:pt x="563880" y="76200"/>
                </a:lnTo>
                <a:close/>
              </a:path>
              <a:path w="568959" h="86994">
                <a:moveTo>
                  <a:pt x="563880" y="86868"/>
                </a:moveTo>
                <a:lnTo>
                  <a:pt x="563880" y="76200"/>
                </a:lnTo>
                <a:lnTo>
                  <a:pt x="559308" y="80772"/>
                </a:lnTo>
                <a:lnTo>
                  <a:pt x="559308" y="86868"/>
                </a:lnTo>
                <a:lnTo>
                  <a:pt x="563880" y="868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60897" y="2939796"/>
            <a:ext cx="422275" cy="152400"/>
          </a:xfrm>
          <a:custGeom>
            <a:avLst/>
            <a:gdLst/>
            <a:ahLst/>
            <a:cxnLst/>
            <a:rect l="l" t="t" r="r" b="b"/>
            <a:pathLst>
              <a:path w="422275" h="152400">
                <a:moveTo>
                  <a:pt x="422148" y="128016"/>
                </a:moveTo>
                <a:lnTo>
                  <a:pt x="422148" y="25908"/>
                </a:lnTo>
                <a:lnTo>
                  <a:pt x="420028" y="16073"/>
                </a:lnTo>
                <a:lnTo>
                  <a:pt x="414337" y="7810"/>
                </a:lnTo>
                <a:lnTo>
                  <a:pt x="406074" y="2119"/>
                </a:lnTo>
                <a:lnTo>
                  <a:pt x="396240" y="0"/>
                </a:lnTo>
                <a:lnTo>
                  <a:pt x="24384" y="0"/>
                </a:lnTo>
                <a:lnTo>
                  <a:pt x="14787" y="2119"/>
                </a:lnTo>
                <a:lnTo>
                  <a:pt x="7048" y="7810"/>
                </a:lnTo>
                <a:lnTo>
                  <a:pt x="1881" y="16073"/>
                </a:lnTo>
                <a:lnTo>
                  <a:pt x="0" y="25908"/>
                </a:lnTo>
                <a:lnTo>
                  <a:pt x="0" y="128016"/>
                </a:lnTo>
                <a:lnTo>
                  <a:pt x="1881" y="137612"/>
                </a:lnTo>
                <a:lnTo>
                  <a:pt x="7048" y="145351"/>
                </a:lnTo>
                <a:lnTo>
                  <a:pt x="14787" y="150518"/>
                </a:lnTo>
                <a:lnTo>
                  <a:pt x="24384" y="152400"/>
                </a:lnTo>
                <a:lnTo>
                  <a:pt x="396240" y="152400"/>
                </a:lnTo>
                <a:lnTo>
                  <a:pt x="406074" y="150518"/>
                </a:lnTo>
                <a:lnTo>
                  <a:pt x="414337" y="145351"/>
                </a:lnTo>
                <a:lnTo>
                  <a:pt x="420028" y="137612"/>
                </a:lnTo>
                <a:lnTo>
                  <a:pt x="422148" y="12801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54802" y="2935224"/>
            <a:ext cx="433070" cy="163195"/>
          </a:xfrm>
          <a:custGeom>
            <a:avLst/>
            <a:gdLst/>
            <a:ahLst/>
            <a:cxnLst/>
            <a:rect l="l" t="t" r="r" b="b"/>
            <a:pathLst>
              <a:path w="433070" h="163194">
                <a:moveTo>
                  <a:pt x="3048" y="143256"/>
                </a:moveTo>
                <a:lnTo>
                  <a:pt x="3048" y="19812"/>
                </a:lnTo>
                <a:lnTo>
                  <a:pt x="1524" y="24384"/>
                </a:lnTo>
                <a:lnTo>
                  <a:pt x="0" y="30480"/>
                </a:lnTo>
                <a:lnTo>
                  <a:pt x="1524" y="132588"/>
                </a:lnTo>
                <a:lnTo>
                  <a:pt x="1524" y="138684"/>
                </a:lnTo>
                <a:lnTo>
                  <a:pt x="3048" y="143256"/>
                </a:lnTo>
                <a:close/>
              </a:path>
              <a:path w="433070" h="163194">
                <a:moveTo>
                  <a:pt x="429768" y="144780"/>
                </a:moveTo>
                <a:lnTo>
                  <a:pt x="429768" y="18288"/>
                </a:lnTo>
                <a:lnTo>
                  <a:pt x="428244" y="13716"/>
                </a:lnTo>
                <a:lnTo>
                  <a:pt x="426720" y="13716"/>
                </a:lnTo>
                <a:lnTo>
                  <a:pt x="423672" y="9144"/>
                </a:lnTo>
                <a:lnTo>
                  <a:pt x="414528" y="3048"/>
                </a:lnTo>
                <a:lnTo>
                  <a:pt x="413004" y="3048"/>
                </a:lnTo>
                <a:lnTo>
                  <a:pt x="408432" y="1524"/>
                </a:lnTo>
                <a:lnTo>
                  <a:pt x="402336" y="0"/>
                </a:lnTo>
                <a:lnTo>
                  <a:pt x="30480" y="0"/>
                </a:lnTo>
                <a:lnTo>
                  <a:pt x="25908" y="1524"/>
                </a:lnTo>
                <a:lnTo>
                  <a:pt x="24384" y="1524"/>
                </a:lnTo>
                <a:lnTo>
                  <a:pt x="19812" y="3048"/>
                </a:lnTo>
                <a:lnTo>
                  <a:pt x="18288" y="3048"/>
                </a:lnTo>
                <a:lnTo>
                  <a:pt x="13716" y="6096"/>
                </a:lnTo>
                <a:lnTo>
                  <a:pt x="10668" y="9144"/>
                </a:lnTo>
                <a:lnTo>
                  <a:pt x="9144" y="9144"/>
                </a:lnTo>
                <a:lnTo>
                  <a:pt x="3048" y="18288"/>
                </a:lnTo>
                <a:lnTo>
                  <a:pt x="3048" y="144780"/>
                </a:lnTo>
                <a:lnTo>
                  <a:pt x="9144" y="153924"/>
                </a:lnTo>
                <a:lnTo>
                  <a:pt x="10668" y="153924"/>
                </a:lnTo>
                <a:lnTo>
                  <a:pt x="10668" y="27432"/>
                </a:lnTo>
                <a:lnTo>
                  <a:pt x="13716" y="18288"/>
                </a:lnTo>
                <a:lnTo>
                  <a:pt x="13716" y="19812"/>
                </a:lnTo>
                <a:lnTo>
                  <a:pt x="15240" y="17526"/>
                </a:lnTo>
                <a:lnTo>
                  <a:pt x="15240" y="16764"/>
                </a:lnTo>
                <a:lnTo>
                  <a:pt x="16764" y="15240"/>
                </a:lnTo>
                <a:lnTo>
                  <a:pt x="16764" y="15748"/>
                </a:lnTo>
                <a:lnTo>
                  <a:pt x="19812" y="13716"/>
                </a:lnTo>
                <a:lnTo>
                  <a:pt x="22860" y="12192"/>
                </a:lnTo>
                <a:lnTo>
                  <a:pt x="25908" y="11176"/>
                </a:lnTo>
                <a:lnTo>
                  <a:pt x="25908" y="10668"/>
                </a:lnTo>
                <a:lnTo>
                  <a:pt x="406908" y="10668"/>
                </a:lnTo>
                <a:lnTo>
                  <a:pt x="406908" y="11176"/>
                </a:lnTo>
                <a:lnTo>
                  <a:pt x="414528" y="13716"/>
                </a:lnTo>
                <a:lnTo>
                  <a:pt x="414528" y="14732"/>
                </a:lnTo>
                <a:lnTo>
                  <a:pt x="416052" y="15748"/>
                </a:lnTo>
                <a:lnTo>
                  <a:pt x="416052" y="15240"/>
                </a:lnTo>
                <a:lnTo>
                  <a:pt x="417576" y="16764"/>
                </a:lnTo>
                <a:lnTo>
                  <a:pt x="417576" y="17526"/>
                </a:lnTo>
                <a:lnTo>
                  <a:pt x="419100" y="19812"/>
                </a:lnTo>
                <a:lnTo>
                  <a:pt x="419100" y="18288"/>
                </a:lnTo>
                <a:lnTo>
                  <a:pt x="422148" y="27432"/>
                </a:lnTo>
                <a:lnTo>
                  <a:pt x="422148" y="154940"/>
                </a:lnTo>
                <a:lnTo>
                  <a:pt x="423672" y="153924"/>
                </a:lnTo>
                <a:lnTo>
                  <a:pt x="426720" y="149352"/>
                </a:lnTo>
                <a:lnTo>
                  <a:pt x="428244" y="149352"/>
                </a:lnTo>
                <a:lnTo>
                  <a:pt x="429768" y="144780"/>
                </a:lnTo>
                <a:close/>
              </a:path>
              <a:path w="433070" h="163194">
                <a:moveTo>
                  <a:pt x="16154" y="146913"/>
                </a:moveTo>
                <a:lnTo>
                  <a:pt x="13716" y="143256"/>
                </a:lnTo>
                <a:lnTo>
                  <a:pt x="13716" y="144780"/>
                </a:lnTo>
                <a:lnTo>
                  <a:pt x="10668" y="135636"/>
                </a:lnTo>
                <a:lnTo>
                  <a:pt x="10668" y="153924"/>
                </a:lnTo>
                <a:lnTo>
                  <a:pt x="13716" y="156972"/>
                </a:lnTo>
                <a:lnTo>
                  <a:pt x="15240" y="156972"/>
                </a:lnTo>
                <a:lnTo>
                  <a:pt x="15240" y="146304"/>
                </a:lnTo>
                <a:lnTo>
                  <a:pt x="16154" y="146913"/>
                </a:lnTo>
                <a:close/>
              </a:path>
              <a:path w="433070" h="163194">
                <a:moveTo>
                  <a:pt x="16764" y="15240"/>
                </a:moveTo>
                <a:lnTo>
                  <a:pt x="15240" y="16764"/>
                </a:lnTo>
                <a:lnTo>
                  <a:pt x="16154" y="16154"/>
                </a:lnTo>
                <a:lnTo>
                  <a:pt x="16764" y="15240"/>
                </a:lnTo>
                <a:close/>
              </a:path>
              <a:path w="433070" h="163194">
                <a:moveTo>
                  <a:pt x="16154" y="16154"/>
                </a:moveTo>
                <a:lnTo>
                  <a:pt x="15240" y="16764"/>
                </a:lnTo>
                <a:lnTo>
                  <a:pt x="15240" y="17526"/>
                </a:lnTo>
                <a:lnTo>
                  <a:pt x="16154" y="16154"/>
                </a:lnTo>
                <a:close/>
              </a:path>
              <a:path w="433070" h="163194">
                <a:moveTo>
                  <a:pt x="16764" y="147828"/>
                </a:moveTo>
                <a:lnTo>
                  <a:pt x="16154" y="146913"/>
                </a:lnTo>
                <a:lnTo>
                  <a:pt x="15240" y="146304"/>
                </a:lnTo>
                <a:lnTo>
                  <a:pt x="16764" y="147828"/>
                </a:lnTo>
                <a:close/>
              </a:path>
              <a:path w="433070" h="163194">
                <a:moveTo>
                  <a:pt x="16764" y="158496"/>
                </a:moveTo>
                <a:lnTo>
                  <a:pt x="16764" y="147828"/>
                </a:lnTo>
                <a:lnTo>
                  <a:pt x="15240" y="146304"/>
                </a:lnTo>
                <a:lnTo>
                  <a:pt x="15240" y="156972"/>
                </a:lnTo>
                <a:lnTo>
                  <a:pt x="16764" y="158496"/>
                </a:lnTo>
                <a:close/>
              </a:path>
              <a:path w="433070" h="163194">
                <a:moveTo>
                  <a:pt x="16764" y="15748"/>
                </a:moveTo>
                <a:lnTo>
                  <a:pt x="16764" y="15240"/>
                </a:lnTo>
                <a:lnTo>
                  <a:pt x="16154" y="16154"/>
                </a:lnTo>
                <a:lnTo>
                  <a:pt x="16764" y="15748"/>
                </a:lnTo>
                <a:close/>
              </a:path>
              <a:path w="433070" h="163194">
                <a:moveTo>
                  <a:pt x="19812" y="149352"/>
                </a:moveTo>
                <a:lnTo>
                  <a:pt x="16154" y="146913"/>
                </a:lnTo>
                <a:lnTo>
                  <a:pt x="16764" y="147828"/>
                </a:lnTo>
                <a:lnTo>
                  <a:pt x="16764" y="158496"/>
                </a:lnTo>
                <a:lnTo>
                  <a:pt x="18288" y="160020"/>
                </a:lnTo>
                <a:lnTo>
                  <a:pt x="18288" y="149352"/>
                </a:lnTo>
                <a:lnTo>
                  <a:pt x="19812" y="149352"/>
                </a:lnTo>
                <a:close/>
              </a:path>
              <a:path w="433070" h="163194">
                <a:moveTo>
                  <a:pt x="27432" y="152400"/>
                </a:moveTo>
                <a:lnTo>
                  <a:pt x="18288" y="149352"/>
                </a:lnTo>
                <a:lnTo>
                  <a:pt x="18288" y="160020"/>
                </a:lnTo>
                <a:lnTo>
                  <a:pt x="19812" y="160020"/>
                </a:lnTo>
                <a:lnTo>
                  <a:pt x="24384" y="161544"/>
                </a:lnTo>
                <a:lnTo>
                  <a:pt x="25908" y="161544"/>
                </a:lnTo>
                <a:lnTo>
                  <a:pt x="25908" y="152400"/>
                </a:lnTo>
                <a:lnTo>
                  <a:pt x="27432" y="152400"/>
                </a:lnTo>
                <a:close/>
              </a:path>
              <a:path w="433070" h="163194">
                <a:moveTo>
                  <a:pt x="27432" y="10668"/>
                </a:moveTo>
                <a:lnTo>
                  <a:pt x="25908" y="10668"/>
                </a:lnTo>
                <a:lnTo>
                  <a:pt x="25908" y="11176"/>
                </a:lnTo>
                <a:lnTo>
                  <a:pt x="27432" y="10668"/>
                </a:lnTo>
                <a:close/>
              </a:path>
              <a:path w="433070" h="163194">
                <a:moveTo>
                  <a:pt x="406908" y="161925"/>
                </a:moveTo>
                <a:lnTo>
                  <a:pt x="406908" y="152400"/>
                </a:lnTo>
                <a:lnTo>
                  <a:pt x="25908" y="152400"/>
                </a:lnTo>
                <a:lnTo>
                  <a:pt x="25908" y="161544"/>
                </a:lnTo>
                <a:lnTo>
                  <a:pt x="30480" y="163068"/>
                </a:lnTo>
                <a:lnTo>
                  <a:pt x="402336" y="163068"/>
                </a:lnTo>
                <a:lnTo>
                  <a:pt x="406908" y="161925"/>
                </a:lnTo>
                <a:close/>
              </a:path>
              <a:path w="433070" h="163194">
                <a:moveTo>
                  <a:pt x="406908" y="11176"/>
                </a:moveTo>
                <a:lnTo>
                  <a:pt x="406908" y="10668"/>
                </a:lnTo>
                <a:lnTo>
                  <a:pt x="405384" y="10668"/>
                </a:lnTo>
                <a:lnTo>
                  <a:pt x="406908" y="11176"/>
                </a:lnTo>
                <a:close/>
              </a:path>
              <a:path w="433070" h="163194">
                <a:moveTo>
                  <a:pt x="414528" y="160020"/>
                </a:moveTo>
                <a:lnTo>
                  <a:pt x="414528" y="149352"/>
                </a:lnTo>
                <a:lnTo>
                  <a:pt x="405384" y="152400"/>
                </a:lnTo>
                <a:lnTo>
                  <a:pt x="406908" y="152400"/>
                </a:lnTo>
                <a:lnTo>
                  <a:pt x="406908" y="161925"/>
                </a:lnTo>
                <a:lnTo>
                  <a:pt x="408432" y="161544"/>
                </a:lnTo>
                <a:lnTo>
                  <a:pt x="413004" y="160020"/>
                </a:lnTo>
                <a:lnTo>
                  <a:pt x="414528" y="160020"/>
                </a:lnTo>
                <a:close/>
              </a:path>
              <a:path w="433070" h="163194">
                <a:moveTo>
                  <a:pt x="414528" y="14732"/>
                </a:moveTo>
                <a:lnTo>
                  <a:pt x="414528" y="13716"/>
                </a:lnTo>
                <a:lnTo>
                  <a:pt x="413004" y="13716"/>
                </a:lnTo>
                <a:lnTo>
                  <a:pt x="414528" y="14732"/>
                </a:lnTo>
                <a:close/>
              </a:path>
              <a:path w="433070" h="163194">
                <a:moveTo>
                  <a:pt x="416661" y="146913"/>
                </a:moveTo>
                <a:lnTo>
                  <a:pt x="413004" y="149352"/>
                </a:lnTo>
                <a:lnTo>
                  <a:pt x="414528" y="149352"/>
                </a:lnTo>
                <a:lnTo>
                  <a:pt x="414528" y="160020"/>
                </a:lnTo>
                <a:lnTo>
                  <a:pt x="416052" y="159004"/>
                </a:lnTo>
                <a:lnTo>
                  <a:pt x="416052" y="147828"/>
                </a:lnTo>
                <a:lnTo>
                  <a:pt x="416661" y="146913"/>
                </a:lnTo>
                <a:close/>
              </a:path>
              <a:path w="433070" h="163194">
                <a:moveTo>
                  <a:pt x="417576" y="16764"/>
                </a:moveTo>
                <a:lnTo>
                  <a:pt x="416052" y="15240"/>
                </a:lnTo>
                <a:lnTo>
                  <a:pt x="416661" y="16154"/>
                </a:lnTo>
                <a:lnTo>
                  <a:pt x="417576" y="16764"/>
                </a:lnTo>
                <a:close/>
              </a:path>
              <a:path w="433070" h="163194">
                <a:moveTo>
                  <a:pt x="416661" y="16154"/>
                </a:moveTo>
                <a:lnTo>
                  <a:pt x="416052" y="15240"/>
                </a:lnTo>
                <a:lnTo>
                  <a:pt x="416052" y="15748"/>
                </a:lnTo>
                <a:lnTo>
                  <a:pt x="416661" y="16154"/>
                </a:lnTo>
                <a:close/>
              </a:path>
              <a:path w="433070" h="163194">
                <a:moveTo>
                  <a:pt x="417576" y="146304"/>
                </a:moveTo>
                <a:lnTo>
                  <a:pt x="416661" y="146913"/>
                </a:lnTo>
                <a:lnTo>
                  <a:pt x="416052" y="147828"/>
                </a:lnTo>
                <a:lnTo>
                  <a:pt x="417576" y="146304"/>
                </a:lnTo>
                <a:close/>
              </a:path>
              <a:path w="433070" h="163194">
                <a:moveTo>
                  <a:pt x="417576" y="157988"/>
                </a:moveTo>
                <a:lnTo>
                  <a:pt x="417576" y="146304"/>
                </a:lnTo>
                <a:lnTo>
                  <a:pt x="416052" y="147828"/>
                </a:lnTo>
                <a:lnTo>
                  <a:pt x="416052" y="159004"/>
                </a:lnTo>
                <a:lnTo>
                  <a:pt x="417576" y="157988"/>
                </a:lnTo>
                <a:close/>
              </a:path>
              <a:path w="433070" h="163194">
                <a:moveTo>
                  <a:pt x="417576" y="17526"/>
                </a:moveTo>
                <a:lnTo>
                  <a:pt x="417576" y="16764"/>
                </a:lnTo>
                <a:lnTo>
                  <a:pt x="416661" y="16154"/>
                </a:lnTo>
                <a:lnTo>
                  <a:pt x="417576" y="17526"/>
                </a:lnTo>
                <a:close/>
              </a:path>
              <a:path w="433070" h="163194">
                <a:moveTo>
                  <a:pt x="422148" y="154940"/>
                </a:moveTo>
                <a:lnTo>
                  <a:pt x="422148" y="135636"/>
                </a:lnTo>
                <a:lnTo>
                  <a:pt x="419100" y="144780"/>
                </a:lnTo>
                <a:lnTo>
                  <a:pt x="419100" y="143256"/>
                </a:lnTo>
                <a:lnTo>
                  <a:pt x="416661" y="146913"/>
                </a:lnTo>
                <a:lnTo>
                  <a:pt x="417576" y="146304"/>
                </a:lnTo>
                <a:lnTo>
                  <a:pt x="417576" y="157988"/>
                </a:lnTo>
                <a:lnTo>
                  <a:pt x="422148" y="154940"/>
                </a:lnTo>
                <a:close/>
              </a:path>
              <a:path w="433070" h="163194">
                <a:moveTo>
                  <a:pt x="432816" y="132588"/>
                </a:moveTo>
                <a:lnTo>
                  <a:pt x="432816" y="30480"/>
                </a:lnTo>
                <a:lnTo>
                  <a:pt x="431292" y="24384"/>
                </a:lnTo>
                <a:lnTo>
                  <a:pt x="429768" y="19812"/>
                </a:lnTo>
                <a:lnTo>
                  <a:pt x="429768" y="143256"/>
                </a:lnTo>
                <a:lnTo>
                  <a:pt x="431292" y="138684"/>
                </a:lnTo>
                <a:lnTo>
                  <a:pt x="432816" y="13258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35574" y="2787396"/>
            <a:ext cx="280670" cy="152400"/>
          </a:xfrm>
          <a:custGeom>
            <a:avLst/>
            <a:gdLst/>
            <a:ahLst/>
            <a:cxnLst/>
            <a:rect l="l" t="t" r="r" b="b"/>
            <a:pathLst>
              <a:path w="280670" h="152400">
                <a:moveTo>
                  <a:pt x="280416" y="128016"/>
                </a:moveTo>
                <a:lnTo>
                  <a:pt x="280416" y="25908"/>
                </a:lnTo>
                <a:lnTo>
                  <a:pt x="278534" y="16073"/>
                </a:lnTo>
                <a:lnTo>
                  <a:pt x="273367" y="7810"/>
                </a:lnTo>
                <a:lnTo>
                  <a:pt x="265628" y="2119"/>
                </a:lnTo>
                <a:lnTo>
                  <a:pt x="256032" y="0"/>
                </a:lnTo>
                <a:lnTo>
                  <a:pt x="24384" y="0"/>
                </a:lnTo>
                <a:lnTo>
                  <a:pt x="14787" y="2119"/>
                </a:lnTo>
                <a:lnTo>
                  <a:pt x="7048" y="7810"/>
                </a:lnTo>
                <a:lnTo>
                  <a:pt x="1881" y="16073"/>
                </a:lnTo>
                <a:lnTo>
                  <a:pt x="0" y="25908"/>
                </a:lnTo>
                <a:lnTo>
                  <a:pt x="0" y="128016"/>
                </a:lnTo>
                <a:lnTo>
                  <a:pt x="1881" y="137612"/>
                </a:lnTo>
                <a:lnTo>
                  <a:pt x="7048" y="145351"/>
                </a:lnTo>
                <a:lnTo>
                  <a:pt x="14787" y="150518"/>
                </a:lnTo>
                <a:lnTo>
                  <a:pt x="24384" y="152400"/>
                </a:lnTo>
                <a:lnTo>
                  <a:pt x="256032" y="152400"/>
                </a:lnTo>
                <a:lnTo>
                  <a:pt x="265628" y="150518"/>
                </a:lnTo>
                <a:lnTo>
                  <a:pt x="273367" y="145351"/>
                </a:lnTo>
                <a:lnTo>
                  <a:pt x="278534" y="137612"/>
                </a:lnTo>
                <a:lnTo>
                  <a:pt x="280416" y="128016"/>
                </a:lnTo>
                <a:close/>
              </a:path>
            </a:pathLst>
          </a:custGeom>
          <a:solidFill>
            <a:srgbClr val="AD1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31002" y="2782824"/>
            <a:ext cx="289560" cy="163195"/>
          </a:xfrm>
          <a:custGeom>
            <a:avLst/>
            <a:gdLst/>
            <a:ahLst/>
            <a:cxnLst/>
            <a:rect l="l" t="t" r="r" b="b"/>
            <a:pathLst>
              <a:path w="289559" h="163194">
                <a:moveTo>
                  <a:pt x="1524" y="143256"/>
                </a:moveTo>
                <a:lnTo>
                  <a:pt x="1524" y="19812"/>
                </a:lnTo>
                <a:lnTo>
                  <a:pt x="0" y="24384"/>
                </a:lnTo>
                <a:lnTo>
                  <a:pt x="0" y="138684"/>
                </a:lnTo>
                <a:lnTo>
                  <a:pt x="1524" y="143256"/>
                </a:lnTo>
                <a:close/>
              </a:path>
              <a:path w="289559" h="163194">
                <a:moveTo>
                  <a:pt x="288036" y="144780"/>
                </a:moveTo>
                <a:lnTo>
                  <a:pt x="288036" y="18288"/>
                </a:lnTo>
                <a:lnTo>
                  <a:pt x="281940" y="9144"/>
                </a:lnTo>
                <a:lnTo>
                  <a:pt x="280416" y="9144"/>
                </a:lnTo>
                <a:lnTo>
                  <a:pt x="277368" y="6096"/>
                </a:lnTo>
                <a:lnTo>
                  <a:pt x="275844" y="6096"/>
                </a:lnTo>
                <a:lnTo>
                  <a:pt x="272796" y="3048"/>
                </a:lnTo>
                <a:lnTo>
                  <a:pt x="271272" y="3048"/>
                </a:lnTo>
                <a:lnTo>
                  <a:pt x="266700" y="1524"/>
                </a:lnTo>
                <a:lnTo>
                  <a:pt x="265176" y="1524"/>
                </a:lnTo>
                <a:lnTo>
                  <a:pt x="260604" y="0"/>
                </a:lnTo>
                <a:lnTo>
                  <a:pt x="28956" y="0"/>
                </a:lnTo>
                <a:lnTo>
                  <a:pt x="24384" y="1524"/>
                </a:lnTo>
                <a:lnTo>
                  <a:pt x="22860" y="1524"/>
                </a:lnTo>
                <a:lnTo>
                  <a:pt x="18288" y="3048"/>
                </a:lnTo>
                <a:lnTo>
                  <a:pt x="16764" y="3048"/>
                </a:lnTo>
                <a:lnTo>
                  <a:pt x="13716" y="6096"/>
                </a:lnTo>
                <a:lnTo>
                  <a:pt x="12192" y="6096"/>
                </a:lnTo>
                <a:lnTo>
                  <a:pt x="9144" y="9144"/>
                </a:lnTo>
                <a:lnTo>
                  <a:pt x="7620" y="9144"/>
                </a:lnTo>
                <a:lnTo>
                  <a:pt x="1524" y="18288"/>
                </a:lnTo>
                <a:lnTo>
                  <a:pt x="1524" y="144780"/>
                </a:lnTo>
                <a:lnTo>
                  <a:pt x="7620" y="153924"/>
                </a:lnTo>
                <a:lnTo>
                  <a:pt x="9144" y="153924"/>
                </a:lnTo>
                <a:lnTo>
                  <a:pt x="9144" y="27432"/>
                </a:lnTo>
                <a:lnTo>
                  <a:pt x="12192" y="18288"/>
                </a:lnTo>
                <a:lnTo>
                  <a:pt x="12192" y="19812"/>
                </a:lnTo>
                <a:lnTo>
                  <a:pt x="13716" y="17526"/>
                </a:lnTo>
                <a:lnTo>
                  <a:pt x="13716" y="16764"/>
                </a:lnTo>
                <a:lnTo>
                  <a:pt x="15240" y="15240"/>
                </a:lnTo>
                <a:lnTo>
                  <a:pt x="15240" y="15748"/>
                </a:lnTo>
                <a:lnTo>
                  <a:pt x="18288" y="13716"/>
                </a:lnTo>
                <a:lnTo>
                  <a:pt x="21336" y="12192"/>
                </a:lnTo>
                <a:lnTo>
                  <a:pt x="24384" y="11176"/>
                </a:lnTo>
                <a:lnTo>
                  <a:pt x="24384" y="10668"/>
                </a:lnTo>
                <a:lnTo>
                  <a:pt x="265176" y="10668"/>
                </a:lnTo>
                <a:lnTo>
                  <a:pt x="265176" y="11176"/>
                </a:lnTo>
                <a:lnTo>
                  <a:pt x="268224" y="12192"/>
                </a:lnTo>
                <a:lnTo>
                  <a:pt x="271272" y="13716"/>
                </a:lnTo>
                <a:lnTo>
                  <a:pt x="274320" y="16764"/>
                </a:lnTo>
                <a:lnTo>
                  <a:pt x="274320" y="15240"/>
                </a:lnTo>
                <a:lnTo>
                  <a:pt x="277368" y="19812"/>
                </a:lnTo>
                <a:lnTo>
                  <a:pt x="277368" y="18288"/>
                </a:lnTo>
                <a:lnTo>
                  <a:pt x="280416" y="27432"/>
                </a:lnTo>
                <a:lnTo>
                  <a:pt x="280416" y="153924"/>
                </a:lnTo>
                <a:lnTo>
                  <a:pt x="281940" y="153924"/>
                </a:lnTo>
                <a:lnTo>
                  <a:pt x="288036" y="144780"/>
                </a:lnTo>
                <a:close/>
              </a:path>
              <a:path w="289559" h="163194">
                <a:moveTo>
                  <a:pt x="25908" y="152400"/>
                </a:moveTo>
                <a:lnTo>
                  <a:pt x="21336" y="150876"/>
                </a:lnTo>
                <a:lnTo>
                  <a:pt x="18288" y="149352"/>
                </a:lnTo>
                <a:lnTo>
                  <a:pt x="15240" y="146304"/>
                </a:lnTo>
                <a:lnTo>
                  <a:pt x="15240" y="147828"/>
                </a:lnTo>
                <a:lnTo>
                  <a:pt x="12192" y="143256"/>
                </a:lnTo>
                <a:lnTo>
                  <a:pt x="12192" y="144780"/>
                </a:lnTo>
                <a:lnTo>
                  <a:pt x="9144" y="135636"/>
                </a:lnTo>
                <a:lnTo>
                  <a:pt x="9144" y="153924"/>
                </a:lnTo>
                <a:lnTo>
                  <a:pt x="12192" y="156972"/>
                </a:lnTo>
                <a:lnTo>
                  <a:pt x="13716" y="156972"/>
                </a:lnTo>
                <a:lnTo>
                  <a:pt x="16764" y="160020"/>
                </a:lnTo>
                <a:lnTo>
                  <a:pt x="18288" y="160020"/>
                </a:lnTo>
                <a:lnTo>
                  <a:pt x="22860" y="161544"/>
                </a:lnTo>
                <a:lnTo>
                  <a:pt x="24384" y="161544"/>
                </a:lnTo>
                <a:lnTo>
                  <a:pt x="24384" y="152400"/>
                </a:lnTo>
                <a:lnTo>
                  <a:pt x="25908" y="152400"/>
                </a:lnTo>
                <a:close/>
              </a:path>
              <a:path w="289559" h="163194">
                <a:moveTo>
                  <a:pt x="15240" y="15240"/>
                </a:moveTo>
                <a:lnTo>
                  <a:pt x="13716" y="16764"/>
                </a:lnTo>
                <a:lnTo>
                  <a:pt x="14630" y="16154"/>
                </a:lnTo>
                <a:lnTo>
                  <a:pt x="15240" y="15240"/>
                </a:lnTo>
                <a:close/>
              </a:path>
              <a:path w="289559" h="163194">
                <a:moveTo>
                  <a:pt x="14630" y="16154"/>
                </a:moveTo>
                <a:lnTo>
                  <a:pt x="13716" y="16764"/>
                </a:lnTo>
                <a:lnTo>
                  <a:pt x="13716" y="17526"/>
                </a:lnTo>
                <a:lnTo>
                  <a:pt x="14630" y="16154"/>
                </a:lnTo>
                <a:close/>
              </a:path>
              <a:path w="289559" h="163194">
                <a:moveTo>
                  <a:pt x="15240" y="15748"/>
                </a:moveTo>
                <a:lnTo>
                  <a:pt x="15240" y="15240"/>
                </a:lnTo>
                <a:lnTo>
                  <a:pt x="14630" y="16154"/>
                </a:lnTo>
                <a:lnTo>
                  <a:pt x="15240" y="15748"/>
                </a:lnTo>
                <a:close/>
              </a:path>
              <a:path w="289559" h="163194">
                <a:moveTo>
                  <a:pt x="25908" y="10668"/>
                </a:moveTo>
                <a:lnTo>
                  <a:pt x="24384" y="10668"/>
                </a:lnTo>
                <a:lnTo>
                  <a:pt x="24384" y="11176"/>
                </a:lnTo>
                <a:lnTo>
                  <a:pt x="25908" y="10668"/>
                </a:lnTo>
                <a:close/>
              </a:path>
              <a:path w="289559" h="163194">
                <a:moveTo>
                  <a:pt x="265176" y="161544"/>
                </a:moveTo>
                <a:lnTo>
                  <a:pt x="265176" y="152400"/>
                </a:lnTo>
                <a:lnTo>
                  <a:pt x="24384" y="152400"/>
                </a:lnTo>
                <a:lnTo>
                  <a:pt x="24384" y="161544"/>
                </a:lnTo>
                <a:lnTo>
                  <a:pt x="28956" y="163068"/>
                </a:lnTo>
                <a:lnTo>
                  <a:pt x="260604" y="163068"/>
                </a:lnTo>
                <a:lnTo>
                  <a:pt x="265176" y="161544"/>
                </a:lnTo>
                <a:close/>
              </a:path>
              <a:path w="289559" h="163194">
                <a:moveTo>
                  <a:pt x="265176" y="11176"/>
                </a:moveTo>
                <a:lnTo>
                  <a:pt x="265176" y="10668"/>
                </a:lnTo>
                <a:lnTo>
                  <a:pt x="263652" y="10668"/>
                </a:lnTo>
                <a:lnTo>
                  <a:pt x="265176" y="11176"/>
                </a:lnTo>
                <a:close/>
              </a:path>
              <a:path w="289559" h="163194">
                <a:moveTo>
                  <a:pt x="272796" y="160020"/>
                </a:moveTo>
                <a:lnTo>
                  <a:pt x="272796" y="149352"/>
                </a:lnTo>
                <a:lnTo>
                  <a:pt x="263652" y="152400"/>
                </a:lnTo>
                <a:lnTo>
                  <a:pt x="265176" y="152400"/>
                </a:lnTo>
                <a:lnTo>
                  <a:pt x="265176" y="161544"/>
                </a:lnTo>
                <a:lnTo>
                  <a:pt x="266700" y="161544"/>
                </a:lnTo>
                <a:lnTo>
                  <a:pt x="271272" y="160020"/>
                </a:lnTo>
                <a:lnTo>
                  <a:pt x="272796" y="160020"/>
                </a:lnTo>
                <a:close/>
              </a:path>
              <a:path w="289559" h="163194">
                <a:moveTo>
                  <a:pt x="280416" y="153924"/>
                </a:moveTo>
                <a:lnTo>
                  <a:pt x="280416" y="135636"/>
                </a:lnTo>
                <a:lnTo>
                  <a:pt x="277368" y="144780"/>
                </a:lnTo>
                <a:lnTo>
                  <a:pt x="277368" y="143256"/>
                </a:lnTo>
                <a:lnTo>
                  <a:pt x="274320" y="147828"/>
                </a:lnTo>
                <a:lnTo>
                  <a:pt x="274320" y="146304"/>
                </a:lnTo>
                <a:lnTo>
                  <a:pt x="271272" y="149352"/>
                </a:lnTo>
                <a:lnTo>
                  <a:pt x="272796" y="149352"/>
                </a:lnTo>
                <a:lnTo>
                  <a:pt x="272796" y="160020"/>
                </a:lnTo>
                <a:lnTo>
                  <a:pt x="275844" y="156972"/>
                </a:lnTo>
                <a:lnTo>
                  <a:pt x="277368" y="156972"/>
                </a:lnTo>
                <a:lnTo>
                  <a:pt x="280416" y="153924"/>
                </a:lnTo>
                <a:close/>
              </a:path>
              <a:path w="289559" h="163194">
                <a:moveTo>
                  <a:pt x="289560" y="138684"/>
                </a:moveTo>
                <a:lnTo>
                  <a:pt x="289560" y="24384"/>
                </a:lnTo>
                <a:lnTo>
                  <a:pt x="288036" y="19812"/>
                </a:lnTo>
                <a:lnTo>
                  <a:pt x="288036" y="143256"/>
                </a:lnTo>
                <a:lnTo>
                  <a:pt x="289560" y="138684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792" y="564124"/>
            <a:ext cx="6787508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String Operators and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383673" y="6216396"/>
            <a:ext cx="8164195" cy="457200"/>
          </a:xfrm>
          <a:custGeom>
            <a:avLst/>
            <a:gdLst/>
            <a:ahLst/>
            <a:cxnLst/>
            <a:rect l="l" t="t" r="r" b="b"/>
            <a:pathLst>
              <a:path w="8164195" h="457200">
                <a:moveTo>
                  <a:pt x="0" y="0"/>
                </a:moveTo>
                <a:lnTo>
                  <a:pt x="0" y="457200"/>
                </a:lnTo>
                <a:lnTo>
                  <a:pt x="8164068" y="457200"/>
                </a:lnTo>
                <a:lnTo>
                  <a:pt x="8164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9101" y="6211824"/>
            <a:ext cx="8173720" cy="467995"/>
          </a:xfrm>
          <a:custGeom>
            <a:avLst/>
            <a:gdLst/>
            <a:ahLst/>
            <a:cxnLst/>
            <a:rect l="l" t="t" r="r" b="b"/>
            <a:pathLst>
              <a:path w="8173720" h="467995">
                <a:moveTo>
                  <a:pt x="8173209" y="464820"/>
                </a:moveTo>
                <a:lnTo>
                  <a:pt x="8173209" y="3048"/>
                </a:lnTo>
                <a:lnTo>
                  <a:pt x="8171685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4820"/>
                </a:lnTo>
                <a:lnTo>
                  <a:pt x="3048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8164065" y="10668"/>
                </a:lnTo>
                <a:lnTo>
                  <a:pt x="8164065" y="4572"/>
                </a:lnTo>
                <a:lnTo>
                  <a:pt x="8168637" y="10668"/>
                </a:lnTo>
                <a:lnTo>
                  <a:pt x="8168637" y="467868"/>
                </a:lnTo>
                <a:lnTo>
                  <a:pt x="8171685" y="467868"/>
                </a:lnTo>
                <a:lnTo>
                  <a:pt x="8173209" y="464820"/>
                </a:lnTo>
                <a:close/>
              </a:path>
              <a:path w="8173720" h="4679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8173720" h="467995">
                <a:moveTo>
                  <a:pt x="10668" y="4572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7868"/>
                </a:lnTo>
                <a:lnTo>
                  <a:pt x="8164065" y="467868"/>
                </a:lnTo>
                <a:lnTo>
                  <a:pt x="8164065" y="461772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10668" y="467868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10668" y="467868"/>
                </a:lnTo>
                <a:close/>
              </a:path>
              <a:path w="8173720" h="467995">
                <a:moveTo>
                  <a:pt x="8168637" y="10668"/>
                </a:moveTo>
                <a:lnTo>
                  <a:pt x="8164065" y="4572"/>
                </a:lnTo>
                <a:lnTo>
                  <a:pt x="8164065" y="10668"/>
                </a:lnTo>
                <a:lnTo>
                  <a:pt x="8168637" y="10668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8168637" y="10668"/>
                </a:lnTo>
                <a:lnTo>
                  <a:pt x="8164065" y="10668"/>
                </a:lnTo>
                <a:lnTo>
                  <a:pt x="8164065" y="457200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8168637" y="467868"/>
                </a:moveTo>
                <a:lnTo>
                  <a:pt x="8168637" y="457200"/>
                </a:lnTo>
                <a:lnTo>
                  <a:pt x="8164065" y="461772"/>
                </a:lnTo>
                <a:lnTo>
                  <a:pt x="8164065" y="467868"/>
                </a:lnTo>
                <a:lnTo>
                  <a:pt x="8168637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3792" y="1239152"/>
            <a:ext cx="8474075" cy="532638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11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Concatenation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894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Strings can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be concatenated with ‘+’</a:t>
            </a:r>
            <a:r>
              <a:rPr sz="1400" spc="-1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operator</a:t>
            </a:r>
            <a:endParaRPr sz="140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765"/>
              </a:spcBef>
              <a:buClr>
                <a:srgbClr val="007BC3"/>
              </a:buClr>
              <a:buChar char="•"/>
              <a:tabLst>
                <a:tab pos="701040" algn="l"/>
                <a:tab pos="701675" algn="l"/>
              </a:tabLst>
            </a:pP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“Hello” </a:t>
            </a:r>
            <a:r>
              <a:rPr sz="1200" dirty="0">
                <a:solidFill>
                  <a:srgbClr val="6C6D70"/>
                </a:solidFill>
                <a:latin typeface="Helvetica"/>
                <a:cs typeface="Helvetica"/>
              </a:rPr>
              <a:t>+ 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“World” 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will 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result in</a:t>
            </a:r>
            <a:r>
              <a:rPr sz="1200"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200" spc="-5" dirty="0">
                <a:solidFill>
                  <a:srgbClr val="C7390D"/>
                </a:solidFill>
                <a:latin typeface="Helvetica"/>
                <a:cs typeface="Helvetica"/>
              </a:rPr>
              <a:t>HelloWorld</a:t>
            </a:r>
            <a:endParaRPr sz="12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86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Repetition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894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Repeated concatenation of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string can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be done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using asterisk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operator</a:t>
            </a:r>
            <a:r>
              <a:rPr sz="1400" spc="-2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“*”</a:t>
            </a:r>
            <a:endParaRPr sz="140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765"/>
              </a:spcBef>
              <a:buClr>
                <a:srgbClr val="007BC3"/>
              </a:buClr>
              <a:buChar char="•"/>
              <a:tabLst>
                <a:tab pos="701040" algn="l"/>
                <a:tab pos="701675" algn="l"/>
              </a:tabLst>
            </a:pP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“Hello” </a:t>
            </a:r>
            <a:r>
              <a:rPr sz="1200" dirty="0">
                <a:solidFill>
                  <a:srgbClr val="6C6D70"/>
                </a:solidFill>
                <a:latin typeface="Helvetica"/>
                <a:cs typeface="Helvetica"/>
              </a:rPr>
              <a:t>* 3 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will 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result in 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*</a:t>
            </a:r>
            <a:r>
              <a:rPr sz="1200" spc="-10" dirty="0">
                <a:solidFill>
                  <a:srgbClr val="C7390D"/>
                </a:solidFill>
                <a:latin typeface="Helvetica"/>
                <a:cs typeface="Helvetica"/>
              </a:rPr>
              <a:t>HelloHelloHello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*</a:t>
            </a:r>
            <a:endParaRPr sz="12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86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Indexing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894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“Python”[0] will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result in</a:t>
            </a:r>
            <a:r>
              <a:rPr sz="1400" spc="-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“</a:t>
            </a:r>
            <a:r>
              <a:rPr sz="1400" spc="-5" dirty="0">
                <a:solidFill>
                  <a:srgbClr val="C7390D"/>
                </a:solidFill>
                <a:latin typeface="Helvetica"/>
                <a:cs typeface="Helvetica"/>
              </a:rPr>
              <a:t>P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”</a:t>
            </a:r>
            <a:endParaRPr sz="14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905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Slicing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894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Substrings</a:t>
            </a:r>
            <a:r>
              <a:rPr sz="1400" spc="-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are</a:t>
            </a:r>
            <a:r>
              <a:rPr sz="1400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created</a:t>
            </a:r>
            <a:r>
              <a:rPr sz="1400"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using</a:t>
            </a:r>
            <a:r>
              <a:rPr sz="1400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two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indices</a:t>
            </a:r>
            <a:r>
              <a:rPr sz="14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in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square</a:t>
            </a:r>
            <a:r>
              <a:rPr sz="1400"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bracket</a:t>
            </a:r>
            <a:r>
              <a:rPr sz="1400" spc="-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separated</a:t>
            </a:r>
            <a:r>
              <a:rPr sz="1400"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by</a:t>
            </a:r>
            <a:r>
              <a:rPr sz="1400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4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‘:’</a:t>
            </a:r>
            <a:endParaRPr sz="140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765"/>
              </a:spcBef>
              <a:buClr>
                <a:srgbClr val="007BC3"/>
              </a:buClr>
              <a:buChar char="•"/>
              <a:tabLst>
                <a:tab pos="701040" algn="l"/>
                <a:tab pos="701675" algn="l"/>
              </a:tabLst>
            </a:pP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“Python”[2:4] 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will 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result in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“</a:t>
            </a:r>
            <a:r>
              <a:rPr sz="1200" spc="-5" dirty="0">
                <a:solidFill>
                  <a:srgbClr val="C7390D"/>
                </a:solidFill>
                <a:latin typeface="Helvetica"/>
                <a:cs typeface="Helvetica"/>
              </a:rPr>
              <a:t>th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”</a:t>
            </a:r>
            <a:endParaRPr sz="12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86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Size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894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prints length </a:t>
            </a:r>
            <a:r>
              <a:rPr sz="1400" spc="-5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1400" spc="-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6C6D70"/>
                </a:solidFill>
                <a:latin typeface="Helvetica"/>
                <a:cs typeface="Helvetica"/>
              </a:rPr>
              <a:t>string</a:t>
            </a:r>
            <a:endParaRPr sz="140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765"/>
              </a:spcBef>
              <a:buClr>
                <a:srgbClr val="007BC3"/>
              </a:buClr>
              <a:buChar char="•"/>
              <a:tabLst>
                <a:tab pos="701040" algn="l"/>
                <a:tab pos="701675" algn="l"/>
              </a:tabLst>
            </a:pP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len(“Python”) </a:t>
            </a:r>
            <a:r>
              <a:rPr sz="1200" spc="-10" dirty="0">
                <a:solidFill>
                  <a:srgbClr val="6C6D70"/>
                </a:solidFill>
                <a:latin typeface="Helvetica"/>
                <a:cs typeface="Helvetica"/>
              </a:rPr>
              <a:t>will </a:t>
            </a:r>
            <a:r>
              <a:rPr sz="1200" spc="-5" dirty="0">
                <a:solidFill>
                  <a:srgbClr val="6C6D70"/>
                </a:solidFill>
                <a:latin typeface="Helvetica"/>
                <a:cs typeface="Helvetica"/>
              </a:rPr>
              <a:t>result in</a:t>
            </a:r>
            <a:r>
              <a:rPr sz="12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200" dirty="0">
                <a:solidFill>
                  <a:srgbClr val="C7390D"/>
                </a:solidFill>
                <a:latin typeface="Helvetica"/>
                <a:cs typeface="Helvetica"/>
              </a:rPr>
              <a:t>6</a:t>
            </a:r>
            <a:endParaRPr sz="12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3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300">
              <a:latin typeface="Helvetica"/>
              <a:cs typeface="Helvetica"/>
            </a:endParaRPr>
          </a:p>
          <a:p>
            <a:pPr marL="309245" algn="ctr">
              <a:lnSpc>
                <a:spcPct val="100000"/>
              </a:lnSpc>
              <a:spcBef>
                <a:spcPts val="969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23, 24, 25, 26, 27 :</a:t>
            </a:r>
            <a:r>
              <a:rPr sz="1600" b="1" spc="1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Strings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35002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T</a:t>
            </a:r>
            <a:r>
              <a:rPr spc="-10" dirty="0"/>
              <a:t>up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83673" y="4681728"/>
            <a:ext cx="5181600" cy="585470"/>
          </a:xfrm>
          <a:custGeom>
            <a:avLst/>
            <a:gdLst/>
            <a:ahLst/>
            <a:cxnLst/>
            <a:rect l="l" t="t" r="r" b="b"/>
            <a:pathLst>
              <a:path w="5181600" h="585470">
                <a:moveTo>
                  <a:pt x="0" y="0"/>
                </a:moveTo>
                <a:lnTo>
                  <a:pt x="0" y="585216"/>
                </a:lnTo>
                <a:lnTo>
                  <a:pt x="5181600" y="585216"/>
                </a:lnTo>
                <a:lnTo>
                  <a:pt x="518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9957" y="4666488"/>
            <a:ext cx="5210810" cy="614680"/>
          </a:xfrm>
          <a:custGeom>
            <a:avLst/>
            <a:gdLst/>
            <a:ahLst/>
            <a:cxnLst/>
            <a:rect l="l" t="t" r="r" b="b"/>
            <a:pathLst>
              <a:path w="5210809" h="614679">
                <a:moveTo>
                  <a:pt x="5210553" y="608076"/>
                </a:moveTo>
                <a:lnTo>
                  <a:pt x="5210553" y="7620"/>
                </a:lnTo>
                <a:lnTo>
                  <a:pt x="5204457" y="0"/>
                </a:lnTo>
                <a:lnTo>
                  <a:pt x="6096" y="0"/>
                </a:lnTo>
                <a:lnTo>
                  <a:pt x="0" y="7620"/>
                </a:lnTo>
                <a:lnTo>
                  <a:pt x="0" y="608076"/>
                </a:lnTo>
                <a:lnTo>
                  <a:pt x="6096" y="614172"/>
                </a:lnTo>
                <a:lnTo>
                  <a:pt x="13716" y="614172"/>
                </a:ln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5181597" y="28956"/>
                </a:lnTo>
                <a:lnTo>
                  <a:pt x="5181597" y="15240"/>
                </a:lnTo>
                <a:lnTo>
                  <a:pt x="5195313" y="28956"/>
                </a:lnTo>
                <a:lnTo>
                  <a:pt x="5195313" y="614172"/>
                </a:lnTo>
                <a:lnTo>
                  <a:pt x="5204457" y="614172"/>
                </a:lnTo>
                <a:lnTo>
                  <a:pt x="5210553" y="608076"/>
                </a:lnTo>
                <a:close/>
              </a:path>
              <a:path w="5210809" h="614679">
                <a:moveTo>
                  <a:pt x="28956" y="28956"/>
                </a:move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5210809" h="614679">
                <a:moveTo>
                  <a:pt x="28956" y="585216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585216"/>
                </a:lnTo>
                <a:lnTo>
                  <a:pt x="28956" y="585216"/>
                </a:lnTo>
                <a:close/>
              </a:path>
              <a:path w="5210809" h="614679">
                <a:moveTo>
                  <a:pt x="5195313" y="585216"/>
                </a:moveTo>
                <a:lnTo>
                  <a:pt x="13716" y="585216"/>
                </a:lnTo>
                <a:lnTo>
                  <a:pt x="28956" y="600456"/>
                </a:lnTo>
                <a:lnTo>
                  <a:pt x="28956" y="614172"/>
                </a:lnTo>
                <a:lnTo>
                  <a:pt x="5181597" y="614172"/>
                </a:lnTo>
                <a:lnTo>
                  <a:pt x="5181597" y="600456"/>
                </a:lnTo>
                <a:lnTo>
                  <a:pt x="5195313" y="585216"/>
                </a:lnTo>
                <a:close/>
              </a:path>
              <a:path w="5210809" h="614679">
                <a:moveTo>
                  <a:pt x="28956" y="614172"/>
                </a:moveTo>
                <a:lnTo>
                  <a:pt x="28956" y="600456"/>
                </a:lnTo>
                <a:lnTo>
                  <a:pt x="13716" y="585216"/>
                </a:lnTo>
                <a:lnTo>
                  <a:pt x="13716" y="614172"/>
                </a:lnTo>
                <a:lnTo>
                  <a:pt x="28956" y="614172"/>
                </a:lnTo>
                <a:close/>
              </a:path>
              <a:path w="5210809" h="614679">
                <a:moveTo>
                  <a:pt x="5195313" y="28956"/>
                </a:moveTo>
                <a:lnTo>
                  <a:pt x="5181597" y="15240"/>
                </a:lnTo>
                <a:lnTo>
                  <a:pt x="5181597" y="28956"/>
                </a:lnTo>
                <a:lnTo>
                  <a:pt x="5195313" y="28956"/>
                </a:lnTo>
                <a:close/>
              </a:path>
              <a:path w="5210809" h="614679">
                <a:moveTo>
                  <a:pt x="5195313" y="585216"/>
                </a:moveTo>
                <a:lnTo>
                  <a:pt x="5195313" y="28956"/>
                </a:lnTo>
                <a:lnTo>
                  <a:pt x="5181597" y="28956"/>
                </a:lnTo>
                <a:lnTo>
                  <a:pt x="5181597" y="585216"/>
                </a:lnTo>
                <a:lnTo>
                  <a:pt x="5195313" y="585216"/>
                </a:lnTo>
                <a:close/>
              </a:path>
              <a:path w="5210809" h="614679">
                <a:moveTo>
                  <a:pt x="5195313" y="614172"/>
                </a:moveTo>
                <a:lnTo>
                  <a:pt x="5195313" y="585216"/>
                </a:lnTo>
                <a:lnTo>
                  <a:pt x="5181597" y="600456"/>
                </a:lnTo>
                <a:lnTo>
                  <a:pt x="5181597" y="614172"/>
                </a:lnTo>
                <a:lnTo>
                  <a:pt x="5195313" y="61417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066" y="5676900"/>
            <a:ext cx="6400800" cy="457200"/>
          </a:xfrm>
          <a:custGeom>
            <a:avLst/>
            <a:gdLst/>
            <a:ahLst/>
            <a:cxnLst/>
            <a:rect l="l" t="t" r="r" b="b"/>
            <a:pathLst>
              <a:path w="6400800" h="457200">
                <a:moveTo>
                  <a:pt x="0" y="0"/>
                </a:moveTo>
                <a:lnTo>
                  <a:pt x="0" y="457200"/>
                </a:lnTo>
                <a:lnTo>
                  <a:pt x="6400800" y="457200"/>
                </a:lnTo>
                <a:lnTo>
                  <a:pt x="640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1494" y="5672328"/>
            <a:ext cx="6410325" cy="466725"/>
          </a:xfrm>
          <a:custGeom>
            <a:avLst/>
            <a:gdLst/>
            <a:ahLst/>
            <a:cxnLst/>
            <a:rect l="l" t="t" r="r" b="b"/>
            <a:pathLst>
              <a:path w="6410325" h="466725">
                <a:moveTo>
                  <a:pt x="6409944" y="463296"/>
                </a:moveTo>
                <a:lnTo>
                  <a:pt x="6409944" y="1524"/>
                </a:lnTo>
                <a:lnTo>
                  <a:pt x="6406896" y="0"/>
                </a:lnTo>
                <a:lnTo>
                  <a:pt x="1524" y="0"/>
                </a:lnTo>
                <a:lnTo>
                  <a:pt x="0" y="1524"/>
                </a:lnTo>
                <a:lnTo>
                  <a:pt x="0" y="463296"/>
                </a:lnTo>
                <a:lnTo>
                  <a:pt x="1524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400800" y="9144"/>
                </a:lnTo>
                <a:lnTo>
                  <a:pt x="6400800" y="4572"/>
                </a:lnTo>
                <a:lnTo>
                  <a:pt x="6405372" y="9144"/>
                </a:lnTo>
                <a:lnTo>
                  <a:pt x="6405372" y="466344"/>
                </a:lnTo>
                <a:lnTo>
                  <a:pt x="6406896" y="466344"/>
                </a:lnTo>
                <a:lnTo>
                  <a:pt x="6409944" y="463296"/>
                </a:lnTo>
                <a:close/>
              </a:path>
              <a:path w="6410325" h="4667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410325" h="466725">
                <a:moveTo>
                  <a:pt x="9144" y="4572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6410325" h="466725">
                <a:moveTo>
                  <a:pt x="6405372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6344"/>
                </a:lnTo>
                <a:lnTo>
                  <a:pt x="6400800" y="466344"/>
                </a:lnTo>
                <a:lnTo>
                  <a:pt x="6400800" y="461772"/>
                </a:lnTo>
                <a:lnTo>
                  <a:pt x="6405372" y="457200"/>
                </a:lnTo>
                <a:close/>
              </a:path>
              <a:path w="6410325" h="466725">
                <a:moveTo>
                  <a:pt x="9144" y="466344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6410325" h="466725">
                <a:moveTo>
                  <a:pt x="6405372" y="9144"/>
                </a:moveTo>
                <a:lnTo>
                  <a:pt x="6400800" y="4572"/>
                </a:lnTo>
                <a:lnTo>
                  <a:pt x="6400800" y="9144"/>
                </a:lnTo>
                <a:lnTo>
                  <a:pt x="6405372" y="9144"/>
                </a:lnTo>
                <a:close/>
              </a:path>
              <a:path w="6410325" h="466725">
                <a:moveTo>
                  <a:pt x="6405372" y="457200"/>
                </a:moveTo>
                <a:lnTo>
                  <a:pt x="6405372" y="9144"/>
                </a:lnTo>
                <a:lnTo>
                  <a:pt x="6400800" y="9144"/>
                </a:lnTo>
                <a:lnTo>
                  <a:pt x="6400800" y="457200"/>
                </a:lnTo>
                <a:lnTo>
                  <a:pt x="6405372" y="457200"/>
                </a:lnTo>
                <a:close/>
              </a:path>
              <a:path w="6410325" h="466725">
                <a:moveTo>
                  <a:pt x="6405372" y="466344"/>
                </a:moveTo>
                <a:lnTo>
                  <a:pt x="6405372" y="457200"/>
                </a:lnTo>
                <a:lnTo>
                  <a:pt x="6400800" y="461772"/>
                </a:lnTo>
                <a:lnTo>
                  <a:pt x="6400800" y="466344"/>
                </a:lnTo>
                <a:lnTo>
                  <a:pt x="6405372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6216396"/>
            <a:ext cx="8164195" cy="457200"/>
          </a:xfrm>
          <a:custGeom>
            <a:avLst/>
            <a:gdLst/>
            <a:ahLst/>
            <a:cxnLst/>
            <a:rect l="l" t="t" r="r" b="b"/>
            <a:pathLst>
              <a:path w="8164195" h="457200">
                <a:moveTo>
                  <a:pt x="0" y="0"/>
                </a:moveTo>
                <a:lnTo>
                  <a:pt x="0" y="457200"/>
                </a:lnTo>
                <a:lnTo>
                  <a:pt x="8164068" y="457200"/>
                </a:lnTo>
                <a:lnTo>
                  <a:pt x="8164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9101" y="6211824"/>
            <a:ext cx="8173720" cy="467995"/>
          </a:xfrm>
          <a:custGeom>
            <a:avLst/>
            <a:gdLst/>
            <a:ahLst/>
            <a:cxnLst/>
            <a:rect l="l" t="t" r="r" b="b"/>
            <a:pathLst>
              <a:path w="8173720" h="467995">
                <a:moveTo>
                  <a:pt x="8173209" y="464820"/>
                </a:moveTo>
                <a:lnTo>
                  <a:pt x="8173209" y="3048"/>
                </a:lnTo>
                <a:lnTo>
                  <a:pt x="8171685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4820"/>
                </a:lnTo>
                <a:lnTo>
                  <a:pt x="3048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8164065" y="10668"/>
                </a:lnTo>
                <a:lnTo>
                  <a:pt x="8164065" y="4572"/>
                </a:lnTo>
                <a:lnTo>
                  <a:pt x="8168637" y="10668"/>
                </a:lnTo>
                <a:lnTo>
                  <a:pt x="8168637" y="467868"/>
                </a:lnTo>
                <a:lnTo>
                  <a:pt x="8171685" y="467868"/>
                </a:lnTo>
                <a:lnTo>
                  <a:pt x="8173209" y="464820"/>
                </a:lnTo>
                <a:close/>
              </a:path>
              <a:path w="8173720" h="4679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8173720" h="467995">
                <a:moveTo>
                  <a:pt x="10668" y="4572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7868"/>
                </a:lnTo>
                <a:lnTo>
                  <a:pt x="8164065" y="467868"/>
                </a:lnTo>
                <a:lnTo>
                  <a:pt x="8164065" y="461772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10668" y="467868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10668" y="467868"/>
                </a:lnTo>
                <a:close/>
              </a:path>
              <a:path w="8173720" h="467995">
                <a:moveTo>
                  <a:pt x="8168637" y="10668"/>
                </a:moveTo>
                <a:lnTo>
                  <a:pt x="8164065" y="4572"/>
                </a:lnTo>
                <a:lnTo>
                  <a:pt x="8164065" y="10668"/>
                </a:lnTo>
                <a:lnTo>
                  <a:pt x="8168637" y="10668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8168637" y="10668"/>
                </a:lnTo>
                <a:lnTo>
                  <a:pt x="8164065" y="10668"/>
                </a:lnTo>
                <a:lnTo>
                  <a:pt x="8164065" y="457200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8168637" y="467868"/>
                </a:moveTo>
                <a:lnTo>
                  <a:pt x="8168637" y="457200"/>
                </a:lnTo>
                <a:lnTo>
                  <a:pt x="8164065" y="461772"/>
                </a:lnTo>
                <a:lnTo>
                  <a:pt x="8164065" y="467868"/>
                </a:lnTo>
                <a:lnTo>
                  <a:pt x="8168637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9101" y="2916936"/>
            <a:ext cx="4201795" cy="928369"/>
          </a:xfrm>
          <a:custGeom>
            <a:avLst/>
            <a:gdLst/>
            <a:ahLst/>
            <a:cxnLst/>
            <a:rect l="l" t="t" r="r" b="b"/>
            <a:pathLst>
              <a:path w="4201795" h="928370">
                <a:moveTo>
                  <a:pt x="4201665" y="6096"/>
                </a:moveTo>
                <a:lnTo>
                  <a:pt x="4201665" y="3048"/>
                </a:lnTo>
                <a:lnTo>
                  <a:pt x="4198617" y="0"/>
                </a:ln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4571" y="7099"/>
                </a:lnTo>
                <a:lnTo>
                  <a:pt x="4571" y="6096"/>
                </a:lnTo>
                <a:lnTo>
                  <a:pt x="4201665" y="6096"/>
                </a:lnTo>
                <a:close/>
              </a:path>
              <a:path w="4201795" h="928370">
                <a:moveTo>
                  <a:pt x="4195568" y="928116"/>
                </a:moveTo>
                <a:lnTo>
                  <a:pt x="4195568" y="926778"/>
                </a:lnTo>
                <a:lnTo>
                  <a:pt x="4571" y="7099"/>
                </a:lnTo>
                <a:lnTo>
                  <a:pt x="4571" y="928116"/>
                </a:lnTo>
                <a:lnTo>
                  <a:pt x="4195568" y="928116"/>
                </a:lnTo>
                <a:close/>
              </a:path>
              <a:path w="4201795" h="928370">
                <a:moveTo>
                  <a:pt x="4201665" y="928116"/>
                </a:moveTo>
                <a:lnTo>
                  <a:pt x="4201665" y="6096"/>
                </a:lnTo>
                <a:lnTo>
                  <a:pt x="4195568" y="6096"/>
                </a:lnTo>
                <a:lnTo>
                  <a:pt x="4195568" y="10668"/>
                </a:lnTo>
                <a:lnTo>
                  <a:pt x="4195569" y="926778"/>
                </a:lnTo>
                <a:lnTo>
                  <a:pt x="4201665" y="928116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3673" y="2923032"/>
            <a:ext cx="4191000" cy="922019"/>
          </a:xfrm>
          <a:custGeom>
            <a:avLst/>
            <a:gdLst/>
            <a:ahLst/>
            <a:cxnLst/>
            <a:rect l="l" t="t" r="r" b="b"/>
            <a:pathLst>
              <a:path w="4191000" h="922020">
                <a:moveTo>
                  <a:pt x="0" y="0"/>
                </a:moveTo>
                <a:lnTo>
                  <a:pt x="0" y="922020"/>
                </a:lnTo>
                <a:lnTo>
                  <a:pt x="4191000" y="92202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9101" y="2916936"/>
            <a:ext cx="4201795" cy="934719"/>
          </a:xfrm>
          <a:custGeom>
            <a:avLst/>
            <a:gdLst/>
            <a:ahLst/>
            <a:cxnLst/>
            <a:rect l="l" t="t" r="r" b="b"/>
            <a:pathLst>
              <a:path w="4201795" h="934720">
                <a:moveTo>
                  <a:pt x="4201665" y="931164"/>
                </a:moveTo>
                <a:lnTo>
                  <a:pt x="4201665" y="3048"/>
                </a:lnTo>
                <a:lnTo>
                  <a:pt x="4198617" y="0"/>
                </a:lnTo>
                <a:lnTo>
                  <a:pt x="3048" y="0"/>
                </a:lnTo>
                <a:lnTo>
                  <a:pt x="0" y="3048"/>
                </a:lnTo>
                <a:lnTo>
                  <a:pt x="0" y="931164"/>
                </a:lnTo>
                <a:lnTo>
                  <a:pt x="3048" y="934212"/>
                </a:lnTo>
                <a:lnTo>
                  <a:pt x="4572" y="93421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190997" y="10668"/>
                </a:lnTo>
                <a:lnTo>
                  <a:pt x="4190997" y="6096"/>
                </a:lnTo>
                <a:lnTo>
                  <a:pt x="4195569" y="10668"/>
                </a:lnTo>
                <a:lnTo>
                  <a:pt x="4195569" y="934212"/>
                </a:lnTo>
                <a:lnTo>
                  <a:pt x="4198617" y="934212"/>
                </a:lnTo>
                <a:lnTo>
                  <a:pt x="4201665" y="931164"/>
                </a:lnTo>
                <a:close/>
              </a:path>
              <a:path w="4201795" h="93472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201795" h="934720">
                <a:moveTo>
                  <a:pt x="10668" y="92354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923544"/>
                </a:lnTo>
                <a:lnTo>
                  <a:pt x="10668" y="923544"/>
                </a:lnTo>
                <a:close/>
              </a:path>
              <a:path w="4201795" h="934720">
                <a:moveTo>
                  <a:pt x="4195569" y="923544"/>
                </a:moveTo>
                <a:lnTo>
                  <a:pt x="4572" y="923544"/>
                </a:lnTo>
                <a:lnTo>
                  <a:pt x="10668" y="928116"/>
                </a:lnTo>
                <a:lnTo>
                  <a:pt x="10668" y="934212"/>
                </a:lnTo>
                <a:lnTo>
                  <a:pt x="4190997" y="934212"/>
                </a:lnTo>
                <a:lnTo>
                  <a:pt x="4190997" y="928116"/>
                </a:lnTo>
                <a:lnTo>
                  <a:pt x="4195569" y="923544"/>
                </a:lnTo>
                <a:close/>
              </a:path>
              <a:path w="4201795" h="934720">
                <a:moveTo>
                  <a:pt x="10668" y="934212"/>
                </a:moveTo>
                <a:lnTo>
                  <a:pt x="10668" y="928116"/>
                </a:lnTo>
                <a:lnTo>
                  <a:pt x="4572" y="923544"/>
                </a:lnTo>
                <a:lnTo>
                  <a:pt x="4572" y="934212"/>
                </a:lnTo>
                <a:lnTo>
                  <a:pt x="10668" y="934212"/>
                </a:lnTo>
                <a:close/>
              </a:path>
              <a:path w="4201795" h="934720">
                <a:moveTo>
                  <a:pt x="4195569" y="10668"/>
                </a:moveTo>
                <a:lnTo>
                  <a:pt x="4190997" y="6096"/>
                </a:lnTo>
                <a:lnTo>
                  <a:pt x="4190997" y="10668"/>
                </a:lnTo>
                <a:lnTo>
                  <a:pt x="4195569" y="10668"/>
                </a:lnTo>
                <a:close/>
              </a:path>
              <a:path w="4201795" h="934720">
                <a:moveTo>
                  <a:pt x="4195569" y="923544"/>
                </a:moveTo>
                <a:lnTo>
                  <a:pt x="4195569" y="10668"/>
                </a:lnTo>
                <a:lnTo>
                  <a:pt x="4190997" y="10668"/>
                </a:lnTo>
                <a:lnTo>
                  <a:pt x="4190997" y="923544"/>
                </a:lnTo>
                <a:lnTo>
                  <a:pt x="4195569" y="923544"/>
                </a:lnTo>
                <a:close/>
              </a:path>
              <a:path w="4201795" h="934720">
                <a:moveTo>
                  <a:pt x="4195569" y="934212"/>
                </a:moveTo>
                <a:lnTo>
                  <a:pt x="4195569" y="923544"/>
                </a:lnTo>
                <a:lnTo>
                  <a:pt x="4190997" y="928116"/>
                </a:lnTo>
                <a:lnTo>
                  <a:pt x="4190997" y="934212"/>
                </a:lnTo>
                <a:lnTo>
                  <a:pt x="4195569" y="934212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2417" y="2948430"/>
            <a:ext cx="3855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tuple1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 ()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#Creation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of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empty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tuple 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tuple2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</a:t>
            </a:r>
            <a:r>
              <a:rPr sz="1800" b="1" spc="-2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(Sequence1,)</a:t>
            </a:r>
            <a:endParaRPr sz="18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tuple3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(Sequence1,</a:t>
            </a:r>
            <a:r>
              <a:rPr sz="1800" b="1" spc="-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Sequence2)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0442" y="2787752"/>
            <a:ext cx="5942330" cy="1536065"/>
          </a:xfrm>
          <a:custGeom>
            <a:avLst/>
            <a:gdLst/>
            <a:ahLst/>
            <a:cxnLst/>
            <a:rect l="l" t="t" r="r" b="b"/>
            <a:pathLst>
              <a:path w="5942330" h="1536064">
                <a:moveTo>
                  <a:pt x="5942187" y="766227"/>
                </a:moveTo>
                <a:lnTo>
                  <a:pt x="5937250" y="711328"/>
                </a:lnTo>
                <a:lnTo>
                  <a:pt x="5922835" y="657130"/>
                </a:lnTo>
                <a:lnTo>
                  <a:pt x="5899201" y="603816"/>
                </a:lnTo>
                <a:lnTo>
                  <a:pt x="5866605" y="551566"/>
                </a:lnTo>
                <a:lnTo>
                  <a:pt x="5825304" y="500562"/>
                </a:lnTo>
                <a:lnTo>
                  <a:pt x="5775557" y="450985"/>
                </a:lnTo>
                <a:lnTo>
                  <a:pt x="5717621" y="403016"/>
                </a:lnTo>
                <a:lnTo>
                  <a:pt x="5685663" y="379691"/>
                </a:lnTo>
                <a:lnTo>
                  <a:pt x="5651754" y="356836"/>
                </a:lnTo>
                <a:lnTo>
                  <a:pt x="5615926" y="334473"/>
                </a:lnTo>
                <a:lnTo>
                  <a:pt x="5578212" y="312626"/>
                </a:lnTo>
                <a:lnTo>
                  <a:pt x="5538644" y="291317"/>
                </a:lnTo>
                <a:lnTo>
                  <a:pt x="5497254" y="270568"/>
                </a:lnTo>
                <a:lnTo>
                  <a:pt x="5454075" y="250402"/>
                </a:lnTo>
                <a:lnTo>
                  <a:pt x="5409138" y="230843"/>
                </a:lnTo>
                <a:lnTo>
                  <a:pt x="5362476" y="211912"/>
                </a:lnTo>
                <a:lnTo>
                  <a:pt x="5314121" y="193632"/>
                </a:lnTo>
                <a:lnTo>
                  <a:pt x="5264105" y="176025"/>
                </a:lnTo>
                <a:lnTo>
                  <a:pt x="5212461" y="159116"/>
                </a:lnTo>
                <a:lnTo>
                  <a:pt x="5159220" y="142925"/>
                </a:lnTo>
                <a:lnTo>
                  <a:pt x="5104415" y="127476"/>
                </a:lnTo>
                <a:lnTo>
                  <a:pt x="5048077" y="112791"/>
                </a:lnTo>
                <a:lnTo>
                  <a:pt x="4990240" y="98894"/>
                </a:lnTo>
                <a:lnTo>
                  <a:pt x="4930936" y="85806"/>
                </a:lnTo>
                <a:lnTo>
                  <a:pt x="4870196" y="73551"/>
                </a:lnTo>
                <a:lnTo>
                  <a:pt x="4808052" y="62150"/>
                </a:lnTo>
                <a:lnTo>
                  <a:pt x="4744538" y="51627"/>
                </a:lnTo>
                <a:lnTo>
                  <a:pt x="4679685" y="42005"/>
                </a:lnTo>
                <a:lnTo>
                  <a:pt x="4613526" y="33305"/>
                </a:lnTo>
                <a:lnTo>
                  <a:pt x="4546092" y="25551"/>
                </a:lnTo>
                <a:lnTo>
                  <a:pt x="4486179" y="19482"/>
                </a:lnTo>
                <a:lnTo>
                  <a:pt x="4426253" y="14252"/>
                </a:lnTo>
                <a:lnTo>
                  <a:pt x="4366350" y="9853"/>
                </a:lnTo>
                <a:lnTo>
                  <a:pt x="4306508" y="6275"/>
                </a:lnTo>
                <a:lnTo>
                  <a:pt x="4246764" y="3510"/>
                </a:lnTo>
                <a:lnTo>
                  <a:pt x="4187156" y="1548"/>
                </a:lnTo>
                <a:lnTo>
                  <a:pt x="4127722" y="381"/>
                </a:lnTo>
                <a:lnTo>
                  <a:pt x="4068497" y="0"/>
                </a:lnTo>
                <a:lnTo>
                  <a:pt x="4009521" y="395"/>
                </a:lnTo>
                <a:lnTo>
                  <a:pt x="3950829" y="1557"/>
                </a:lnTo>
                <a:lnTo>
                  <a:pt x="3892461" y="3479"/>
                </a:lnTo>
                <a:lnTo>
                  <a:pt x="3834452" y="6150"/>
                </a:lnTo>
                <a:lnTo>
                  <a:pt x="3776841" y="9561"/>
                </a:lnTo>
                <a:lnTo>
                  <a:pt x="3719664" y="13704"/>
                </a:lnTo>
                <a:lnTo>
                  <a:pt x="3662960" y="18570"/>
                </a:lnTo>
                <a:lnTo>
                  <a:pt x="3606765" y="24149"/>
                </a:lnTo>
                <a:lnTo>
                  <a:pt x="3551116" y="30433"/>
                </a:lnTo>
                <a:lnTo>
                  <a:pt x="3496053" y="37412"/>
                </a:lnTo>
                <a:lnTo>
                  <a:pt x="3441610" y="45078"/>
                </a:lnTo>
                <a:lnTo>
                  <a:pt x="3387827" y="53422"/>
                </a:lnTo>
                <a:lnTo>
                  <a:pt x="3334740" y="62434"/>
                </a:lnTo>
                <a:lnTo>
                  <a:pt x="3282387" y="72106"/>
                </a:lnTo>
                <a:lnTo>
                  <a:pt x="3230806" y="82429"/>
                </a:lnTo>
                <a:lnTo>
                  <a:pt x="3180032" y="93393"/>
                </a:lnTo>
                <a:lnTo>
                  <a:pt x="3130105" y="104990"/>
                </a:lnTo>
                <a:lnTo>
                  <a:pt x="3081061" y="117210"/>
                </a:lnTo>
                <a:lnTo>
                  <a:pt x="3032938" y="130045"/>
                </a:lnTo>
                <a:lnTo>
                  <a:pt x="2985773" y="143486"/>
                </a:lnTo>
                <a:lnTo>
                  <a:pt x="2939603" y="157523"/>
                </a:lnTo>
                <a:lnTo>
                  <a:pt x="2894466" y="172148"/>
                </a:lnTo>
                <a:lnTo>
                  <a:pt x="2850399" y="187351"/>
                </a:lnTo>
                <a:lnTo>
                  <a:pt x="2807440" y="203124"/>
                </a:lnTo>
                <a:lnTo>
                  <a:pt x="2765626" y="219458"/>
                </a:lnTo>
                <a:lnTo>
                  <a:pt x="2724994" y="236344"/>
                </a:lnTo>
                <a:lnTo>
                  <a:pt x="2685582" y="253772"/>
                </a:lnTo>
                <a:lnTo>
                  <a:pt x="2647427" y="271733"/>
                </a:lnTo>
                <a:lnTo>
                  <a:pt x="2610566" y="290220"/>
                </a:lnTo>
                <a:lnTo>
                  <a:pt x="2575038" y="309222"/>
                </a:lnTo>
                <a:lnTo>
                  <a:pt x="2540878" y="328730"/>
                </a:lnTo>
                <a:lnTo>
                  <a:pt x="2508126" y="348737"/>
                </a:lnTo>
                <a:lnTo>
                  <a:pt x="2446990" y="390206"/>
                </a:lnTo>
                <a:lnTo>
                  <a:pt x="2391929" y="433559"/>
                </a:lnTo>
                <a:lnTo>
                  <a:pt x="2343242" y="478721"/>
                </a:lnTo>
                <a:lnTo>
                  <a:pt x="2301229" y="525623"/>
                </a:lnTo>
                <a:lnTo>
                  <a:pt x="2266188" y="574191"/>
                </a:lnTo>
                <a:lnTo>
                  <a:pt x="0" y="661059"/>
                </a:lnTo>
                <a:lnTo>
                  <a:pt x="2220468" y="865275"/>
                </a:lnTo>
                <a:lnTo>
                  <a:pt x="2230562" y="893380"/>
                </a:lnTo>
                <a:lnTo>
                  <a:pt x="2243082" y="921154"/>
                </a:lnTo>
                <a:lnTo>
                  <a:pt x="2275228" y="975631"/>
                </a:lnTo>
                <a:lnTo>
                  <a:pt x="2316565" y="1028548"/>
                </a:lnTo>
                <a:lnTo>
                  <a:pt x="2366770" y="1079763"/>
                </a:lnTo>
                <a:lnTo>
                  <a:pt x="2425444" y="1129066"/>
                </a:lnTo>
                <a:lnTo>
                  <a:pt x="2457873" y="1152973"/>
                </a:lnTo>
                <a:lnTo>
                  <a:pt x="2492301" y="1176350"/>
                </a:lnTo>
                <a:lnTo>
                  <a:pt x="2528684" y="1199178"/>
                </a:lnTo>
                <a:lnTo>
                  <a:pt x="2566980" y="1221438"/>
                </a:lnTo>
                <a:lnTo>
                  <a:pt x="2607147" y="1243109"/>
                </a:lnTo>
                <a:lnTo>
                  <a:pt x="2649141" y="1264172"/>
                </a:lnTo>
                <a:lnTo>
                  <a:pt x="2692919" y="1284607"/>
                </a:lnTo>
                <a:lnTo>
                  <a:pt x="2738440" y="1304393"/>
                </a:lnTo>
                <a:lnTo>
                  <a:pt x="2785660" y="1323512"/>
                </a:lnTo>
                <a:lnTo>
                  <a:pt x="2834536" y="1341943"/>
                </a:lnTo>
                <a:lnTo>
                  <a:pt x="2885025" y="1359666"/>
                </a:lnTo>
                <a:lnTo>
                  <a:pt x="2937086" y="1376662"/>
                </a:lnTo>
                <a:lnTo>
                  <a:pt x="2990675" y="1392910"/>
                </a:lnTo>
                <a:lnTo>
                  <a:pt x="3045750" y="1408392"/>
                </a:lnTo>
                <a:lnTo>
                  <a:pt x="3102267" y="1423086"/>
                </a:lnTo>
                <a:lnTo>
                  <a:pt x="3160184" y="1436974"/>
                </a:lnTo>
                <a:lnTo>
                  <a:pt x="3219458" y="1450034"/>
                </a:lnTo>
                <a:lnTo>
                  <a:pt x="3280047" y="1462249"/>
                </a:lnTo>
                <a:lnTo>
                  <a:pt x="3341907" y="1473597"/>
                </a:lnTo>
                <a:lnTo>
                  <a:pt x="3404997" y="1484058"/>
                </a:lnTo>
                <a:lnTo>
                  <a:pt x="3469273" y="1493614"/>
                </a:lnTo>
                <a:lnTo>
                  <a:pt x="3534692" y="1502243"/>
                </a:lnTo>
                <a:lnTo>
                  <a:pt x="3601212" y="1509927"/>
                </a:lnTo>
                <a:lnTo>
                  <a:pt x="3661124" y="1515997"/>
                </a:lnTo>
                <a:lnTo>
                  <a:pt x="3721051" y="1521227"/>
                </a:lnTo>
                <a:lnTo>
                  <a:pt x="3780953" y="1525626"/>
                </a:lnTo>
                <a:lnTo>
                  <a:pt x="3840795" y="1529204"/>
                </a:lnTo>
                <a:lnTo>
                  <a:pt x="3900539" y="1531969"/>
                </a:lnTo>
                <a:lnTo>
                  <a:pt x="3960147" y="1533930"/>
                </a:lnTo>
                <a:lnTo>
                  <a:pt x="4019582" y="1535097"/>
                </a:lnTo>
                <a:lnTo>
                  <a:pt x="4078806" y="1535479"/>
                </a:lnTo>
                <a:lnTo>
                  <a:pt x="4137783" y="1535084"/>
                </a:lnTo>
                <a:lnTo>
                  <a:pt x="4196474" y="1533921"/>
                </a:lnTo>
                <a:lnTo>
                  <a:pt x="4254843" y="1532000"/>
                </a:lnTo>
                <a:lnTo>
                  <a:pt x="4312851" y="1529329"/>
                </a:lnTo>
                <a:lnTo>
                  <a:pt x="4370463" y="1525917"/>
                </a:lnTo>
                <a:lnTo>
                  <a:pt x="4427639" y="1521774"/>
                </a:lnTo>
                <a:lnTo>
                  <a:pt x="4484344" y="1516909"/>
                </a:lnTo>
                <a:lnTo>
                  <a:pt x="4540539" y="1511329"/>
                </a:lnTo>
                <a:lnTo>
                  <a:pt x="4596187" y="1505046"/>
                </a:lnTo>
                <a:lnTo>
                  <a:pt x="4651251" y="1498066"/>
                </a:lnTo>
                <a:lnTo>
                  <a:pt x="4705693" y="1490400"/>
                </a:lnTo>
                <a:lnTo>
                  <a:pt x="4759476" y="1482056"/>
                </a:lnTo>
                <a:lnTo>
                  <a:pt x="4812563" y="1473044"/>
                </a:lnTo>
                <a:lnTo>
                  <a:pt x="4864916" y="1463372"/>
                </a:lnTo>
                <a:lnTo>
                  <a:pt x="4916498" y="1453050"/>
                </a:lnTo>
                <a:lnTo>
                  <a:pt x="4967271" y="1442085"/>
                </a:lnTo>
                <a:lnTo>
                  <a:pt x="5017198" y="1430489"/>
                </a:lnTo>
                <a:lnTo>
                  <a:pt x="5066242" y="1418268"/>
                </a:lnTo>
                <a:lnTo>
                  <a:pt x="5114365" y="1405433"/>
                </a:lnTo>
                <a:lnTo>
                  <a:pt x="5161531" y="1391993"/>
                </a:lnTo>
                <a:lnTo>
                  <a:pt x="5207701" y="1377956"/>
                </a:lnTo>
                <a:lnTo>
                  <a:pt x="5252838" y="1363331"/>
                </a:lnTo>
                <a:lnTo>
                  <a:pt x="5296904" y="1348127"/>
                </a:lnTo>
                <a:lnTo>
                  <a:pt x="5339863" y="1332354"/>
                </a:lnTo>
                <a:lnTo>
                  <a:pt x="5381678" y="1316020"/>
                </a:lnTo>
                <a:lnTo>
                  <a:pt x="5422309" y="1299135"/>
                </a:lnTo>
                <a:lnTo>
                  <a:pt x="5461722" y="1281707"/>
                </a:lnTo>
                <a:lnTo>
                  <a:pt x="5499877" y="1263745"/>
                </a:lnTo>
                <a:lnTo>
                  <a:pt x="5536737" y="1245259"/>
                </a:lnTo>
                <a:lnTo>
                  <a:pt x="5572266" y="1226257"/>
                </a:lnTo>
                <a:lnTo>
                  <a:pt x="5606425" y="1206748"/>
                </a:lnTo>
                <a:lnTo>
                  <a:pt x="5639178" y="1186742"/>
                </a:lnTo>
                <a:lnTo>
                  <a:pt x="5700314" y="1145272"/>
                </a:lnTo>
                <a:lnTo>
                  <a:pt x="5755374" y="1101920"/>
                </a:lnTo>
                <a:lnTo>
                  <a:pt x="5804061" y="1056757"/>
                </a:lnTo>
                <a:lnTo>
                  <a:pt x="5846075" y="1009855"/>
                </a:lnTo>
                <a:lnTo>
                  <a:pt x="5881116" y="961287"/>
                </a:lnTo>
                <a:lnTo>
                  <a:pt x="5911377" y="905358"/>
                </a:lnTo>
                <a:lnTo>
                  <a:pt x="5931260" y="849496"/>
                </a:lnTo>
                <a:lnTo>
                  <a:pt x="5941021" y="793883"/>
                </a:lnTo>
                <a:lnTo>
                  <a:pt x="5942187" y="766227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4390" y="2988054"/>
            <a:ext cx="243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symbol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is</a:t>
            </a:r>
            <a:r>
              <a:rPr sz="1800" b="1" spc="-6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mandatory 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without which it 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becomes just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string  assignment</a:t>
            </a:r>
            <a:r>
              <a:rPr sz="1800" b="1" spc="-3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operation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420" y="1372615"/>
            <a:ext cx="833247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An ordered group of sequences separated by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symbol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,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and enclosed inside the  parenthesis</a:t>
            </a:r>
            <a:endParaRPr sz="2000" dirty="0">
              <a:latin typeface="Helvetica"/>
              <a:cs typeface="Helvetica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6C6D70"/>
                </a:solidFill>
                <a:latin typeface="Helvetica"/>
                <a:cs typeface="Helvetica"/>
              </a:rPr>
              <a:t>Tuples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are</a:t>
            </a:r>
            <a:r>
              <a:rPr sz="20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immutable.</a:t>
            </a:r>
            <a:endParaRPr sz="2000" dirty="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20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Syntax:</a:t>
            </a:r>
            <a:endParaRPr sz="1600" dirty="0">
              <a:latin typeface="Helvetica-BoldOblique"/>
              <a:cs typeface="Helvetica-BoldObliqu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212" y="4232552"/>
            <a:ext cx="8542655" cy="266162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10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Examples:</a:t>
            </a:r>
            <a:endParaRPr sz="1600" dirty="0">
              <a:latin typeface="Helvetica-BoldOblique"/>
              <a:cs typeface="Helvetica-BoldOblique"/>
            </a:endParaRPr>
          </a:p>
          <a:p>
            <a:pPr marL="469900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(“John”,)</a:t>
            </a:r>
            <a:endParaRPr sz="1600" dirty="0">
              <a:latin typeface="Helvetica"/>
              <a:cs typeface="Helvetica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customers = (‘John’,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’Joe’, ’Jack’,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’Jill’,</a:t>
            </a:r>
            <a:r>
              <a:rPr sz="1600" spc="-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’Harry’)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Helvetica"/>
              <a:cs typeface="Helvetica"/>
            </a:endParaRPr>
          </a:p>
          <a:p>
            <a:pPr marL="2554605" marR="1912620" indent="-256540">
              <a:lnSpc>
                <a:spcPct val="221900"/>
              </a:lnSpc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Demo: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28: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Operations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on </a:t>
            </a:r>
            <a:r>
              <a:rPr sz="1600" b="1" spc="-25" dirty="0">
                <a:solidFill>
                  <a:srgbClr val="6C6D70"/>
                </a:solidFill>
                <a:latin typeface="Helvetica"/>
                <a:cs typeface="Helvetica"/>
              </a:rPr>
              <a:t>Tuples 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29:</a:t>
            </a:r>
            <a:r>
              <a:rPr sz="1600" b="1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25" dirty="0">
                <a:solidFill>
                  <a:srgbClr val="6C6D70"/>
                </a:solidFill>
                <a:latin typeface="Helvetica"/>
                <a:cs typeface="Helvetica"/>
              </a:rPr>
              <a:t>Tuples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59" y="618473"/>
            <a:ext cx="3022469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0472" y="2083358"/>
            <a:ext cx="722884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An ordered group of sequences enclosed inside square brackets and  separated by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symbol</a:t>
            </a:r>
            <a:r>
              <a:rPr sz="18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,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Lists are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mutable.</a:t>
            </a:r>
            <a:endParaRPr sz="1800">
              <a:latin typeface="Helvetica"/>
              <a:cs typeface="Helvetic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A9AD98-46FB-40BC-92D4-EA986D240D72}"/>
              </a:ext>
            </a:extLst>
          </p:cNvPr>
          <p:cNvGrpSpPr/>
          <p:nvPr/>
        </p:nvGrpSpPr>
        <p:grpSpPr>
          <a:xfrm>
            <a:off x="1939804" y="4343400"/>
            <a:ext cx="7436990" cy="2879125"/>
            <a:chOff x="1263277" y="2788758"/>
            <a:chExt cx="7436990" cy="2879125"/>
          </a:xfrm>
        </p:grpSpPr>
        <p:sp>
          <p:nvSpPr>
            <p:cNvPr id="5" name="object 5"/>
            <p:cNvSpPr/>
            <p:nvPr/>
          </p:nvSpPr>
          <p:spPr>
            <a:xfrm>
              <a:off x="1278517" y="5068824"/>
              <a:ext cx="6506209" cy="585470"/>
            </a:xfrm>
            <a:custGeom>
              <a:avLst/>
              <a:gdLst/>
              <a:ahLst/>
              <a:cxnLst/>
              <a:rect l="l" t="t" r="r" b="b"/>
              <a:pathLst>
                <a:path w="6506209" h="585470">
                  <a:moveTo>
                    <a:pt x="0" y="0"/>
                  </a:moveTo>
                  <a:lnTo>
                    <a:pt x="0" y="585216"/>
                  </a:lnTo>
                  <a:lnTo>
                    <a:pt x="6505956" y="585216"/>
                  </a:lnTo>
                  <a:lnTo>
                    <a:pt x="6505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3277" y="5055108"/>
              <a:ext cx="6536690" cy="612775"/>
            </a:xfrm>
            <a:custGeom>
              <a:avLst/>
              <a:gdLst/>
              <a:ahLst/>
              <a:cxnLst/>
              <a:rect l="l" t="t" r="r" b="b"/>
              <a:pathLst>
                <a:path w="6536690" h="612775">
                  <a:moveTo>
                    <a:pt x="6536433" y="606552"/>
                  </a:moveTo>
                  <a:lnTo>
                    <a:pt x="6536433" y="6096"/>
                  </a:lnTo>
                  <a:lnTo>
                    <a:pt x="6530337" y="0"/>
                  </a:lnTo>
                  <a:lnTo>
                    <a:pt x="7620" y="0"/>
                  </a:lnTo>
                  <a:lnTo>
                    <a:pt x="0" y="6096"/>
                  </a:lnTo>
                  <a:lnTo>
                    <a:pt x="0" y="606552"/>
                  </a:lnTo>
                  <a:lnTo>
                    <a:pt x="7620" y="612648"/>
                  </a:lnTo>
                  <a:lnTo>
                    <a:pt x="15240" y="612648"/>
                  </a:lnTo>
                  <a:lnTo>
                    <a:pt x="15240" y="27432"/>
                  </a:lnTo>
                  <a:lnTo>
                    <a:pt x="28956" y="13716"/>
                  </a:lnTo>
                  <a:lnTo>
                    <a:pt x="28956" y="27432"/>
                  </a:lnTo>
                  <a:lnTo>
                    <a:pt x="6507477" y="27432"/>
                  </a:lnTo>
                  <a:lnTo>
                    <a:pt x="6507477" y="13716"/>
                  </a:lnTo>
                  <a:lnTo>
                    <a:pt x="6521193" y="27432"/>
                  </a:lnTo>
                  <a:lnTo>
                    <a:pt x="6521193" y="612648"/>
                  </a:lnTo>
                  <a:lnTo>
                    <a:pt x="6530337" y="612648"/>
                  </a:lnTo>
                  <a:lnTo>
                    <a:pt x="6536433" y="606552"/>
                  </a:lnTo>
                  <a:close/>
                </a:path>
                <a:path w="6536690" h="612775">
                  <a:moveTo>
                    <a:pt x="28956" y="27432"/>
                  </a:moveTo>
                  <a:lnTo>
                    <a:pt x="28956" y="13716"/>
                  </a:lnTo>
                  <a:lnTo>
                    <a:pt x="15240" y="27432"/>
                  </a:lnTo>
                  <a:lnTo>
                    <a:pt x="28956" y="27432"/>
                  </a:lnTo>
                  <a:close/>
                </a:path>
                <a:path w="6536690" h="612775">
                  <a:moveTo>
                    <a:pt x="28956" y="583692"/>
                  </a:moveTo>
                  <a:lnTo>
                    <a:pt x="28956" y="27432"/>
                  </a:lnTo>
                  <a:lnTo>
                    <a:pt x="15240" y="27432"/>
                  </a:lnTo>
                  <a:lnTo>
                    <a:pt x="15240" y="583692"/>
                  </a:lnTo>
                  <a:lnTo>
                    <a:pt x="28956" y="583692"/>
                  </a:lnTo>
                  <a:close/>
                </a:path>
                <a:path w="6536690" h="612775">
                  <a:moveTo>
                    <a:pt x="6521193" y="583692"/>
                  </a:moveTo>
                  <a:lnTo>
                    <a:pt x="15240" y="583692"/>
                  </a:lnTo>
                  <a:lnTo>
                    <a:pt x="28956" y="598932"/>
                  </a:lnTo>
                  <a:lnTo>
                    <a:pt x="28956" y="612648"/>
                  </a:lnTo>
                  <a:lnTo>
                    <a:pt x="6507477" y="612648"/>
                  </a:lnTo>
                  <a:lnTo>
                    <a:pt x="6507477" y="598932"/>
                  </a:lnTo>
                  <a:lnTo>
                    <a:pt x="6521193" y="583692"/>
                  </a:lnTo>
                  <a:close/>
                </a:path>
                <a:path w="6536690" h="612775">
                  <a:moveTo>
                    <a:pt x="28956" y="612648"/>
                  </a:moveTo>
                  <a:lnTo>
                    <a:pt x="28956" y="598932"/>
                  </a:lnTo>
                  <a:lnTo>
                    <a:pt x="15240" y="583692"/>
                  </a:lnTo>
                  <a:lnTo>
                    <a:pt x="15240" y="612648"/>
                  </a:lnTo>
                  <a:lnTo>
                    <a:pt x="28956" y="612648"/>
                  </a:lnTo>
                  <a:close/>
                </a:path>
                <a:path w="6536690" h="612775">
                  <a:moveTo>
                    <a:pt x="6521193" y="27432"/>
                  </a:moveTo>
                  <a:lnTo>
                    <a:pt x="6507477" y="13716"/>
                  </a:lnTo>
                  <a:lnTo>
                    <a:pt x="6507477" y="27432"/>
                  </a:lnTo>
                  <a:lnTo>
                    <a:pt x="6521193" y="27432"/>
                  </a:lnTo>
                  <a:close/>
                </a:path>
                <a:path w="6536690" h="612775">
                  <a:moveTo>
                    <a:pt x="6521193" y="583692"/>
                  </a:moveTo>
                  <a:lnTo>
                    <a:pt x="6521193" y="27432"/>
                  </a:lnTo>
                  <a:lnTo>
                    <a:pt x="6507477" y="27432"/>
                  </a:lnTo>
                  <a:lnTo>
                    <a:pt x="6507477" y="583692"/>
                  </a:lnTo>
                  <a:lnTo>
                    <a:pt x="6521193" y="583692"/>
                  </a:lnTo>
                  <a:close/>
                </a:path>
                <a:path w="6536690" h="612775">
                  <a:moveTo>
                    <a:pt x="6521193" y="612648"/>
                  </a:moveTo>
                  <a:lnTo>
                    <a:pt x="6521193" y="583692"/>
                  </a:lnTo>
                  <a:lnTo>
                    <a:pt x="6507477" y="598932"/>
                  </a:lnTo>
                  <a:lnTo>
                    <a:pt x="6507477" y="612648"/>
                  </a:lnTo>
                  <a:lnTo>
                    <a:pt x="6521193" y="612648"/>
                  </a:lnTo>
                  <a:close/>
                </a:path>
              </a:pathLst>
            </a:custGeom>
            <a:solidFill>
              <a:srgbClr val="F159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7849" y="3305555"/>
              <a:ext cx="4617720" cy="928369"/>
            </a:xfrm>
            <a:custGeom>
              <a:avLst/>
              <a:gdLst/>
              <a:ahLst/>
              <a:cxnLst/>
              <a:rect l="l" t="t" r="r" b="b"/>
              <a:pathLst>
                <a:path w="4617720" h="928370">
                  <a:moveTo>
                    <a:pt x="4617717" y="4572"/>
                  </a:moveTo>
                  <a:lnTo>
                    <a:pt x="4617717" y="1524"/>
                  </a:lnTo>
                  <a:lnTo>
                    <a:pt x="4614669" y="0"/>
                  </a:lnTo>
                  <a:lnTo>
                    <a:pt x="3048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6095" y="5791"/>
                  </a:lnTo>
                  <a:lnTo>
                    <a:pt x="6095" y="4572"/>
                  </a:lnTo>
                  <a:lnTo>
                    <a:pt x="4617717" y="4572"/>
                  </a:lnTo>
                  <a:close/>
                </a:path>
                <a:path w="4617720" h="928370">
                  <a:moveTo>
                    <a:pt x="4611620" y="928116"/>
                  </a:moveTo>
                  <a:lnTo>
                    <a:pt x="4611620" y="926897"/>
                  </a:lnTo>
                  <a:lnTo>
                    <a:pt x="6095" y="5791"/>
                  </a:lnTo>
                  <a:lnTo>
                    <a:pt x="6095" y="928116"/>
                  </a:lnTo>
                  <a:lnTo>
                    <a:pt x="4611620" y="928116"/>
                  </a:lnTo>
                  <a:close/>
                </a:path>
                <a:path w="4617720" h="928370">
                  <a:moveTo>
                    <a:pt x="4617717" y="928116"/>
                  </a:moveTo>
                  <a:lnTo>
                    <a:pt x="4617717" y="4572"/>
                  </a:lnTo>
                  <a:lnTo>
                    <a:pt x="4611620" y="4572"/>
                  </a:lnTo>
                  <a:lnTo>
                    <a:pt x="4611620" y="9144"/>
                  </a:lnTo>
                  <a:lnTo>
                    <a:pt x="4611621" y="926897"/>
                  </a:lnTo>
                  <a:lnTo>
                    <a:pt x="4617717" y="928116"/>
                  </a:lnTo>
                  <a:close/>
                </a:path>
              </a:pathLst>
            </a:custGeom>
            <a:solidFill>
              <a:srgbClr val="696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3945" y="3310128"/>
              <a:ext cx="4605655" cy="923925"/>
            </a:xfrm>
            <a:custGeom>
              <a:avLst/>
              <a:gdLst/>
              <a:ahLst/>
              <a:cxnLst/>
              <a:rect l="l" t="t" r="r" b="b"/>
              <a:pathLst>
                <a:path w="4605655" h="923925">
                  <a:moveTo>
                    <a:pt x="0" y="0"/>
                  </a:moveTo>
                  <a:lnTo>
                    <a:pt x="0" y="923544"/>
                  </a:lnTo>
                  <a:lnTo>
                    <a:pt x="4605528" y="923544"/>
                  </a:lnTo>
                  <a:lnTo>
                    <a:pt x="4605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849" y="3305555"/>
              <a:ext cx="4617720" cy="932815"/>
            </a:xfrm>
            <a:custGeom>
              <a:avLst/>
              <a:gdLst/>
              <a:ahLst/>
              <a:cxnLst/>
              <a:rect l="l" t="t" r="r" b="b"/>
              <a:pathLst>
                <a:path w="4617720" h="932814">
                  <a:moveTo>
                    <a:pt x="4617717" y="929640"/>
                  </a:moveTo>
                  <a:lnTo>
                    <a:pt x="4617717" y="1524"/>
                  </a:lnTo>
                  <a:lnTo>
                    <a:pt x="4614669" y="0"/>
                  </a:lnTo>
                  <a:lnTo>
                    <a:pt x="3048" y="0"/>
                  </a:lnTo>
                  <a:lnTo>
                    <a:pt x="0" y="1524"/>
                  </a:lnTo>
                  <a:lnTo>
                    <a:pt x="0" y="929640"/>
                  </a:lnTo>
                  <a:lnTo>
                    <a:pt x="3048" y="932688"/>
                  </a:lnTo>
                  <a:lnTo>
                    <a:pt x="6096" y="932688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4607049" y="9144"/>
                  </a:lnTo>
                  <a:lnTo>
                    <a:pt x="4607049" y="4572"/>
                  </a:lnTo>
                  <a:lnTo>
                    <a:pt x="4611621" y="9144"/>
                  </a:lnTo>
                  <a:lnTo>
                    <a:pt x="4611621" y="932688"/>
                  </a:lnTo>
                  <a:lnTo>
                    <a:pt x="4614669" y="932688"/>
                  </a:lnTo>
                  <a:lnTo>
                    <a:pt x="4617717" y="929640"/>
                  </a:lnTo>
                  <a:close/>
                </a:path>
                <a:path w="4617720" h="932814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4617720" h="932814">
                  <a:moveTo>
                    <a:pt x="10668" y="923544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923544"/>
                  </a:lnTo>
                  <a:lnTo>
                    <a:pt x="10668" y="923544"/>
                  </a:lnTo>
                  <a:close/>
                </a:path>
                <a:path w="4617720" h="932814">
                  <a:moveTo>
                    <a:pt x="4611621" y="923544"/>
                  </a:moveTo>
                  <a:lnTo>
                    <a:pt x="6096" y="923544"/>
                  </a:lnTo>
                  <a:lnTo>
                    <a:pt x="10668" y="928116"/>
                  </a:lnTo>
                  <a:lnTo>
                    <a:pt x="10668" y="932688"/>
                  </a:lnTo>
                  <a:lnTo>
                    <a:pt x="4607049" y="932688"/>
                  </a:lnTo>
                  <a:lnTo>
                    <a:pt x="4607049" y="928116"/>
                  </a:lnTo>
                  <a:lnTo>
                    <a:pt x="4611621" y="923544"/>
                  </a:lnTo>
                  <a:close/>
                </a:path>
                <a:path w="4617720" h="932814">
                  <a:moveTo>
                    <a:pt x="10668" y="932688"/>
                  </a:moveTo>
                  <a:lnTo>
                    <a:pt x="10668" y="928116"/>
                  </a:lnTo>
                  <a:lnTo>
                    <a:pt x="6096" y="923544"/>
                  </a:lnTo>
                  <a:lnTo>
                    <a:pt x="6096" y="932688"/>
                  </a:lnTo>
                  <a:lnTo>
                    <a:pt x="10668" y="932688"/>
                  </a:lnTo>
                  <a:close/>
                </a:path>
                <a:path w="4617720" h="932814">
                  <a:moveTo>
                    <a:pt x="4611621" y="9144"/>
                  </a:moveTo>
                  <a:lnTo>
                    <a:pt x="4607049" y="4572"/>
                  </a:lnTo>
                  <a:lnTo>
                    <a:pt x="4607049" y="9144"/>
                  </a:lnTo>
                  <a:lnTo>
                    <a:pt x="4611621" y="9144"/>
                  </a:lnTo>
                  <a:close/>
                </a:path>
                <a:path w="4617720" h="932814">
                  <a:moveTo>
                    <a:pt x="4611621" y="923544"/>
                  </a:moveTo>
                  <a:lnTo>
                    <a:pt x="4611621" y="9144"/>
                  </a:lnTo>
                  <a:lnTo>
                    <a:pt x="4607049" y="9144"/>
                  </a:lnTo>
                  <a:lnTo>
                    <a:pt x="4607049" y="923544"/>
                  </a:lnTo>
                  <a:lnTo>
                    <a:pt x="4611621" y="923544"/>
                  </a:lnTo>
                  <a:close/>
                </a:path>
                <a:path w="4617720" h="932814">
                  <a:moveTo>
                    <a:pt x="4611621" y="932688"/>
                  </a:moveTo>
                  <a:lnTo>
                    <a:pt x="4611621" y="923544"/>
                  </a:lnTo>
                  <a:lnTo>
                    <a:pt x="4607049" y="928116"/>
                  </a:lnTo>
                  <a:lnTo>
                    <a:pt x="4607049" y="932688"/>
                  </a:lnTo>
                  <a:lnTo>
                    <a:pt x="4611621" y="932688"/>
                  </a:lnTo>
                  <a:close/>
                </a:path>
              </a:pathLst>
            </a:custGeom>
            <a:solidFill>
              <a:srgbClr val="696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51165" y="3335526"/>
              <a:ext cx="3480435" cy="848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list1 </a:t>
              </a:r>
              <a:r>
                <a:rPr sz="1800" b="1" dirty="0">
                  <a:solidFill>
                    <a:srgbClr val="007BC3"/>
                  </a:solidFill>
                  <a:latin typeface="Helvetica"/>
                  <a:cs typeface="Helvetica"/>
                </a:rPr>
                <a:t>= [] </a:t>
              </a: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#Creation </a:t>
              </a:r>
              <a:r>
                <a:rPr sz="1800" b="1" dirty="0">
                  <a:solidFill>
                    <a:srgbClr val="007BC3"/>
                  </a:solidFill>
                  <a:latin typeface="Helvetica"/>
                  <a:cs typeface="Helvetica"/>
                </a:rPr>
                <a:t>of </a:t>
              </a: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empty</a:t>
              </a:r>
              <a:r>
                <a:rPr sz="1800" b="1" spc="-185" dirty="0">
                  <a:solidFill>
                    <a:srgbClr val="007BC3"/>
                  </a:solidFill>
                  <a:latin typeface="Helvetica"/>
                  <a:cs typeface="Helvetica"/>
                </a:rPr>
                <a:t> </a:t>
              </a: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List  list2 </a:t>
              </a:r>
              <a:r>
                <a:rPr sz="1800" b="1" dirty="0">
                  <a:solidFill>
                    <a:srgbClr val="007BC3"/>
                  </a:solidFill>
                  <a:latin typeface="Helvetica"/>
                  <a:cs typeface="Helvetica"/>
                </a:rPr>
                <a:t>=</a:t>
              </a:r>
              <a:r>
                <a:rPr sz="1800" b="1" spc="-10" dirty="0">
                  <a:solidFill>
                    <a:srgbClr val="007BC3"/>
                  </a:solidFill>
                  <a:latin typeface="Helvetica"/>
                  <a:cs typeface="Helvetica"/>
                </a:rPr>
                <a:t> </a:t>
              </a: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[Sequence1,]</a:t>
              </a:r>
              <a:endParaRPr sz="1800"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</a:pP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list3 </a:t>
              </a:r>
              <a:r>
                <a:rPr sz="1800" b="1" dirty="0">
                  <a:solidFill>
                    <a:srgbClr val="007BC3"/>
                  </a:solidFill>
                  <a:latin typeface="Helvetica"/>
                  <a:cs typeface="Helvetica"/>
                </a:rPr>
                <a:t>= </a:t>
              </a: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[Sequence1,</a:t>
              </a:r>
              <a:r>
                <a:rPr sz="1800" b="1" spc="-30" dirty="0">
                  <a:solidFill>
                    <a:srgbClr val="007BC3"/>
                  </a:solidFill>
                  <a:latin typeface="Helvetica"/>
                  <a:cs typeface="Helvetica"/>
                </a:rPr>
                <a:t> </a:t>
              </a:r>
              <a:r>
                <a:rPr sz="1800" b="1" spc="-5" dirty="0">
                  <a:solidFill>
                    <a:srgbClr val="007BC3"/>
                  </a:solidFill>
                  <a:latin typeface="Helvetica"/>
                  <a:cs typeface="Helvetica"/>
                </a:rPr>
                <a:t>Sequence2]</a:t>
              </a:r>
              <a:endParaRPr sz="1800">
                <a:latin typeface="Helvetica"/>
                <a:cs typeface="Helvetica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67345" y="2971290"/>
              <a:ext cx="75755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i="1" spc="-5" dirty="0">
                  <a:solidFill>
                    <a:srgbClr val="007BC3"/>
                  </a:solidFill>
                  <a:latin typeface="Helvetica-BoldOblique"/>
                  <a:cs typeface="Helvetica-BoldOblique"/>
                </a:rPr>
                <a:t>Sy</a:t>
              </a:r>
              <a:r>
                <a:rPr sz="1600" b="1" i="1" spc="-10" dirty="0">
                  <a:solidFill>
                    <a:srgbClr val="007BC3"/>
                  </a:solidFill>
                  <a:latin typeface="Helvetica-BoldOblique"/>
                  <a:cs typeface="Helvetica-BoldOblique"/>
                </a:rPr>
                <a:t>nt</a:t>
              </a:r>
              <a:r>
                <a:rPr sz="1600" b="1" i="1" spc="-5" dirty="0">
                  <a:solidFill>
                    <a:srgbClr val="007BC3"/>
                  </a:solidFill>
                  <a:latin typeface="Helvetica-BoldOblique"/>
                  <a:cs typeface="Helvetica-BoldOblique"/>
                </a:rPr>
                <a:t>ax:</a:t>
              </a:r>
              <a:endParaRPr sz="1600">
                <a:latin typeface="Helvetica-BoldOblique"/>
                <a:cs typeface="Helvetica-BoldOblique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67345" y="4642508"/>
              <a:ext cx="6517640" cy="967740"/>
            </a:xfrm>
            <a:prstGeom prst="rect">
              <a:avLst/>
            </a:prstGeom>
          </p:spPr>
          <p:txBody>
            <a:bodyPr vert="horz" wrap="square" lIns="0" tIns="1174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25"/>
                </a:spcBef>
              </a:pPr>
              <a:r>
                <a:rPr sz="1600" b="1" i="1" spc="-5" dirty="0">
                  <a:solidFill>
                    <a:srgbClr val="6C6D70"/>
                  </a:solidFill>
                  <a:latin typeface="Helvetica-BoldOblique"/>
                  <a:cs typeface="Helvetica-BoldOblique"/>
                </a:rPr>
                <a:t>Examples:</a:t>
              </a:r>
              <a:endParaRPr sz="1600">
                <a:latin typeface="Helvetica-BoldOblique"/>
                <a:cs typeface="Helvetica-BoldOblique"/>
              </a:endParaRPr>
            </a:p>
            <a:p>
              <a:pPr marL="100965">
                <a:lnSpc>
                  <a:spcPct val="100000"/>
                </a:lnSpc>
                <a:spcBef>
                  <a:spcPts val="830"/>
                </a:spcBef>
              </a:pPr>
              <a:r>
                <a:rPr sz="1600" spc="-5" dirty="0">
                  <a:solidFill>
                    <a:srgbClr val="001F5F"/>
                  </a:solidFill>
                  <a:latin typeface="Helvetica"/>
                  <a:cs typeface="Helvetica"/>
                </a:rPr>
                <a:t>language =</a:t>
              </a:r>
              <a:r>
                <a:rPr sz="1600" dirty="0">
                  <a:solidFill>
                    <a:srgbClr val="001F5F"/>
                  </a:solidFill>
                  <a:latin typeface="Helvetica"/>
                  <a:cs typeface="Helvetica"/>
                </a:rPr>
                <a:t> </a:t>
              </a:r>
              <a:r>
                <a:rPr sz="1600" spc="-5" dirty="0">
                  <a:solidFill>
                    <a:srgbClr val="001F5F"/>
                  </a:solidFill>
                  <a:latin typeface="Helvetica"/>
                  <a:cs typeface="Helvetica"/>
                </a:rPr>
                <a:t>[‘Python’]</a:t>
              </a:r>
              <a:endParaRPr sz="1600">
                <a:latin typeface="Helvetica"/>
                <a:cs typeface="Helvetica"/>
              </a:endParaRPr>
            </a:p>
            <a:p>
              <a:pPr marL="100965">
                <a:lnSpc>
                  <a:spcPct val="100000"/>
                </a:lnSpc>
              </a:pPr>
              <a:r>
                <a:rPr sz="1600" spc="-5" dirty="0">
                  <a:solidFill>
                    <a:srgbClr val="001F5F"/>
                  </a:solidFill>
                  <a:latin typeface="Helvetica"/>
                  <a:cs typeface="Helvetica"/>
                </a:rPr>
                <a:t>languages =</a:t>
              </a:r>
              <a:r>
                <a:rPr sz="1600" spc="10" dirty="0">
                  <a:solidFill>
                    <a:srgbClr val="001F5F"/>
                  </a:solidFill>
                  <a:latin typeface="Helvetica"/>
                  <a:cs typeface="Helvetica"/>
                </a:rPr>
                <a:t> </a:t>
              </a:r>
              <a:r>
                <a:rPr sz="1600" spc="-5" dirty="0">
                  <a:solidFill>
                    <a:srgbClr val="001F5F"/>
                  </a:solidFill>
                  <a:latin typeface="Helvetica"/>
                  <a:cs typeface="Helvetica"/>
                </a:rPr>
                <a:t>[‘Python’,’C’,’C++’,’Java’,’Perl’]</a:t>
              </a:r>
              <a:endParaRPr sz="1600">
                <a:latin typeface="Helvetica"/>
                <a:cs typeface="Helvetica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0402" y="2788758"/>
              <a:ext cx="5269865" cy="1533525"/>
            </a:xfrm>
            <a:custGeom>
              <a:avLst/>
              <a:gdLst/>
              <a:ahLst/>
              <a:cxnLst/>
              <a:rect l="l" t="t" r="r" b="b"/>
              <a:pathLst>
                <a:path w="5269865" h="1533525">
                  <a:moveTo>
                    <a:pt x="5269544" y="782810"/>
                  </a:moveTo>
                  <a:lnTo>
                    <a:pt x="5266777" y="715290"/>
                  </a:lnTo>
                  <a:lnTo>
                    <a:pt x="5253733" y="649207"/>
                  </a:lnTo>
                  <a:lnTo>
                    <a:pt x="5230828" y="584823"/>
                  </a:lnTo>
                  <a:lnTo>
                    <a:pt x="5198479" y="522401"/>
                  </a:lnTo>
                  <a:lnTo>
                    <a:pt x="5157100" y="462204"/>
                  </a:lnTo>
                  <a:lnTo>
                    <a:pt x="5107108" y="404495"/>
                  </a:lnTo>
                  <a:lnTo>
                    <a:pt x="5079013" y="376655"/>
                  </a:lnTo>
                  <a:lnTo>
                    <a:pt x="5048920" y="349535"/>
                  </a:lnTo>
                  <a:lnTo>
                    <a:pt x="5016881" y="323169"/>
                  </a:lnTo>
                  <a:lnTo>
                    <a:pt x="4982949" y="297589"/>
                  </a:lnTo>
                  <a:lnTo>
                    <a:pt x="4947176" y="272829"/>
                  </a:lnTo>
                  <a:lnTo>
                    <a:pt x="4909614" y="248920"/>
                  </a:lnTo>
                  <a:lnTo>
                    <a:pt x="4870314" y="225895"/>
                  </a:lnTo>
                  <a:lnTo>
                    <a:pt x="4829329" y="203789"/>
                  </a:lnTo>
                  <a:lnTo>
                    <a:pt x="4786711" y="182633"/>
                  </a:lnTo>
                  <a:lnTo>
                    <a:pt x="4742511" y="162460"/>
                  </a:lnTo>
                  <a:lnTo>
                    <a:pt x="4696782" y="143303"/>
                  </a:lnTo>
                  <a:lnTo>
                    <a:pt x="4649575" y="125195"/>
                  </a:lnTo>
                  <a:lnTo>
                    <a:pt x="4600943" y="108170"/>
                  </a:lnTo>
                  <a:lnTo>
                    <a:pt x="4550938" y="92258"/>
                  </a:lnTo>
                  <a:lnTo>
                    <a:pt x="4499611" y="77495"/>
                  </a:lnTo>
                  <a:lnTo>
                    <a:pt x="4447015" y="63912"/>
                  </a:lnTo>
                  <a:lnTo>
                    <a:pt x="4393201" y="51542"/>
                  </a:lnTo>
                  <a:lnTo>
                    <a:pt x="4338222" y="40418"/>
                  </a:lnTo>
                  <a:lnTo>
                    <a:pt x="4282129" y="30574"/>
                  </a:lnTo>
                  <a:lnTo>
                    <a:pt x="4224975" y="22041"/>
                  </a:lnTo>
                  <a:lnTo>
                    <a:pt x="4166811" y="14853"/>
                  </a:lnTo>
                  <a:lnTo>
                    <a:pt x="4107690" y="9042"/>
                  </a:lnTo>
                  <a:lnTo>
                    <a:pt x="4047664" y="4642"/>
                  </a:lnTo>
                  <a:lnTo>
                    <a:pt x="3986784" y="1686"/>
                  </a:lnTo>
                  <a:lnTo>
                    <a:pt x="3927331" y="123"/>
                  </a:lnTo>
                  <a:lnTo>
                    <a:pt x="3867928" y="0"/>
                  </a:lnTo>
                  <a:lnTo>
                    <a:pt x="3809937" y="1259"/>
                  </a:lnTo>
                  <a:lnTo>
                    <a:pt x="3752103" y="3902"/>
                  </a:lnTo>
                  <a:lnTo>
                    <a:pt x="3694918" y="7892"/>
                  </a:lnTo>
                  <a:lnTo>
                    <a:pt x="3638436" y="13202"/>
                  </a:lnTo>
                  <a:lnTo>
                    <a:pt x="3582712" y="19804"/>
                  </a:lnTo>
                  <a:lnTo>
                    <a:pt x="3527800" y="27672"/>
                  </a:lnTo>
                  <a:lnTo>
                    <a:pt x="3473754" y="36777"/>
                  </a:lnTo>
                  <a:lnTo>
                    <a:pt x="3420629" y="47093"/>
                  </a:lnTo>
                  <a:lnTo>
                    <a:pt x="3368480" y="58592"/>
                  </a:lnTo>
                  <a:lnTo>
                    <a:pt x="3317361" y="71247"/>
                  </a:lnTo>
                  <a:lnTo>
                    <a:pt x="3267327" y="85031"/>
                  </a:lnTo>
                  <a:lnTo>
                    <a:pt x="3218431" y="99915"/>
                  </a:lnTo>
                  <a:lnTo>
                    <a:pt x="3170729" y="115874"/>
                  </a:lnTo>
                  <a:lnTo>
                    <a:pt x="3124275" y="132879"/>
                  </a:lnTo>
                  <a:lnTo>
                    <a:pt x="3079123" y="150903"/>
                  </a:lnTo>
                  <a:lnTo>
                    <a:pt x="3035328" y="169919"/>
                  </a:lnTo>
                  <a:lnTo>
                    <a:pt x="2992945" y="189900"/>
                  </a:lnTo>
                  <a:lnTo>
                    <a:pt x="2952028" y="210817"/>
                  </a:lnTo>
                  <a:lnTo>
                    <a:pt x="2912631" y="232645"/>
                  </a:lnTo>
                  <a:lnTo>
                    <a:pt x="2874809" y="255355"/>
                  </a:lnTo>
                  <a:lnTo>
                    <a:pt x="2838617" y="278920"/>
                  </a:lnTo>
                  <a:lnTo>
                    <a:pt x="2804108" y="303314"/>
                  </a:lnTo>
                  <a:lnTo>
                    <a:pt x="2771338" y="328507"/>
                  </a:lnTo>
                  <a:lnTo>
                    <a:pt x="2740361" y="354474"/>
                  </a:lnTo>
                  <a:lnTo>
                    <a:pt x="2711231" y="381187"/>
                  </a:lnTo>
                  <a:lnTo>
                    <a:pt x="2684003" y="408619"/>
                  </a:lnTo>
                  <a:lnTo>
                    <a:pt x="2635471" y="465528"/>
                  </a:lnTo>
                  <a:lnTo>
                    <a:pt x="2595200" y="524983"/>
                  </a:lnTo>
                  <a:lnTo>
                    <a:pt x="2563626" y="586767"/>
                  </a:lnTo>
                  <a:lnTo>
                    <a:pt x="2541186" y="650659"/>
                  </a:lnTo>
                  <a:lnTo>
                    <a:pt x="2528316" y="716442"/>
                  </a:lnTo>
                  <a:lnTo>
                    <a:pt x="0" y="1044102"/>
                  </a:lnTo>
                  <a:lnTo>
                    <a:pt x="2595372" y="1007526"/>
                  </a:lnTo>
                  <a:lnTo>
                    <a:pt x="2615305" y="1039018"/>
                  </a:lnTo>
                  <a:lnTo>
                    <a:pt x="2637510" y="1069795"/>
                  </a:lnTo>
                  <a:lnTo>
                    <a:pt x="2661923" y="1099831"/>
                  </a:lnTo>
                  <a:lnTo>
                    <a:pt x="2688482" y="1129099"/>
                  </a:lnTo>
                  <a:lnTo>
                    <a:pt x="2717126" y="1157572"/>
                  </a:lnTo>
                  <a:lnTo>
                    <a:pt x="2747792" y="1185224"/>
                  </a:lnTo>
                  <a:lnTo>
                    <a:pt x="2780419" y="1212027"/>
                  </a:lnTo>
                  <a:lnTo>
                    <a:pt x="2814943" y="1237956"/>
                  </a:lnTo>
                  <a:lnTo>
                    <a:pt x="2851304" y="1262984"/>
                  </a:lnTo>
                  <a:lnTo>
                    <a:pt x="2889439" y="1287083"/>
                  </a:lnTo>
                  <a:lnTo>
                    <a:pt x="2929285" y="1310228"/>
                  </a:lnTo>
                  <a:lnTo>
                    <a:pt x="2970782" y="1332391"/>
                  </a:lnTo>
                  <a:lnTo>
                    <a:pt x="3013867" y="1353546"/>
                  </a:lnTo>
                  <a:lnTo>
                    <a:pt x="3058477" y="1373667"/>
                  </a:lnTo>
                  <a:lnTo>
                    <a:pt x="3104551" y="1392726"/>
                  </a:lnTo>
                  <a:lnTo>
                    <a:pt x="3152027" y="1410697"/>
                  </a:lnTo>
                  <a:lnTo>
                    <a:pt x="3200842" y="1427553"/>
                  </a:lnTo>
                  <a:lnTo>
                    <a:pt x="3250935" y="1443269"/>
                  </a:lnTo>
                  <a:lnTo>
                    <a:pt x="3302244" y="1457816"/>
                  </a:lnTo>
                  <a:lnTo>
                    <a:pt x="3354706" y="1471168"/>
                  </a:lnTo>
                  <a:lnTo>
                    <a:pt x="3408259" y="1483299"/>
                  </a:lnTo>
                  <a:lnTo>
                    <a:pt x="3462841" y="1494183"/>
                  </a:lnTo>
                  <a:lnTo>
                    <a:pt x="3518391" y="1503791"/>
                  </a:lnTo>
                  <a:lnTo>
                    <a:pt x="3574846" y="1512098"/>
                  </a:lnTo>
                  <a:lnTo>
                    <a:pt x="3632144" y="1519078"/>
                  </a:lnTo>
                  <a:lnTo>
                    <a:pt x="3690223" y="1524703"/>
                  </a:lnTo>
                  <a:lnTo>
                    <a:pt x="3749021" y="1528946"/>
                  </a:lnTo>
                  <a:lnTo>
                    <a:pt x="3808476" y="1531782"/>
                  </a:lnTo>
                  <a:lnTo>
                    <a:pt x="3868364" y="1533345"/>
                  </a:lnTo>
                  <a:lnTo>
                    <a:pt x="3927331" y="1533468"/>
                  </a:lnTo>
                  <a:lnTo>
                    <a:pt x="3985323" y="1532209"/>
                  </a:lnTo>
                  <a:lnTo>
                    <a:pt x="4043156" y="1529565"/>
                  </a:lnTo>
                  <a:lnTo>
                    <a:pt x="4100341" y="1525575"/>
                  </a:lnTo>
                  <a:lnTo>
                    <a:pt x="4156823" y="1520265"/>
                  </a:lnTo>
                  <a:lnTo>
                    <a:pt x="4212547" y="1513663"/>
                  </a:lnTo>
                  <a:lnTo>
                    <a:pt x="4267459" y="1505795"/>
                  </a:lnTo>
                  <a:lnTo>
                    <a:pt x="4321505" y="1496690"/>
                  </a:lnTo>
                  <a:lnTo>
                    <a:pt x="4374630" y="1486374"/>
                  </a:lnTo>
                  <a:lnTo>
                    <a:pt x="4426779" y="1474875"/>
                  </a:lnTo>
                  <a:lnTo>
                    <a:pt x="4477898" y="1462220"/>
                  </a:lnTo>
                  <a:lnTo>
                    <a:pt x="4527933" y="1448436"/>
                  </a:lnTo>
                  <a:lnTo>
                    <a:pt x="4576828" y="1433552"/>
                  </a:lnTo>
                  <a:lnTo>
                    <a:pt x="4624530" y="1417593"/>
                  </a:lnTo>
                  <a:lnTo>
                    <a:pt x="4670985" y="1400588"/>
                  </a:lnTo>
                  <a:lnTo>
                    <a:pt x="4716136" y="1382564"/>
                  </a:lnTo>
                  <a:lnTo>
                    <a:pt x="4759931" y="1363548"/>
                  </a:lnTo>
                  <a:lnTo>
                    <a:pt x="4802314" y="1343568"/>
                  </a:lnTo>
                  <a:lnTo>
                    <a:pt x="4843231" y="1322650"/>
                  </a:lnTo>
                  <a:lnTo>
                    <a:pt x="4882628" y="1300822"/>
                  </a:lnTo>
                  <a:lnTo>
                    <a:pt x="4920450" y="1278112"/>
                  </a:lnTo>
                  <a:lnTo>
                    <a:pt x="4956643" y="1254547"/>
                  </a:lnTo>
                  <a:lnTo>
                    <a:pt x="4991151" y="1230154"/>
                  </a:lnTo>
                  <a:lnTo>
                    <a:pt x="5023921" y="1204960"/>
                  </a:lnTo>
                  <a:lnTo>
                    <a:pt x="5054899" y="1178993"/>
                  </a:lnTo>
                  <a:lnTo>
                    <a:pt x="5084028" y="1152280"/>
                  </a:lnTo>
                  <a:lnTo>
                    <a:pt x="5111256" y="1124848"/>
                  </a:lnTo>
                  <a:lnTo>
                    <a:pt x="5159789" y="1067939"/>
                  </a:lnTo>
                  <a:lnTo>
                    <a:pt x="5200059" y="1008484"/>
                  </a:lnTo>
                  <a:lnTo>
                    <a:pt x="5231633" y="946700"/>
                  </a:lnTo>
                  <a:lnTo>
                    <a:pt x="5254073" y="882808"/>
                  </a:lnTo>
                  <a:lnTo>
                    <a:pt x="5266944" y="817026"/>
                  </a:lnTo>
                  <a:lnTo>
                    <a:pt x="5269544" y="782810"/>
                  </a:lnTo>
                  <a:close/>
                </a:path>
              </a:pathLst>
            </a:custGeom>
            <a:solidFill>
              <a:srgbClr val="007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450467" y="3125214"/>
              <a:ext cx="1753235" cy="848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-635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Helvetica"/>
                  <a:cs typeface="Helvetica"/>
                </a:rPr>
                <a:t>In this </a:t>
              </a:r>
              <a:r>
                <a:rPr sz="1800" b="1" spc="-5" dirty="0">
                  <a:solidFill>
                    <a:srgbClr val="FFFFFF"/>
                  </a:solidFill>
                  <a:latin typeface="Helvetica"/>
                  <a:cs typeface="Helvetica"/>
                </a:rPr>
                <a:t>case  symbol </a:t>
              </a:r>
              <a:r>
                <a:rPr sz="1800" b="1" dirty="0">
                  <a:solidFill>
                    <a:srgbClr val="FFFFFF"/>
                  </a:solidFill>
                  <a:latin typeface="Helvetica"/>
                  <a:cs typeface="Helvetica"/>
                </a:rPr>
                <a:t>, is</a:t>
              </a:r>
              <a:r>
                <a:rPr sz="1800" b="1" spc="-80" dirty="0">
                  <a:solidFill>
                    <a:srgbClr val="FFFFFF"/>
                  </a:solidFill>
                  <a:latin typeface="Helvetica"/>
                  <a:cs typeface="Helvetica"/>
                </a:rPr>
                <a:t> </a:t>
              </a:r>
              <a:r>
                <a:rPr sz="1800" b="1" spc="-5" dirty="0">
                  <a:solidFill>
                    <a:srgbClr val="FFFFFF"/>
                  </a:solidFill>
                  <a:latin typeface="Helvetica"/>
                  <a:cs typeface="Helvetica"/>
                </a:rPr>
                <a:t>NOT  mandatory</a:t>
              </a:r>
              <a:endParaRPr sz="1800"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220" y="674862"/>
            <a:ext cx="8239880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List Notation and</a:t>
            </a:r>
            <a:r>
              <a:rPr spc="5" dirty="0"/>
              <a:t> </a:t>
            </a:r>
            <a:r>
              <a:rPr spc="-5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18380"/>
              </p:ext>
            </p:extLst>
          </p:nvPr>
        </p:nvGraphicFramePr>
        <p:xfrm>
          <a:off x="1460500" y="2812425"/>
          <a:ext cx="8685530" cy="4104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List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An empty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[1, 3, 7, 8, 9,</a:t>
                      </a:r>
                      <a:r>
                        <a:rPr sz="18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9]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 of</a:t>
                      </a:r>
                      <a:r>
                        <a:rPr sz="1800" spc="-10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integers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[7575, “Shyam”,</a:t>
                      </a:r>
                      <a:r>
                        <a:rPr sz="1800" spc="3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25067.56]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003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 of mixed</a:t>
                      </a:r>
                      <a:r>
                        <a:rPr sz="1800" spc="-1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data 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types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89535" marR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[“Bangalore”, “Bhubaneshwar”, “Chandigarh”, “Chennai”,  “Hyderabad”, “Mangalore”, “Mysore”, “Pune”,</a:t>
                      </a:r>
                      <a:r>
                        <a:rPr sz="1800" spc="1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“Trivandrum”]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 of</a:t>
                      </a:r>
                      <a:r>
                        <a:rPr sz="1800" spc="-10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Strings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[[7575, “John”, 25067.56], [7531, “Joe”, 56023.2],</a:t>
                      </a:r>
                      <a:r>
                        <a:rPr sz="1800" spc="7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[7821,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“Jill”,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43565.23]]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nested</a:t>
                      </a:r>
                      <a:r>
                        <a:rPr sz="1800" spc="-10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[“India”, [“Karnataka”, [“Mysore”, [GEC1,</a:t>
                      </a:r>
                      <a:r>
                        <a:rPr sz="1800" spc="5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GEC2]]]]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deeply nested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list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74900" y="8153400"/>
            <a:ext cx="6669405" cy="668020"/>
          </a:xfrm>
          <a:custGeom>
            <a:avLst/>
            <a:gdLst/>
            <a:ahLst/>
            <a:cxnLst/>
            <a:rect l="l" t="t" r="r" b="b"/>
            <a:pathLst>
              <a:path w="6669405" h="668020">
                <a:moveTo>
                  <a:pt x="0" y="0"/>
                </a:moveTo>
                <a:lnTo>
                  <a:pt x="0" y="667512"/>
                </a:lnTo>
                <a:lnTo>
                  <a:pt x="6669024" y="667512"/>
                </a:lnTo>
                <a:lnTo>
                  <a:pt x="6669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0328" y="8148828"/>
            <a:ext cx="6678295" cy="678180"/>
          </a:xfrm>
          <a:custGeom>
            <a:avLst/>
            <a:gdLst/>
            <a:ahLst/>
            <a:cxnLst/>
            <a:rect l="l" t="t" r="r" b="b"/>
            <a:pathLst>
              <a:path w="6678295" h="678179">
                <a:moveTo>
                  <a:pt x="6678168" y="675132"/>
                </a:moveTo>
                <a:lnTo>
                  <a:pt x="6678168" y="1524"/>
                </a:lnTo>
                <a:lnTo>
                  <a:pt x="6676644" y="0"/>
                </a:lnTo>
                <a:lnTo>
                  <a:pt x="3048" y="0"/>
                </a:lnTo>
                <a:lnTo>
                  <a:pt x="0" y="1524"/>
                </a:lnTo>
                <a:lnTo>
                  <a:pt x="0" y="675132"/>
                </a:lnTo>
                <a:lnTo>
                  <a:pt x="3048" y="678180"/>
                </a:lnTo>
                <a:lnTo>
                  <a:pt x="4572" y="67818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669024" y="9144"/>
                </a:lnTo>
                <a:lnTo>
                  <a:pt x="6669024" y="4572"/>
                </a:lnTo>
                <a:lnTo>
                  <a:pt x="6673596" y="9144"/>
                </a:lnTo>
                <a:lnTo>
                  <a:pt x="6673596" y="678180"/>
                </a:lnTo>
                <a:lnTo>
                  <a:pt x="6676644" y="678180"/>
                </a:lnTo>
                <a:lnTo>
                  <a:pt x="6678168" y="675132"/>
                </a:lnTo>
                <a:close/>
              </a:path>
              <a:path w="6678295" h="6781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678295" h="678179">
                <a:moveTo>
                  <a:pt x="9144" y="66751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67512"/>
                </a:lnTo>
                <a:lnTo>
                  <a:pt x="9144" y="667512"/>
                </a:lnTo>
                <a:close/>
              </a:path>
              <a:path w="6678295" h="678179">
                <a:moveTo>
                  <a:pt x="6673596" y="667512"/>
                </a:moveTo>
                <a:lnTo>
                  <a:pt x="4572" y="667512"/>
                </a:lnTo>
                <a:lnTo>
                  <a:pt x="9144" y="672084"/>
                </a:lnTo>
                <a:lnTo>
                  <a:pt x="9144" y="678180"/>
                </a:lnTo>
                <a:lnTo>
                  <a:pt x="6669024" y="678180"/>
                </a:lnTo>
                <a:lnTo>
                  <a:pt x="6669024" y="672084"/>
                </a:lnTo>
                <a:lnTo>
                  <a:pt x="6673596" y="667512"/>
                </a:lnTo>
                <a:close/>
              </a:path>
              <a:path w="6678295" h="678179">
                <a:moveTo>
                  <a:pt x="9144" y="678180"/>
                </a:moveTo>
                <a:lnTo>
                  <a:pt x="9144" y="672084"/>
                </a:lnTo>
                <a:lnTo>
                  <a:pt x="4572" y="667512"/>
                </a:lnTo>
                <a:lnTo>
                  <a:pt x="4572" y="678180"/>
                </a:lnTo>
                <a:lnTo>
                  <a:pt x="9144" y="678180"/>
                </a:lnTo>
                <a:close/>
              </a:path>
              <a:path w="6678295" h="678179">
                <a:moveTo>
                  <a:pt x="6673596" y="9144"/>
                </a:moveTo>
                <a:lnTo>
                  <a:pt x="6669024" y="4572"/>
                </a:lnTo>
                <a:lnTo>
                  <a:pt x="6669024" y="9144"/>
                </a:lnTo>
                <a:lnTo>
                  <a:pt x="6673596" y="9144"/>
                </a:lnTo>
                <a:close/>
              </a:path>
              <a:path w="6678295" h="678179">
                <a:moveTo>
                  <a:pt x="6673596" y="667512"/>
                </a:moveTo>
                <a:lnTo>
                  <a:pt x="6673596" y="9144"/>
                </a:lnTo>
                <a:lnTo>
                  <a:pt x="6669024" y="9144"/>
                </a:lnTo>
                <a:lnTo>
                  <a:pt x="6669024" y="667512"/>
                </a:lnTo>
                <a:lnTo>
                  <a:pt x="6673596" y="667512"/>
                </a:lnTo>
                <a:close/>
              </a:path>
              <a:path w="6678295" h="678179">
                <a:moveTo>
                  <a:pt x="6673596" y="678180"/>
                </a:moveTo>
                <a:lnTo>
                  <a:pt x="6673596" y="667512"/>
                </a:lnTo>
                <a:lnTo>
                  <a:pt x="6669024" y="672084"/>
                </a:lnTo>
                <a:lnTo>
                  <a:pt x="6669024" y="678180"/>
                </a:lnTo>
                <a:lnTo>
                  <a:pt x="6673596" y="678180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4900" y="8322053"/>
            <a:ext cx="666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Demo: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30: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Accessing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Elements from</a:t>
            </a:r>
            <a:r>
              <a:rPr sz="1800" b="1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Lists</a:t>
            </a:r>
            <a:endParaRPr sz="1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252" y="429499"/>
            <a:ext cx="5621648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 List</a:t>
            </a:r>
            <a:r>
              <a:rPr spc="-2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6323" y="1153413"/>
          <a:ext cx="8684895" cy="491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Python Expression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Result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len([4, 5,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6])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Length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7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[1, 3, 7]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+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[8, 9,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9]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[1, 3, 7, 8, 9,</a:t>
                      </a:r>
                      <a:r>
                        <a:rPr sz="18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9]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Concatenation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‘Hello’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] *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[‘Hello’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,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‘Hello’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,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‘Hello’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,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‘Hello’</a:t>
                      </a:r>
                      <a:r>
                        <a:rPr sz="1800" spc="-24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Repetition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[1, 3,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7]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Membership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5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[1, 3, 7]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: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print(n)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1 3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Iteration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 =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[1, 3,</a:t>
                      </a: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7]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print(n[2])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Indexing: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Offset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starts at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 =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[1, 3,</a:t>
                      </a: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7]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print(n[-2])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27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Negative</a:t>
                      </a:r>
                      <a:r>
                        <a:rPr sz="1800" spc="-6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slicing:  Count from</a:t>
                      </a:r>
                      <a:r>
                        <a:rPr sz="1800" spc="-5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right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 =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[1, 3,</a:t>
                      </a: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7]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print(n[1:])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[3,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7]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Slicing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83673" y="6216396"/>
            <a:ext cx="8164195" cy="457200"/>
          </a:xfrm>
          <a:custGeom>
            <a:avLst/>
            <a:gdLst/>
            <a:ahLst/>
            <a:cxnLst/>
            <a:rect l="l" t="t" r="r" b="b"/>
            <a:pathLst>
              <a:path w="8164195" h="457200">
                <a:moveTo>
                  <a:pt x="0" y="0"/>
                </a:moveTo>
                <a:lnTo>
                  <a:pt x="0" y="457200"/>
                </a:lnTo>
                <a:lnTo>
                  <a:pt x="8164068" y="457200"/>
                </a:lnTo>
                <a:lnTo>
                  <a:pt x="8164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9101" y="6211824"/>
            <a:ext cx="8173720" cy="467995"/>
          </a:xfrm>
          <a:custGeom>
            <a:avLst/>
            <a:gdLst/>
            <a:ahLst/>
            <a:cxnLst/>
            <a:rect l="l" t="t" r="r" b="b"/>
            <a:pathLst>
              <a:path w="8173720" h="467995">
                <a:moveTo>
                  <a:pt x="8173209" y="464820"/>
                </a:moveTo>
                <a:lnTo>
                  <a:pt x="8173209" y="3048"/>
                </a:lnTo>
                <a:lnTo>
                  <a:pt x="8171685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4820"/>
                </a:lnTo>
                <a:lnTo>
                  <a:pt x="3048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8164065" y="10668"/>
                </a:lnTo>
                <a:lnTo>
                  <a:pt x="8164065" y="4572"/>
                </a:lnTo>
                <a:lnTo>
                  <a:pt x="8168637" y="10668"/>
                </a:lnTo>
                <a:lnTo>
                  <a:pt x="8168637" y="467868"/>
                </a:lnTo>
                <a:lnTo>
                  <a:pt x="8171685" y="467868"/>
                </a:lnTo>
                <a:lnTo>
                  <a:pt x="8173209" y="464820"/>
                </a:lnTo>
                <a:close/>
              </a:path>
              <a:path w="8173720" h="4679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8173720" h="467995">
                <a:moveTo>
                  <a:pt x="10668" y="4572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7868"/>
                </a:lnTo>
                <a:lnTo>
                  <a:pt x="8164065" y="467868"/>
                </a:lnTo>
                <a:lnTo>
                  <a:pt x="8164065" y="461772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10668" y="467868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10668" y="467868"/>
                </a:lnTo>
                <a:close/>
              </a:path>
              <a:path w="8173720" h="467995">
                <a:moveTo>
                  <a:pt x="8168637" y="10668"/>
                </a:moveTo>
                <a:lnTo>
                  <a:pt x="8164065" y="4572"/>
                </a:lnTo>
                <a:lnTo>
                  <a:pt x="8164065" y="10668"/>
                </a:lnTo>
                <a:lnTo>
                  <a:pt x="8168637" y="10668"/>
                </a:lnTo>
                <a:close/>
              </a:path>
              <a:path w="8173720" h="467995">
                <a:moveTo>
                  <a:pt x="8168637" y="457200"/>
                </a:moveTo>
                <a:lnTo>
                  <a:pt x="8168637" y="10668"/>
                </a:lnTo>
                <a:lnTo>
                  <a:pt x="8164065" y="10668"/>
                </a:lnTo>
                <a:lnTo>
                  <a:pt x="8164065" y="457200"/>
                </a:lnTo>
                <a:lnTo>
                  <a:pt x="8168637" y="457200"/>
                </a:lnTo>
                <a:close/>
              </a:path>
              <a:path w="8173720" h="467995">
                <a:moveTo>
                  <a:pt x="8168637" y="467868"/>
                </a:moveTo>
                <a:lnTo>
                  <a:pt x="8168637" y="457200"/>
                </a:lnTo>
                <a:lnTo>
                  <a:pt x="8164065" y="461772"/>
                </a:lnTo>
                <a:lnTo>
                  <a:pt x="8164065" y="467868"/>
                </a:lnTo>
                <a:lnTo>
                  <a:pt x="8168637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673" y="6296657"/>
            <a:ext cx="8164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31, 32, 33 :</a:t>
            </a:r>
            <a:r>
              <a:rPr sz="1600" b="1" spc="10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Lists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22048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610870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An un-ordered collection of unique</a:t>
            </a:r>
            <a:r>
              <a:rPr sz="1800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elements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Are lists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no index value and no duplicate</a:t>
            </a:r>
            <a:r>
              <a:rPr sz="1800" spc="1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entries</a:t>
            </a:r>
            <a:endParaRPr sz="18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Can be used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identify unique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words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used in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800" spc="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paragraph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4606" y="5658612"/>
            <a:ext cx="6669405" cy="668020"/>
          </a:xfrm>
          <a:custGeom>
            <a:avLst/>
            <a:gdLst/>
            <a:ahLst/>
            <a:cxnLst/>
            <a:rect l="l" t="t" r="r" b="b"/>
            <a:pathLst>
              <a:path w="6669405" h="668020">
                <a:moveTo>
                  <a:pt x="0" y="0"/>
                </a:moveTo>
                <a:lnTo>
                  <a:pt x="0" y="667512"/>
                </a:lnTo>
                <a:lnTo>
                  <a:pt x="6669024" y="667512"/>
                </a:lnTo>
                <a:lnTo>
                  <a:pt x="6669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0034" y="5654040"/>
            <a:ext cx="6678295" cy="676910"/>
          </a:xfrm>
          <a:custGeom>
            <a:avLst/>
            <a:gdLst/>
            <a:ahLst/>
            <a:cxnLst/>
            <a:rect l="l" t="t" r="r" b="b"/>
            <a:pathLst>
              <a:path w="6678295" h="676910">
                <a:moveTo>
                  <a:pt x="6678168" y="675132"/>
                </a:moveTo>
                <a:lnTo>
                  <a:pt x="6678168" y="1524"/>
                </a:lnTo>
                <a:lnTo>
                  <a:pt x="6676644" y="0"/>
                </a:lnTo>
                <a:lnTo>
                  <a:pt x="3048" y="0"/>
                </a:lnTo>
                <a:lnTo>
                  <a:pt x="0" y="1524"/>
                </a:lnTo>
                <a:lnTo>
                  <a:pt x="0" y="675132"/>
                </a:lnTo>
                <a:lnTo>
                  <a:pt x="3048" y="676656"/>
                </a:lnTo>
                <a:lnTo>
                  <a:pt x="4572" y="676656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669024" y="9144"/>
                </a:lnTo>
                <a:lnTo>
                  <a:pt x="6669024" y="4572"/>
                </a:lnTo>
                <a:lnTo>
                  <a:pt x="6673596" y="9144"/>
                </a:lnTo>
                <a:lnTo>
                  <a:pt x="6673596" y="676656"/>
                </a:lnTo>
                <a:lnTo>
                  <a:pt x="6676644" y="676656"/>
                </a:lnTo>
                <a:lnTo>
                  <a:pt x="6678168" y="675132"/>
                </a:lnTo>
                <a:close/>
              </a:path>
              <a:path w="6678295" h="676910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678295" h="676910">
                <a:moveTo>
                  <a:pt x="10668" y="667512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667512"/>
                </a:lnTo>
                <a:lnTo>
                  <a:pt x="10668" y="667512"/>
                </a:lnTo>
                <a:close/>
              </a:path>
              <a:path w="6678295" h="676910">
                <a:moveTo>
                  <a:pt x="6673596" y="667512"/>
                </a:moveTo>
                <a:lnTo>
                  <a:pt x="4572" y="667512"/>
                </a:lnTo>
                <a:lnTo>
                  <a:pt x="10668" y="672084"/>
                </a:lnTo>
                <a:lnTo>
                  <a:pt x="10668" y="676656"/>
                </a:lnTo>
                <a:lnTo>
                  <a:pt x="6669024" y="676656"/>
                </a:lnTo>
                <a:lnTo>
                  <a:pt x="6669024" y="672084"/>
                </a:lnTo>
                <a:lnTo>
                  <a:pt x="6673596" y="667512"/>
                </a:lnTo>
                <a:close/>
              </a:path>
              <a:path w="6678295" h="676910">
                <a:moveTo>
                  <a:pt x="10668" y="676656"/>
                </a:moveTo>
                <a:lnTo>
                  <a:pt x="10668" y="672084"/>
                </a:lnTo>
                <a:lnTo>
                  <a:pt x="4572" y="667512"/>
                </a:lnTo>
                <a:lnTo>
                  <a:pt x="4572" y="676656"/>
                </a:lnTo>
                <a:lnTo>
                  <a:pt x="10668" y="676656"/>
                </a:lnTo>
                <a:close/>
              </a:path>
              <a:path w="6678295" h="676910">
                <a:moveTo>
                  <a:pt x="6673596" y="9144"/>
                </a:moveTo>
                <a:lnTo>
                  <a:pt x="6669024" y="4572"/>
                </a:lnTo>
                <a:lnTo>
                  <a:pt x="6669024" y="9144"/>
                </a:lnTo>
                <a:lnTo>
                  <a:pt x="6673596" y="9144"/>
                </a:lnTo>
                <a:close/>
              </a:path>
              <a:path w="6678295" h="676910">
                <a:moveTo>
                  <a:pt x="6673596" y="667512"/>
                </a:moveTo>
                <a:lnTo>
                  <a:pt x="6673596" y="9144"/>
                </a:lnTo>
                <a:lnTo>
                  <a:pt x="6669024" y="9144"/>
                </a:lnTo>
                <a:lnTo>
                  <a:pt x="6669024" y="667512"/>
                </a:lnTo>
                <a:lnTo>
                  <a:pt x="6673596" y="667512"/>
                </a:lnTo>
                <a:close/>
              </a:path>
              <a:path w="6678295" h="676910">
                <a:moveTo>
                  <a:pt x="6673596" y="676656"/>
                </a:moveTo>
                <a:lnTo>
                  <a:pt x="6673596" y="667512"/>
                </a:lnTo>
                <a:lnTo>
                  <a:pt x="6669024" y="672084"/>
                </a:lnTo>
                <a:lnTo>
                  <a:pt x="6669024" y="676656"/>
                </a:lnTo>
                <a:lnTo>
                  <a:pt x="6673596" y="676656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4460" y="5120130"/>
            <a:ext cx="791083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Operations like intersection,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difference,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union, etc can be performed on</a:t>
            </a:r>
            <a:r>
              <a:rPr sz="1800" spc="19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sets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Helvetica"/>
              <a:cs typeface="Helvetica"/>
            </a:endParaRPr>
          </a:p>
          <a:p>
            <a:pPr marL="2758440">
              <a:lnSpc>
                <a:spcPct val="100000"/>
              </a:lnSpc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Demo: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34: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Sets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0616" y="3117594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</a:t>
            </a:r>
            <a:r>
              <a:rPr sz="1600" b="1" i="1" spc="-10" dirty="0">
                <a:solidFill>
                  <a:srgbClr val="007BC3"/>
                </a:solidFill>
                <a:latin typeface="Helvetica-BoldOblique"/>
                <a:cs typeface="Helvetica-BoldOblique"/>
              </a:rPr>
              <a:t>nt</a:t>
            </a: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ax: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2366" y="2932176"/>
            <a:ext cx="4657725" cy="650875"/>
          </a:xfrm>
          <a:custGeom>
            <a:avLst/>
            <a:gdLst/>
            <a:ahLst/>
            <a:cxnLst/>
            <a:rect l="l" t="t" r="r" b="b"/>
            <a:pathLst>
              <a:path w="4657725" h="650875">
                <a:moveTo>
                  <a:pt x="4657344" y="4572"/>
                </a:moveTo>
                <a:lnTo>
                  <a:pt x="4657344" y="1524"/>
                </a:lnTo>
                <a:lnTo>
                  <a:pt x="4655820" y="0"/>
                </a:lnTo>
                <a:lnTo>
                  <a:pt x="1524" y="0"/>
                </a:lnTo>
                <a:lnTo>
                  <a:pt x="0" y="1524"/>
                </a:lnTo>
                <a:lnTo>
                  <a:pt x="0" y="4572"/>
                </a:lnTo>
                <a:lnTo>
                  <a:pt x="4571" y="5206"/>
                </a:lnTo>
                <a:lnTo>
                  <a:pt x="4571" y="4572"/>
                </a:lnTo>
                <a:lnTo>
                  <a:pt x="4657344" y="4572"/>
                </a:lnTo>
                <a:close/>
              </a:path>
              <a:path w="4657725" h="650875">
                <a:moveTo>
                  <a:pt x="4652771" y="650748"/>
                </a:moveTo>
                <a:lnTo>
                  <a:pt x="4652771" y="650113"/>
                </a:lnTo>
                <a:lnTo>
                  <a:pt x="4571" y="5206"/>
                </a:lnTo>
                <a:lnTo>
                  <a:pt x="4571" y="650748"/>
                </a:lnTo>
                <a:lnTo>
                  <a:pt x="4652771" y="650748"/>
                </a:lnTo>
                <a:close/>
              </a:path>
              <a:path w="4657725" h="650875">
                <a:moveTo>
                  <a:pt x="4657344" y="650748"/>
                </a:moveTo>
                <a:lnTo>
                  <a:pt x="4657344" y="4572"/>
                </a:lnTo>
                <a:lnTo>
                  <a:pt x="4652771" y="4572"/>
                </a:lnTo>
                <a:lnTo>
                  <a:pt x="4652771" y="9144"/>
                </a:lnTo>
                <a:lnTo>
                  <a:pt x="4652772" y="650114"/>
                </a:lnTo>
                <a:lnTo>
                  <a:pt x="4657344" y="650748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6938" y="2936748"/>
            <a:ext cx="4648200" cy="646430"/>
          </a:xfrm>
          <a:custGeom>
            <a:avLst/>
            <a:gdLst/>
            <a:ahLst/>
            <a:cxnLst/>
            <a:rect l="l" t="t" r="r" b="b"/>
            <a:pathLst>
              <a:path w="4648200" h="646429">
                <a:moveTo>
                  <a:pt x="0" y="0"/>
                </a:moveTo>
                <a:lnTo>
                  <a:pt x="0" y="646176"/>
                </a:lnTo>
                <a:lnTo>
                  <a:pt x="4648200" y="646176"/>
                </a:lnTo>
                <a:lnTo>
                  <a:pt x="464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2366" y="2932176"/>
            <a:ext cx="4657725" cy="655320"/>
          </a:xfrm>
          <a:custGeom>
            <a:avLst/>
            <a:gdLst/>
            <a:ahLst/>
            <a:cxnLst/>
            <a:rect l="l" t="t" r="r" b="b"/>
            <a:pathLst>
              <a:path w="4657725" h="655320">
                <a:moveTo>
                  <a:pt x="4657344" y="653796"/>
                </a:moveTo>
                <a:lnTo>
                  <a:pt x="4657344" y="1524"/>
                </a:lnTo>
                <a:lnTo>
                  <a:pt x="4655820" y="0"/>
                </a:lnTo>
                <a:lnTo>
                  <a:pt x="1524" y="0"/>
                </a:lnTo>
                <a:lnTo>
                  <a:pt x="0" y="1524"/>
                </a:lnTo>
                <a:lnTo>
                  <a:pt x="0" y="653796"/>
                </a:lnTo>
                <a:lnTo>
                  <a:pt x="1524" y="655320"/>
                </a:lnTo>
                <a:lnTo>
                  <a:pt x="4572" y="65532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648200" y="9144"/>
                </a:lnTo>
                <a:lnTo>
                  <a:pt x="4648200" y="4572"/>
                </a:lnTo>
                <a:lnTo>
                  <a:pt x="4652772" y="9144"/>
                </a:lnTo>
                <a:lnTo>
                  <a:pt x="4652772" y="655320"/>
                </a:lnTo>
                <a:lnTo>
                  <a:pt x="4655820" y="655320"/>
                </a:lnTo>
                <a:lnTo>
                  <a:pt x="4657344" y="653796"/>
                </a:lnTo>
                <a:close/>
              </a:path>
              <a:path w="4657725" h="65532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4657725" h="655320">
                <a:moveTo>
                  <a:pt x="9144" y="64617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6176"/>
                </a:lnTo>
                <a:lnTo>
                  <a:pt x="9144" y="646176"/>
                </a:lnTo>
                <a:close/>
              </a:path>
              <a:path w="4657725" h="655320">
                <a:moveTo>
                  <a:pt x="4652772" y="646176"/>
                </a:moveTo>
                <a:lnTo>
                  <a:pt x="4572" y="646176"/>
                </a:lnTo>
                <a:lnTo>
                  <a:pt x="9144" y="650748"/>
                </a:lnTo>
                <a:lnTo>
                  <a:pt x="9144" y="655320"/>
                </a:lnTo>
                <a:lnTo>
                  <a:pt x="4648200" y="655320"/>
                </a:lnTo>
                <a:lnTo>
                  <a:pt x="4648200" y="650748"/>
                </a:lnTo>
                <a:lnTo>
                  <a:pt x="4652772" y="646176"/>
                </a:lnTo>
                <a:close/>
              </a:path>
              <a:path w="4657725" h="655320">
                <a:moveTo>
                  <a:pt x="9144" y="655320"/>
                </a:moveTo>
                <a:lnTo>
                  <a:pt x="9144" y="650748"/>
                </a:lnTo>
                <a:lnTo>
                  <a:pt x="4572" y="646176"/>
                </a:lnTo>
                <a:lnTo>
                  <a:pt x="4572" y="655320"/>
                </a:lnTo>
                <a:lnTo>
                  <a:pt x="9144" y="655320"/>
                </a:lnTo>
                <a:close/>
              </a:path>
              <a:path w="4657725" h="655320">
                <a:moveTo>
                  <a:pt x="4652772" y="9144"/>
                </a:moveTo>
                <a:lnTo>
                  <a:pt x="4648200" y="4572"/>
                </a:lnTo>
                <a:lnTo>
                  <a:pt x="4648200" y="9144"/>
                </a:lnTo>
                <a:lnTo>
                  <a:pt x="4652772" y="9144"/>
                </a:lnTo>
                <a:close/>
              </a:path>
              <a:path w="4657725" h="655320">
                <a:moveTo>
                  <a:pt x="4652772" y="646176"/>
                </a:moveTo>
                <a:lnTo>
                  <a:pt x="4652772" y="9144"/>
                </a:lnTo>
                <a:lnTo>
                  <a:pt x="4648200" y="9144"/>
                </a:lnTo>
                <a:lnTo>
                  <a:pt x="4648200" y="646176"/>
                </a:lnTo>
                <a:lnTo>
                  <a:pt x="4652772" y="646176"/>
                </a:lnTo>
                <a:close/>
              </a:path>
              <a:path w="4657725" h="655320">
                <a:moveTo>
                  <a:pt x="4652772" y="655320"/>
                </a:moveTo>
                <a:lnTo>
                  <a:pt x="4652772" y="646176"/>
                </a:lnTo>
                <a:lnTo>
                  <a:pt x="4648200" y="650748"/>
                </a:lnTo>
                <a:lnTo>
                  <a:pt x="4648200" y="655320"/>
                </a:lnTo>
                <a:lnTo>
                  <a:pt x="4652772" y="655320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46938" y="2962146"/>
            <a:ext cx="464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257175">
              <a:lnSpc>
                <a:spcPct val="100000"/>
              </a:lnSpc>
              <a:spcBef>
                <a:spcPts val="100"/>
              </a:spcBef>
              <a:tabLst>
                <a:tab pos="1919605" algn="l"/>
              </a:tabLst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set1</a:t>
            </a:r>
            <a:r>
              <a:rPr sz="1800" b="1" spc="1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{}	#Creation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of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empty</a:t>
            </a:r>
            <a:r>
              <a:rPr sz="1800" b="1" spc="-5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set  set2</a:t>
            </a:r>
            <a:r>
              <a:rPr sz="1800" b="1" spc="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=</a:t>
            </a:r>
            <a:r>
              <a:rPr sz="1800" b="1" spc="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{“John”}	#Set </a:t>
            </a:r>
            <a:r>
              <a:rPr sz="1800" b="1" spc="5" dirty="0">
                <a:solidFill>
                  <a:srgbClr val="007BC3"/>
                </a:solidFill>
                <a:latin typeface="Helvetica"/>
                <a:cs typeface="Helvetica"/>
              </a:rPr>
              <a:t>with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an</a:t>
            </a:r>
            <a:r>
              <a:rPr sz="1800" b="1" spc="-6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element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4317" y="4227066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4374" y="4082796"/>
            <a:ext cx="5351145" cy="585470"/>
          </a:xfrm>
          <a:custGeom>
            <a:avLst/>
            <a:gdLst/>
            <a:ahLst/>
            <a:cxnLst/>
            <a:rect l="l" t="t" r="r" b="b"/>
            <a:pathLst>
              <a:path w="5351145" h="585470">
                <a:moveTo>
                  <a:pt x="0" y="0"/>
                </a:moveTo>
                <a:lnTo>
                  <a:pt x="0" y="585216"/>
                </a:lnTo>
                <a:lnTo>
                  <a:pt x="5350764" y="585216"/>
                </a:lnTo>
                <a:lnTo>
                  <a:pt x="5350764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9134" y="4069080"/>
            <a:ext cx="5381625" cy="612775"/>
          </a:xfrm>
          <a:custGeom>
            <a:avLst/>
            <a:gdLst/>
            <a:ahLst/>
            <a:cxnLst/>
            <a:rect l="l" t="t" r="r" b="b"/>
            <a:pathLst>
              <a:path w="5381625" h="612775">
                <a:moveTo>
                  <a:pt x="5381244" y="606552"/>
                </a:moveTo>
                <a:lnTo>
                  <a:pt x="5381244" y="6096"/>
                </a:lnTo>
                <a:lnTo>
                  <a:pt x="5373624" y="0"/>
                </a:lnTo>
                <a:lnTo>
                  <a:pt x="6096" y="0"/>
                </a:lnTo>
                <a:lnTo>
                  <a:pt x="0" y="6096"/>
                </a:lnTo>
                <a:lnTo>
                  <a:pt x="0" y="606552"/>
                </a:lnTo>
                <a:lnTo>
                  <a:pt x="6096" y="612648"/>
                </a:lnTo>
                <a:lnTo>
                  <a:pt x="15240" y="612648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5352288" y="27432"/>
                </a:lnTo>
                <a:lnTo>
                  <a:pt x="5352288" y="13716"/>
                </a:lnTo>
                <a:lnTo>
                  <a:pt x="5366004" y="27432"/>
                </a:lnTo>
                <a:lnTo>
                  <a:pt x="5366004" y="612648"/>
                </a:lnTo>
                <a:lnTo>
                  <a:pt x="5373624" y="612648"/>
                </a:lnTo>
                <a:lnTo>
                  <a:pt x="5381244" y="606552"/>
                </a:lnTo>
                <a:close/>
              </a:path>
              <a:path w="5381625" h="612775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5381625" h="612775">
                <a:moveTo>
                  <a:pt x="28956" y="583692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583692"/>
                </a:lnTo>
                <a:lnTo>
                  <a:pt x="28956" y="583692"/>
                </a:lnTo>
                <a:close/>
              </a:path>
              <a:path w="5381625" h="612775">
                <a:moveTo>
                  <a:pt x="5366004" y="583692"/>
                </a:moveTo>
                <a:lnTo>
                  <a:pt x="15240" y="583692"/>
                </a:lnTo>
                <a:lnTo>
                  <a:pt x="28956" y="598932"/>
                </a:lnTo>
                <a:lnTo>
                  <a:pt x="28956" y="612648"/>
                </a:lnTo>
                <a:lnTo>
                  <a:pt x="5352288" y="612648"/>
                </a:lnTo>
                <a:lnTo>
                  <a:pt x="5352288" y="598932"/>
                </a:lnTo>
                <a:lnTo>
                  <a:pt x="5366004" y="583692"/>
                </a:lnTo>
                <a:close/>
              </a:path>
              <a:path w="5381625" h="612775">
                <a:moveTo>
                  <a:pt x="28956" y="612648"/>
                </a:moveTo>
                <a:lnTo>
                  <a:pt x="28956" y="598932"/>
                </a:lnTo>
                <a:lnTo>
                  <a:pt x="15240" y="583692"/>
                </a:lnTo>
                <a:lnTo>
                  <a:pt x="15240" y="612648"/>
                </a:lnTo>
                <a:lnTo>
                  <a:pt x="28956" y="612648"/>
                </a:lnTo>
                <a:close/>
              </a:path>
              <a:path w="5381625" h="612775">
                <a:moveTo>
                  <a:pt x="5366004" y="27432"/>
                </a:moveTo>
                <a:lnTo>
                  <a:pt x="5352288" y="13716"/>
                </a:lnTo>
                <a:lnTo>
                  <a:pt x="5352288" y="27432"/>
                </a:lnTo>
                <a:lnTo>
                  <a:pt x="5366004" y="27432"/>
                </a:lnTo>
                <a:close/>
              </a:path>
              <a:path w="5381625" h="612775">
                <a:moveTo>
                  <a:pt x="5366004" y="583692"/>
                </a:moveTo>
                <a:lnTo>
                  <a:pt x="5366004" y="27432"/>
                </a:lnTo>
                <a:lnTo>
                  <a:pt x="5352288" y="27432"/>
                </a:lnTo>
                <a:lnTo>
                  <a:pt x="5352288" y="583692"/>
                </a:lnTo>
                <a:lnTo>
                  <a:pt x="5366004" y="583692"/>
                </a:lnTo>
                <a:close/>
              </a:path>
              <a:path w="5381625" h="612775">
                <a:moveTo>
                  <a:pt x="5366004" y="612648"/>
                </a:moveTo>
                <a:lnTo>
                  <a:pt x="5366004" y="583692"/>
                </a:lnTo>
                <a:lnTo>
                  <a:pt x="5352288" y="598932"/>
                </a:lnTo>
                <a:lnTo>
                  <a:pt x="5352288" y="612648"/>
                </a:lnTo>
                <a:lnTo>
                  <a:pt x="5366004" y="61264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44374" y="4109718"/>
            <a:ext cx="5351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1758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s1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 set("my name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John and John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my name".split()) 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s1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= {'is', 'and',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'my',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'name',</a:t>
            </a:r>
            <a:r>
              <a:rPr sz="1600" spc="9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'John'}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17" y="650511"/>
            <a:ext cx="4893683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Operations on</a:t>
            </a:r>
            <a:r>
              <a:rPr spc="-25" dirty="0"/>
              <a:t> </a:t>
            </a:r>
            <a:r>
              <a:rPr spc="-5" dirty="0"/>
              <a:t>Sets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847" y="1293622"/>
          <a:ext cx="8533130" cy="4347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84581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Equivalent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len</a:t>
                      </a:r>
                      <a:r>
                        <a:rPr sz="18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(s)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Length of set</a:t>
                      </a:r>
                      <a:r>
                        <a:rPr sz="18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‘s’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x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Membership of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‘x’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</a:t>
                      </a:r>
                      <a:r>
                        <a:rPr sz="1800" spc="-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‘s’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x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 in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Membership of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‘x’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 in</a:t>
                      </a: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‘s’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s.issubset(t)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 &lt;=</a:t>
                      </a:r>
                      <a:r>
                        <a:rPr sz="18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Check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whether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‘s’ is subset</a:t>
                      </a:r>
                      <a:r>
                        <a:rPr sz="18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‘t’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s.issuperset(t)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 &gt;=</a:t>
                      </a:r>
                      <a:r>
                        <a:rPr sz="18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Check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whether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‘t’ is superset of</a:t>
                      </a:r>
                      <a:r>
                        <a:rPr sz="18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‘s’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s.union(t)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 |</a:t>
                      </a:r>
                      <a:r>
                        <a:rPr sz="1800" spc="-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Union of sets ‘s’ and</a:t>
                      </a:r>
                      <a:r>
                        <a:rPr sz="18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‘t’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s.intersection(t)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 &amp;</a:t>
                      </a:r>
                      <a:r>
                        <a:rPr sz="1800" spc="-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Intersection of sets ‘s’ and</a:t>
                      </a:r>
                      <a:r>
                        <a:rPr sz="1800" spc="-4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‘t’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s.difference(t)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 -</a:t>
                      </a:r>
                      <a:r>
                        <a:rPr sz="1800" spc="-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Returns elements in ‘s’ but not in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‘t’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s.symmetric_difference(t)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 ^</a:t>
                      </a: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39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Returns elements in either ‘s’ or ‘t’ but</a:t>
                      </a:r>
                      <a:r>
                        <a:rPr sz="1800" spc="-8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  both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s.copy(_)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new copy of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‘s’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87661" y="6099048"/>
            <a:ext cx="8162925" cy="457200"/>
          </a:xfrm>
          <a:custGeom>
            <a:avLst/>
            <a:gdLst/>
            <a:ahLst/>
            <a:cxnLst/>
            <a:rect l="l" t="t" r="r" b="b"/>
            <a:pathLst>
              <a:path w="8162925" h="457200">
                <a:moveTo>
                  <a:pt x="0" y="0"/>
                </a:moveTo>
                <a:lnTo>
                  <a:pt x="0" y="457200"/>
                </a:lnTo>
                <a:lnTo>
                  <a:pt x="8162544" y="457200"/>
                </a:lnTo>
                <a:lnTo>
                  <a:pt x="8162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3089" y="6094476"/>
            <a:ext cx="8171815" cy="467995"/>
          </a:xfrm>
          <a:custGeom>
            <a:avLst/>
            <a:gdLst/>
            <a:ahLst/>
            <a:cxnLst/>
            <a:rect l="l" t="t" r="r" b="b"/>
            <a:pathLst>
              <a:path w="8171815" h="467995">
                <a:moveTo>
                  <a:pt x="8171685" y="464820"/>
                </a:moveTo>
                <a:lnTo>
                  <a:pt x="8171685" y="3048"/>
                </a:lnTo>
                <a:lnTo>
                  <a:pt x="8170161" y="0"/>
                </a:lnTo>
                <a:lnTo>
                  <a:pt x="1524" y="0"/>
                </a:lnTo>
                <a:lnTo>
                  <a:pt x="0" y="3048"/>
                </a:lnTo>
                <a:lnTo>
                  <a:pt x="0" y="464820"/>
                </a:lnTo>
                <a:lnTo>
                  <a:pt x="1524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8162541" y="10668"/>
                </a:lnTo>
                <a:lnTo>
                  <a:pt x="8162541" y="4572"/>
                </a:lnTo>
                <a:lnTo>
                  <a:pt x="8167113" y="10668"/>
                </a:lnTo>
                <a:lnTo>
                  <a:pt x="8167113" y="467868"/>
                </a:lnTo>
                <a:lnTo>
                  <a:pt x="8170161" y="467868"/>
                </a:lnTo>
                <a:lnTo>
                  <a:pt x="8171685" y="464820"/>
                </a:lnTo>
                <a:close/>
              </a:path>
              <a:path w="8171815" h="467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8171815" h="467995">
                <a:moveTo>
                  <a:pt x="9144" y="457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8171815" h="467995">
                <a:moveTo>
                  <a:pt x="8167113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7868"/>
                </a:lnTo>
                <a:lnTo>
                  <a:pt x="8162541" y="467868"/>
                </a:lnTo>
                <a:lnTo>
                  <a:pt x="8162541" y="461772"/>
                </a:lnTo>
                <a:lnTo>
                  <a:pt x="8167113" y="457200"/>
                </a:lnTo>
                <a:close/>
              </a:path>
              <a:path w="8171815" h="467995">
                <a:moveTo>
                  <a:pt x="9144" y="467868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9144" y="467868"/>
                </a:lnTo>
                <a:close/>
              </a:path>
              <a:path w="8171815" h="467995">
                <a:moveTo>
                  <a:pt x="8167113" y="10668"/>
                </a:moveTo>
                <a:lnTo>
                  <a:pt x="8162541" y="4572"/>
                </a:lnTo>
                <a:lnTo>
                  <a:pt x="8162541" y="10668"/>
                </a:lnTo>
                <a:lnTo>
                  <a:pt x="8167113" y="10668"/>
                </a:lnTo>
                <a:close/>
              </a:path>
              <a:path w="8171815" h="467995">
                <a:moveTo>
                  <a:pt x="8167113" y="457200"/>
                </a:moveTo>
                <a:lnTo>
                  <a:pt x="8167113" y="10668"/>
                </a:lnTo>
                <a:lnTo>
                  <a:pt x="8162541" y="10668"/>
                </a:lnTo>
                <a:lnTo>
                  <a:pt x="8162541" y="457200"/>
                </a:lnTo>
                <a:lnTo>
                  <a:pt x="8167113" y="457200"/>
                </a:lnTo>
                <a:close/>
              </a:path>
              <a:path w="8171815" h="467995">
                <a:moveTo>
                  <a:pt x="8167113" y="467868"/>
                </a:moveTo>
                <a:lnTo>
                  <a:pt x="8167113" y="457200"/>
                </a:lnTo>
                <a:lnTo>
                  <a:pt x="8162541" y="461772"/>
                </a:lnTo>
                <a:lnTo>
                  <a:pt x="8162541" y="467868"/>
                </a:lnTo>
                <a:lnTo>
                  <a:pt x="8167113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7661" y="6179309"/>
            <a:ext cx="8162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35:</a:t>
            </a:r>
            <a:r>
              <a:rPr sz="1600" b="1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Sets</a:t>
            </a:r>
            <a:endParaRPr sz="16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347</TotalTime>
  <Words>2951</Words>
  <Application>Microsoft Macintosh PowerPoint</Application>
  <PresentationFormat>Custom</PresentationFormat>
  <Paragraphs>432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Helvetica</vt:lpstr>
      <vt:lpstr>Helvetica-BoldOblique</vt:lpstr>
      <vt:lpstr>Times New Roman</vt:lpstr>
      <vt:lpstr>Parallax</vt:lpstr>
      <vt:lpstr>Topics covered Session 2 </vt:lpstr>
      <vt:lpstr>Strings</vt:lpstr>
      <vt:lpstr>String Operators and Functions</vt:lpstr>
      <vt:lpstr>Tuples</vt:lpstr>
      <vt:lpstr>Lists</vt:lpstr>
      <vt:lpstr>List Notation and Examples</vt:lpstr>
      <vt:lpstr>Basic List Operations</vt:lpstr>
      <vt:lpstr>Sets</vt:lpstr>
      <vt:lpstr>Operations on Sets</vt:lpstr>
      <vt:lpstr>Dictionary</vt:lpstr>
      <vt:lpstr>Mutable v/s Immutable Data Types</vt:lpstr>
      <vt:lpstr>Functions</vt:lpstr>
      <vt:lpstr>Functions</vt:lpstr>
      <vt:lpstr>Functions</vt:lpstr>
      <vt:lpstr>Functions (Cont…)</vt:lpstr>
      <vt:lpstr>Functions</vt:lpstr>
      <vt:lpstr>Functions </vt:lpstr>
      <vt:lpstr>Functions</vt:lpstr>
      <vt:lpstr>Functions</vt:lpstr>
      <vt:lpstr>Functions </vt:lpstr>
      <vt:lpstr>Functions </vt:lpstr>
      <vt:lpstr>Functions </vt:lpstr>
      <vt:lpstr>Functions</vt:lpstr>
      <vt:lpstr>Functions</vt:lpstr>
      <vt:lpstr>Usage of keyword ‘Global’</vt:lpstr>
      <vt:lpstr>Recursion</vt:lpstr>
      <vt:lpstr>Towers of Hanoi problem</vt:lpstr>
      <vt:lpstr>Towers of Hanoi - 3 discs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Russell1</dc:creator>
  <cp:lastModifiedBy>Mahendra Jain</cp:lastModifiedBy>
  <cp:revision>23</cp:revision>
  <dcterms:created xsi:type="dcterms:W3CDTF">2020-07-01T11:24:01Z</dcterms:created>
  <dcterms:modified xsi:type="dcterms:W3CDTF">2020-07-03T12:10:43Z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2020-07-01T00:00:00Z</vt:filetime>
  </property>
</Properties>
</file>