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7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A770-04E6-4816-979E-6030721E3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17784-6B46-4CB8-A60D-40F8E6AA1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3E033-B9D9-4169-967E-55DBDF86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87E-4591-47A1-9046-CF63F17215EF}" type="datetime2">
              <a:rPr lang="en-US" smtClean="0"/>
              <a:t>Monday, August 31,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7869C-5027-4D02-9E59-1EFAA0E7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A546-1DD8-47F8-A720-D48A7C32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8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FB85-332E-4CB6-B0B0-407A44DC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834A5-E70B-4417-8FC1-B209CF861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C3AE0-14C2-4B80-B066-6D236D1C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2FC1F-325B-4BAD-8019-CCE40E23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C73D5-542D-4F31-BCC9-95FE1BC9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3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50D38-2C00-490C-BE81-6A80C5A01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86857-4299-4D9C-A954-60B350F8C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DF28E-8977-435D-BF6C-5DB97291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FE28A-F4BA-44F8-9A40-84F55705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C945C-8621-42AF-A1E5-ADAE524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8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52A2-5F38-4991-8E5C-BD44CB04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CD37-7ED7-4FC9-8D9F-BFA6BC23E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11580-61AB-42BC-BAB0-65BAC830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Monday, August 31,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BFF73-B249-481C-9219-A2A7708D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2608-741B-4219-92EE-B2426175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40DC-7F49-47F1-9517-39CB05BF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35539-96CE-4858-BEB1-EE1EB1AA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49C88-2A89-4B6D-A69E-E83700D4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3CFE8-7530-428F-B62A-A4F8D370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0B6C-DCD7-4BFD-90B2-00906DCA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5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FC05-28D4-4CAB-AFD2-0D9B941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F679-B60B-4209-9FEF-A5BA201F4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DA643-E6FB-419D-B238-79A31E098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36FB1-4E46-48C2-B120-DB3F867A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40C64-624E-4E9A-8F1D-AF16DB9A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618E7-82CB-4C13-BAAC-4802A85E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3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DA6-A939-4842-BEA9-41FF40AE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E4C3C-78F6-405F-AAB7-C2305246A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DA72C-46EF-4F0A-8AD4-D55C6A16B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0EC23-1F99-4472-843B-5109F24FF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F0BB7-E7D4-4BAE-B45B-4AA6214D9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4D4D-5125-4D9E-8985-0FC2BFCF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9161-23B8-4738-9069-73EBE8884FDD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AE5CE-829A-45D3-A291-760AD349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8A26D-D6CD-48AE-AB6D-AA51A5C9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7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E086-C6FF-4021-ADC4-C58563C6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5E3F2-0FC6-4BA3-A3DC-B88C9354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9B476-5562-41A6-B847-4246F71B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B4505-6499-451E-9296-8612C771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3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DFFA3-335D-401B-95FF-921CF7EA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A69AF-6F8A-49BC-8A0C-98D555C7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E8984-23FC-4643-8739-B1C6BF7C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2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4A6E-0347-42E4-B999-4D04CCA7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3331A-3CB3-4E6A-B113-9FDBBE54C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C2025-4E03-40AD-837A-393B141C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A6D5D-8C0F-4F1D-832F-EA7C2CF8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162C-A7C1-4263-9453-1BAFF8C39559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250E5-23FB-471F-BBDC-C59D29C5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1D96D-6B7C-4F32-8CE3-4F30E0CF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6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4814-8F5B-45C6-9DCA-B432BE81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CCBDE-0A3E-47D7-AD2C-600F16643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48ECB-72DB-4196-9C64-508091B77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B4144-E6C6-4AD4-8621-C2C79F6A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6793-3458-4587-8168-65F0C37A92D2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EDD68-5025-4CE5-A989-68CB1B54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26AE-96B2-40A5-8AE2-F2D38CB9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3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1C2FB-F64C-451C-9BDE-85907B17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A1351-1E5C-46D3-82C2-F01D1E610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E07A2-BC2F-4497-A64C-BCC91D4AB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August 31,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DBA9E-3746-4BA4-85CE-BAE479063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74B82-2CE7-405C-96D2-8120DC97A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2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B1DA-5906-4305-8197-2E6B32AD3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GPT-3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4DDC6-FF7D-4E92-84FD-356896A9F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64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3AF8C-1160-4DEA-91F5-EFE8E0AE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Open AI GPT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D054-EC23-4865-A2A2-DF3C332E4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It is a model which was proposed in Improving Language Understanding by Generative Pre-training by Alex Radford, Karthik Narasimhan, Tim Salimans and Ilya Sutskever.</a:t>
            </a:r>
          </a:p>
          <a:p>
            <a:r>
              <a:rPr lang="en-US" sz="2400"/>
              <a:t>Its casual unidirectional transformer pre-trained using language modeling on a large corpus will long range dependencies, the Toronto Book Corpus.</a:t>
            </a:r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59579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CBF5-F160-401F-B871-46303E62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067E-9285-4750-8A50-DD6E659C1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Pre-trained Transformer 3 (GPT-3) is an autoregressive language model that uses deep learning to produce human-like text. </a:t>
            </a:r>
          </a:p>
          <a:p>
            <a:r>
              <a:rPr lang="en-US" dirty="0"/>
              <a:t>It is the third-generation language prediction model in the GPT-n series created by </a:t>
            </a:r>
            <a:r>
              <a:rPr lang="en-US" dirty="0" err="1"/>
              <a:t>OpenAI</a:t>
            </a:r>
            <a:r>
              <a:rPr lang="en-US" dirty="0"/>
              <a:t>, a for-profit San Francisco based artificial intelligence research laboratory.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30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E331-A34E-4179-8194-8A91F1A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ADA3F-F752-4E04-95A1-8AA870A1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GPT-3 full version has a capacity of 175 billion machine learning parameters, which is over two orders of magnitude greater than that of its predecessor, GPT-2.</a:t>
            </a:r>
          </a:p>
          <a:p>
            <a:r>
              <a:rPr lang="en-US" dirty="0"/>
              <a:t>GPT-3, which was introduced in May 2020, and is in beta testing as of July 2020. </a:t>
            </a:r>
          </a:p>
          <a:p>
            <a:r>
              <a:rPr lang="en-US" dirty="0"/>
              <a:t>Prior to the release of GPT-3, the largest language model was Microsoft’s Turing NLG, introduced in February 2020, with a capacity of 17 billion parameters or less then 10 percent compared to GPT-3.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61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7444-1421-4F85-9A32-11731550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31F5-7DF0-4C13-B8D8-8D11FBB0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quality of the text generated by GPT-3 is so high that it is difficult to distinguish from that written by a human, which has both benefits and risks.</a:t>
            </a:r>
          </a:p>
          <a:p>
            <a:r>
              <a:rPr lang="en-US" dirty="0"/>
              <a:t>Thirty-one </a:t>
            </a:r>
            <a:r>
              <a:rPr lang="en-US" dirty="0" err="1"/>
              <a:t>OpenAI</a:t>
            </a:r>
            <a:r>
              <a:rPr lang="en-US" dirty="0"/>
              <a:t> researchers and engineers presented the original May 28, 2020 paper introducing GPT-3. </a:t>
            </a:r>
          </a:p>
          <a:p>
            <a:r>
              <a:rPr lang="en-US" dirty="0"/>
              <a:t>In their paper, they warned of GPT-3’s potential dangers and called for research to mitigate risk.</a:t>
            </a:r>
          </a:p>
          <a:p>
            <a:r>
              <a:rPr lang="en-US" dirty="0"/>
              <a:t>David Chalmers, an Australian philosopher, described GPT-3 as one of the most interesting and important AI systems ever produced.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08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8E0F-6E82-4479-8BBA-BEE19A12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GPT-4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18A1-2EC3-459A-9E39-0C523F14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brain has 100 trillion* synapse</a:t>
            </a:r>
          </a:p>
          <a:p>
            <a:pPr lvl="1"/>
            <a:r>
              <a:rPr lang="en-US" dirty="0"/>
              <a:t>Could be 1000+ trillion considering </a:t>
            </a:r>
            <a:r>
              <a:rPr lang="en-US"/>
              <a:t>ANN ≠ </a:t>
            </a:r>
            <a:r>
              <a:rPr lang="en-US" dirty="0"/>
              <a:t>BNN</a:t>
            </a:r>
          </a:p>
          <a:p>
            <a:r>
              <a:rPr lang="en-US" dirty="0"/>
              <a:t>GPT-3 has 175 billion parameters</a:t>
            </a:r>
          </a:p>
          <a:p>
            <a:pPr lvl="1"/>
            <a:r>
              <a:rPr lang="en-US" dirty="0"/>
              <a:t>Compute: 3.14E+23 flops</a:t>
            </a:r>
          </a:p>
          <a:p>
            <a:pPr lvl="1"/>
            <a:r>
              <a:rPr lang="en-US" dirty="0"/>
              <a:t>Cost: $4.6 million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53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C354-710D-40C8-AFE9-BF55385C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How much does it cost to train a model with 100 trillion synapses?</a:t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DC79D-0C2E-4C37-9D34-E61897185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GPT-3: 175 billion parameters</a:t>
            </a:r>
          </a:p>
          <a:p>
            <a:pPr lvl="1"/>
            <a:r>
              <a:rPr lang="en-US" dirty="0"/>
              <a:t>Cost (2020): $4.6 millions</a:t>
            </a:r>
          </a:p>
          <a:p>
            <a:r>
              <a:rPr lang="en-US" dirty="0"/>
              <a:t>GPT-4: 100trillion parameters</a:t>
            </a:r>
          </a:p>
          <a:p>
            <a:pPr lvl="1"/>
            <a:r>
              <a:rPr lang="en-US" dirty="0"/>
              <a:t>Cost (2020): $2.6 billions</a:t>
            </a:r>
          </a:p>
          <a:p>
            <a:pPr lvl="1"/>
            <a:r>
              <a:rPr lang="en-US" dirty="0"/>
              <a:t>Cost (2024): $325 million</a:t>
            </a:r>
          </a:p>
          <a:p>
            <a:pPr lvl="1"/>
            <a:r>
              <a:rPr lang="en-US" dirty="0"/>
              <a:t>Cost (2028): $40 million</a:t>
            </a:r>
          </a:p>
          <a:p>
            <a:pPr lvl="1"/>
            <a:r>
              <a:rPr lang="en-US" dirty="0"/>
              <a:t>Cost (2032): $5 million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03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4787</TotalTime>
  <Words>366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GPT-3</vt:lpstr>
      <vt:lpstr>Open AI GPT</vt:lpstr>
      <vt:lpstr>GPT-3</vt:lpstr>
      <vt:lpstr>PowerPoint Presentation</vt:lpstr>
      <vt:lpstr>PowerPoint Presentation</vt:lpstr>
      <vt:lpstr>Need of GPT-4</vt:lpstr>
      <vt:lpstr>How much does it cost to train a model with 100 trillion synapses?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GPT-3</dc:title>
  <dc:creator>Abranches Alvyn</dc:creator>
  <cp:lastModifiedBy>Abranches Alvyn</cp:lastModifiedBy>
  <cp:revision>14</cp:revision>
  <dcterms:created xsi:type="dcterms:W3CDTF">2020-08-24T17:31:32Z</dcterms:created>
  <dcterms:modified xsi:type="dcterms:W3CDTF">2020-08-31T13:16:15Z</dcterms:modified>
</cp:coreProperties>
</file>