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40D43-9320-4FE0-B405-1B8A6F1BAA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2DC396-A33D-416F-AC6B-243B5684E0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2A9EBD4-7754-4B8F-A9FB-B73194B559CD}"/>
              </a:ext>
            </a:extLst>
          </p:cNvPr>
          <p:cNvSpPr>
            <a:spLocks noGrp="1"/>
          </p:cNvSpPr>
          <p:nvPr>
            <p:ph type="dt" sz="half" idx="10"/>
          </p:nvPr>
        </p:nvSpPr>
        <p:spPr/>
        <p:txBody>
          <a:bodyPr/>
          <a:lstStyle/>
          <a:p>
            <a:fld id="{144317B8-A97D-4873-8F3F-69C40D4D56B8}" type="datetimeFigureOut">
              <a:rPr lang="en-IN" smtClean="0"/>
              <a:t>14-08-2020</a:t>
            </a:fld>
            <a:endParaRPr lang="en-IN"/>
          </a:p>
        </p:txBody>
      </p:sp>
      <p:sp>
        <p:nvSpPr>
          <p:cNvPr id="5" name="Footer Placeholder 4">
            <a:extLst>
              <a:ext uri="{FF2B5EF4-FFF2-40B4-BE49-F238E27FC236}">
                <a16:creationId xmlns:a16="http://schemas.microsoft.com/office/drawing/2014/main" id="{B68B79A6-BC70-43C1-BFB3-624D5E7D66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29242B-5D38-42EE-B54D-F82793B0DE65}"/>
              </a:ext>
            </a:extLst>
          </p:cNvPr>
          <p:cNvSpPr>
            <a:spLocks noGrp="1"/>
          </p:cNvSpPr>
          <p:nvPr>
            <p:ph type="sldNum" sz="quarter" idx="12"/>
          </p:nvPr>
        </p:nvSpPr>
        <p:spPr/>
        <p:txBody>
          <a:bodyPr/>
          <a:lstStyle/>
          <a:p>
            <a:fld id="{72E16342-7137-43A2-A2F4-DB0A9B46E889}" type="slidenum">
              <a:rPr lang="en-IN" smtClean="0"/>
              <a:t>‹#›</a:t>
            </a:fld>
            <a:endParaRPr lang="en-IN"/>
          </a:p>
        </p:txBody>
      </p:sp>
    </p:spTree>
    <p:extLst>
      <p:ext uri="{BB962C8B-B14F-4D97-AF65-F5344CB8AC3E}">
        <p14:creationId xmlns:p14="http://schemas.microsoft.com/office/powerpoint/2010/main" val="2678069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F93BD-53CD-4FB2-8BCA-A54B3BFF2D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76C8B5-0C58-43FB-972B-E2000061C6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6B8015-9889-430B-B6A9-E7772C1F5B8B}"/>
              </a:ext>
            </a:extLst>
          </p:cNvPr>
          <p:cNvSpPr>
            <a:spLocks noGrp="1"/>
          </p:cNvSpPr>
          <p:nvPr>
            <p:ph type="dt" sz="half" idx="10"/>
          </p:nvPr>
        </p:nvSpPr>
        <p:spPr/>
        <p:txBody>
          <a:bodyPr/>
          <a:lstStyle/>
          <a:p>
            <a:fld id="{144317B8-A97D-4873-8F3F-69C40D4D56B8}" type="datetimeFigureOut">
              <a:rPr lang="en-IN" smtClean="0"/>
              <a:t>14-08-2020</a:t>
            </a:fld>
            <a:endParaRPr lang="en-IN"/>
          </a:p>
        </p:txBody>
      </p:sp>
      <p:sp>
        <p:nvSpPr>
          <p:cNvPr id="5" name="Footer Placeholder 4">
            <a:extLst>
              <a:ext uri="{FF2B5EF4-FFF2-40B4-BE49-F238E27FC236}">
                <a16:creationId xmlns:a16="http://schemas.microsoft.com/office/drawing/2014/main" id="{4F7B8402-6FEE-4A01-9CD8-EAB31DD620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DE1FFD-9050-4673-8696-82052CABE571}"/>
              </a:ext>
            </a:extLst>
          </p:cNvPr>
          <p:cNvSpPr>
            <a:spLocks noGrp="1"/>
          </p:cNvSpPr>
          <p:nvPr>
            <p:ph type="sldNum" sz="quarter" idx="12"/>
          </p:nvPr>
        </p:nvSpPr>
        <p:spPr/>
        <p:txBody>
          <a:bodyPr/>
          <a:lstStyle/>
          <a:p>
            <a:fld id="{72E16342-7137-43A2-A2F4-DB0A9B46E889}" type="slidenum">
              <a:rPr lang="en-IN" smtClean="0"/>
              <a:t>‹#›</a:t>
            </a:fld>
            <a:endParaRPr lang="en-IN"/>
          </a:p>
        </p:txBody>
      </p:sp>
    </p:spTree>
    <p:extLst>
      <p:ext uri="{BB962C8B-B14F-4D97-AF65-F5344CB8AC3E}">
        <p14:creationId xmlns:p14="http://schemas.microsoft.com/office/powerpoint/2010/main" val="1424960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2AED21-102B-4ED9-8154-0FBB6EBD60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BEEA80-2484-4661-AECB-E89F21C5C7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C0F65B-D0FD-48C7-A43C-C088CE31EBBC}"/>
              </a:ext>
            </a:extLst>
          </p:cNvPr>
          <p:cNvSpPr>
            <a:spLocks noGrp="1"/>
          </p:cNvSpPr>
          <p:nvPr>
            <p:ph type="dt" sz="half" idx="10"/>
          </p:nvPr>
        </p:nvSpPr>
        <p:spPr/>
        <p:txBody>
          <a:bodyPr/>
          <a:lstStyle/>
          <a:p>
            <a:fld id="{144317B8-A97D-4873-8F3F-69C40D4D56B8}" type="datetimeFigureOut">
              <a:rPr lang="en-IN" smtClean="0"/>
              <a:t>14-08-2020</a:t>
            </a:fld>
            <a:endParaRPr lang="en-IN"/>
          </a:p>
        </p:txBody>
      </p:sp>
      <p:sp>
        <p:nvSpPr>
          <p:cNvPr id="5" name="Footer Placeholder 4">
            <a:extLst>
              <a:ext uri="{FF2B5EF4-FFF2-40B4-BE49-F238E27FC236}">
                <a16:creationId xmlns:a16="http://schemas.microsoft.com/office/drawing/2014/main" id="{778B8461-AD12-4545-93DB-0DB46A7A8A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D01F95-3775-43B6-8FB3-269CD8EE9A6A}"/>
              </a:ext>
            </a:extLst>
          </p:cNvPr>
          <p:cNvSpPr>
            <a:spLocks noGrp="1"/>
          </p:cNvSpPr>
          <p:nvPr>
            <p:ph type="sldNum" sz="quarter" idx="12"/>
          </p:nvPr>
        </p:nvSpPr>
        <p:spPr/>
        <p:txBody>
          <a:bodyPr/>
          <a:lstStyle/>
          <a:p>
            <a:fld id="{72E16342-7137-43A2-A2F4-DB0A9B46E889}" type="slidenum">
              <a:rPr lang="en-IN" smtClean="0"/>
              <a:t>‹#›</a:t>
            </a:fld>
            <a:endParaRPr lang="en-IN"/>
          </a:p>
        </p:txBody>
      </p:sp>
    </p:spTree>
    <p:extLst>
      <p:ext uri="{BB962C8B-B14F-4D97-AF65-F5344CB8AC3E}">
        <p14:creationId xmlns:p14="http://schemas.microsoft.com/office/powerpoint/2010/main" val="375084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06D1D-1A6D-4588-A96A-39FDF9CA4E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174841-8EA4-40AB-8FB7-E240C4FA40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6DFFBE-4484-431A-897C-D639A76A4686}"/>
              </a:ext>
            </a:extLst>
          </p:cNvPr>
          <p:cNvSpPr>
            <a:spLocks noGrp="1"/>
          </p:cNvSpPr>
          <p:nvPr>
            <p:ph type="dt" sz="half" idx="10"/>
          </p:nvPr>
        </p:nvSpPr>
        <p:spPr/>
        <p:txBody>
          <a:bodyPr/>
          <a:lstStyle/>
          <a:p>
            <a:fld id="{144317B8-A97D-4873-8F3F-69C40D4D56B8}" type="datetimeFigureOut">
              <a:rPr lang="en-IN" smtClean="0"/>
              <a:t>14-08-2020</a:t>
            </a:fld>
            <a:endParaRPr lang="en-IN"/>
          </a:p>
        </p:txBody>
      </p:sp>
      <p:sp>
        <p:nvSpPr>
          <p:cNvPr id="5" name="Footer Placeholder 4">
            <a:extLst>
              <a:ext uri="{FF2B5EF4-FFF2-40B4-BE49-F238E27FC236}">
                <a16:creationId xmlns:a16="http://schemas.microsoft.com/office/drawing/2014/main" id="{53A46899-EA34-46BC-94B2-50A0B9676C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C597CA-F930-42A9-A963-E9723F9A5B7A}"/>
              </a:ext>
            </a:extLst>
          </p:cNvPr>
          <p:cNvSpPr>
            <a:spLocks noGrp="1"/>
          </p:cNvSpPr>
          <p:nvPr>
            <p:ph type="sldNum" sz="quarter" idx="12"/>
          </p:nvPr>
        </p:nvSpPr>
        <p:spPr/>
        <p:txBody>
          <a:bodyPr/>
          <a:lstStyle/>
          <a:p>
            <a:fld id="{72E16342-7137-43A2-A2F4-DB0A9B46E889}" type="slidenum">
              <a:rPr lang="en-IN" smtClean="0"/>
              <a:t>‹#›</a:t>
            </a:fld>
            <a:endParaRPr lang="en-IN"/>
          </a:p>
        </p:txBody>
      </p:sp>
    </p:spTree>
    <p:extLst>
      <p:ext uri="{BB962C8B-B14F-4D97-AF65-F5344CB8AC3E}">
        <p14:creationId xmlns:p14="http://schemas.microsoft.com/office/powerpoint/2010/main" val="1512794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6C6DA-F0DF-411B-8848-45D087030D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C86651C-45D4-4C55-9546-F9130BF226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FC2493-B421-4B35-ACE3-F7C61AFAD082}"/>
              </a:ext>
            </a:extLst>
          </p:cNvPr>
          <p:cNvSpPr>
            <a:spLocks noGrp="1"/>
          </p:cNvSpPr>
          <p:nvPr>
            <p:ph type="dt" sz="half" idx="10"/>
          </p:nvPr>
        </p:nvSpPr>
        <p:spPr/>
        <p:txBody>
          <a:bodyPr/>
          <a:lstStyle/>
          <a:p>
            <a:fld id="{144317B8-A97D-4873-8F3F-69C40D4D56B8}" type="datetimeFigureOut">
              <a:rPr lang="en-IN" smtClean="0"/>
              <a:t>14-08-2020</a:t>
            </a:fld>
            <a:endParaRPr lang="en-IN"/>
          </a:p>
        </p:txBody>
      </p:sp>
      <p:sp>
        <p:nvSpPr>
          <p:cNvPr id="5" name="Footer Placeholder 4">
            <a:extLst>
              <a:ext uri="{FF2B5EF4-FFF2-40B4-BE49-F238E27FC236}">
                <a16:creationId xmlns:a16="http://schemas.microsoft.com/office/drawing/2014/main" id="{7B3135ED-BF29-4B79-852F-5D288DDB67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D7D024-20C7-4CF1-A16F-48DF92398E9B}"/>
              </a:ext>
            </a:extLst>
          </p:cNvPr>
          <p:cNvSpPr>
            <a:spLocks noGrp="1"/>
          </p:cNvSpPr>
          <p:nvPr>
            <p:ph type="sldNum" sz="quarter" idx="12"/>
          </p:nvPr>
        </p:nvSpPr>
        <p:spPr/>
        <p:txBody>
          <a:bodyPr/>
          <a:lstStyle/>
          <a:p>
            <a:fld id="{72E16342-7137-43A2-A2F4-DB0A9B46E889}" type="slidenum">
              <a:rPr lang="en-IN" smtClean="0"/>
              <a:t>‹#›</a:t>
            </a:fld>
            <a:endParaRPr lang="en-IN"/>
          </a:p>
        </p:txBody>
      </p:sp>
    </p:spTree>
    <p:extLst>
      <p:ext uri="{BB962C8B-B14F-4D97-AF65-F5344CB8AC3E}">
        <p14:creationId xmlns:p14="http://schemas.microsoft.com/office/powerpoint/2010/main" val="696980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9B854-7D45-4964-915E-3BA6F0EDFD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D3A4E3-7552-4C8B-B6F9-6330779F7B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0BA840-6B8A-40C6-A298-363D2464EE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E579A13-DDE5-4CE0-83B0-9EDFD9EBA451}"/>
              </a:ext>
            </a:extLst>
          </p:cNvPr>
          <p:cNvSpPr>
            <a:spLocks noGrp="1"/>
          </p:cNvSpPr>
          <p:nvPr>
            <p:ph type="dt" sz="half" idx="10"/>
          </p:nvPr>
        </p:nvSpPr>
        <p:spPr/>
        <p:txBody>
          <a:bodyPr/>
          <a:lstStyle/>
          <a:p>
            <a:fld id="{144317B8-A97D-4873-8F3F-69C40D4D56B8}" type="datetimeFigureOut">
              <a:rPr lang="en-IN" smtClean="0"/>
              <a:t>14-08-2020</a:t>
            </a:fld>
            <a:endParaRPr lang="en-IN"/>
          </a:p>
        </p:txBody>
      </p:sp>
      <p:sp>
        <p:nvSpPr>
          <p:cNvPr id="6" name="Footer Placeholder 5">
            <a:extLst>
              <a:ext uri="{FF2B5EF4-FFF2-40B4-BE49-F238E27FC236}">
                <a16:creationId xmlns:a16="http://schemas.microsoft.com/office/drawing/2014/main" id="{0AAF3ADA-E9B7-4D2D-A0ED-CA33041A8A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9D5FC6-A416-4F76-BB8A-4C2A704BDCF8}"/>
              </a:ext>
            </a:extLst>
          </p:cNvPr>
          <p:cNvSpPr>
            <a:spLocks noGrp="1"/>
          </p:cNvSpPr>
          <p:nvPr>
            <p:ph type="sldNum" sz="quarter" idx="12"/>
          </p:nvPr>
        </p:nvSpPr>
        <p:spPr/>
        <p:txBody>
          <a:bodyPr/>
          <a:lstStyle/>
          <a:p>
            <a:fld id="{72E16342-7137-43A2-A2F4-DB0A9B46E889}" type="slidenum">
              <a:rPr lang="en-IN" smtClean="0"/>
              <a:t>‹#›</a:t>
            </a:fld>
            <a:endParaRPr lang="en-IN"/>
          </a:p>
        </p:txBody>
      </p:sp>
    </p:spTree>
    <p:extLst>
      <p:ext uri="{BB962C8B-B14F-4D97-AF65-F5344CB8AC3E}">
        <p14:creationId xmlns:p14="http://schemas.microsoft.com/office/powerpoint/2010/main" val="2545458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CA0A7-A930-431B-8D73-6293BD09F4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5BC42F-6942-4F5C-AACF-DED9A46496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C18FA2-AA14-4C82-90FE-DD2A775EAF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C96E7F7-88C2-4B6C-9C5D-3AF797DD0B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BBB712-B70A-4C15-BFC1-7000B8B9E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326B8A8-6DD5-4E19-886C-49CA25899861}"/>
              </a:ext>
            </a:extLst>
          </p:cNvPr>
          <p:cNvSpPr>
            <a:spLocks noGrp="1"/>
          </p:cNvSpPr>
          <p:nvPr>
            <p:ph type="dt" sz="half" idx="10"/>
          </p:nvPr>
        </p:nvSpPr>
        <p:spPr/>
        <p:txBody>
          <a:bodyPr/>
          <a:lstStyle/>
          <a:p>
            <a:fld id="{144317B8-A97D-4873-8F3F-69C40D4D56B8}" type="datetimeFigureOut">
              <a:rPr lang="en-IN" smtClean="0"/>
              <a:t>14-08-2020</a:t>
            </a:fld>
            <a:endParaRPr lang="en-IN"/>
          </a:p>
        </p:txBody>
      </p:sp>
      <p:sp>
        <p:nvSpPr>
          <p:cNvPr id="8" name="Footer Placeholder 7">
            <a:extLst>
              <a:ext uri="{FF2B5EF4-FFF2-40B4-BE49-F238E27FC236}">
                <a16:creationId xmlns:a16="http://schemas.microsoft.com/office/drawing/2014/main" id="{560B3A25-B535-433D-8218-07EA6BD9A42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ACD1A0-8441-4020-AB71-01656BC3CA4F}"/>
              </a:ext>
            </a:extLst>
          </p:cNvPr>
          <p:cNvSpPr>
            <a:spLocks noGrp="1"/>
          </p:cNvSpPr>
          <p:nvPr>
            <p:ph type="sldNum" sz="quarter" idx="12"/>
          </p:nvPr>
        </p:nvSpPr>
        <p:spPr/>
        <p:txBody>
          <a:bodyPr/>
          <a:lstStyle/>
          <a:p>
            <a:fld id="{72E16342-7137-43A2-A2F4-DB0A9B46E889}" type="slidenum">
              <a:rPr lang="en-IN" smtClean="0"/>
              <a:t>‹#›</a:t>
            </a:fld>
            <a:endParaRPr lang="en-IN"/>
          </a:p>
        </p:txBody>
      </p:sp>
    </p:spTree>
    <p:extLst>
      <p:ext uri="{BB962C8B-B14F-4D97-AF65-F5344CB8AC3E}">
        <p14:creationId xmlns:p14="http://schemas.microsoft.com/office/powerpoint/2010/main" val="2897802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5B7F-E594-4D47-A99A-D7EC0F7D5C8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4DC216A-01C1-4BCA-8391-73F6CCE648D1}"/>
              </a:ext>
            </a:extLst>
          </p:cNvPr>
          <p:cNvSpPr>
            <a:spLocks noGrp="1"/>
          </p:cNvSpPr>
          <p:nvPr>
            <p:ph type="dt" sz="half" idx="10"/>
          </p:nvPr>
        </p:nvSpPr>
        <p:spPr/>
        <p:txBody>
          <a:bodyPr/>
          <a:lstStyle/>
          <a:p>
            <a:fld id="{144317B8-A97D-4873-8F3F-69C40D4D56B8}" type="datetimeFigureOut">
              <a:rPr lang="en-IN" smtClean="0"/>
              <a:t>14-08-2020</a:t>
            </a:fld>
            <a:endParaRPr lang="en-IN"/>
          </a:p>
        </p:txBody>
      </p:sp>
      <p:sp>
        <p:nvSpPr>
          <p:cNvPr id="4" name="Footer Placeholder 3">
            <a:extLst>
              <a:ext uri="{FF2B5EF4-FFF2-40B4-BE49-F238E27FC236}">
                <a16:creationId xmlns:a16="http://schemas.microsoft.com/office/drawing/2014/main" id="{C7576CD9-9198-48DF-B5F9-E64978747EA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D44EEF-4E8E-468E-BB25-06038CB79327}"/>
              </a:ext>
            </a:extLst>
          </p:cNvPr>
          <p:cNvSpPr>
            <a:spLocks noGrp="1"/>
          </p:cNvSpPr>
          <p:nvPr>
            <p:ph type="sldNum" sz="quarter" idx="12"/>
          </p:nvPr>
        </p:nvSpPr>
        <p:spPr/>
        <p:txBody>
          <a:bodyPr/>
          <a:lstStyle/>
          <a:p>
            <a:fld id="{72E16342-7137-43A2-A2F4-DB0A9B46E889}" type="slidenum">
              <a:rPr lang="en-IN" smtClean="0"/>
              <a:t>‹#›</a:t>
            </a:fld>
            <a:endParaRPr lang="en-IN"/>
          </a:p>
        </p:txBody>
      </p:sp>
    </p:spTree>
    <p:extLst>
      <p:ext uri="{BB962C8B-B14F-4D97-AF65-F5344CB8AC3E}">
        <p14:creationId xmlns:p14="http://schemas.microsoft.com/office/powerpoint/2010/main" val="2228039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FF5173-4094-4C96-AD74-B68344B7C208}"/>
              </a:ext>
            </a:extLst>
          </p:cNvPr>
          <p:cNvSpPr>
            <a:spLocks noGrp="1"/>
          </p:cNvSpPr>
          <p:nvPr>
            <p:ph type="dt" sz="half" idx="10"/>
          </p:nvPr>
        </p:nvSpPr>
        <p:spPr/>
        <p:txBody>
          <a:bodyPr/>
          <a:lstStyle/>
          <a:p>
            <a:fld id="{144317B8-A97D-4873-8F3F-69C40D4D56B8}" type="datetimeFigureOut">
              <a:rPr lang="en-IN" smtClean="0"/>
              <a:t>14-08-2020</a:t>
            </a:fld>
            <a:endParaRPr lang="en-IN"/>
          </a:p>
        </p:txBody>
      </p:sp>
      <p:sp>
        <p:nvSpPr>
          <p:cNvPr id="3" name="Footer Placeholder 2">
            <a:extLst>
              <a:ext uri="{FF2B5EF4-FFF2-40B4-BE49-F238E27FC236}">
                <a16:creationId xmlns:a16="http://schemas.microsoft.com/office/drawing/2014/main" id="{E3DB31F0-5079-4D95-9DC3-BFFDEF1720C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F24600-C48E-4608-9604-88F3567122B1}"/>
              </a:ext>
            </a:extLst>
          </p:cNvPr>
          <p:cNvSpPr>
            <a:spLocks noGrp="1"/>
          </p:cNvSpPr>
          <p:nvPr>
            <p:ph type="sldNum" sz="quarter" idx="12"/>
          </p:nvPr>
        </p:nvSpPr>
        <p:spPr/>
        <p:txBody>
          <a:bodyPr/>
          <a:lstStyle/>
          <a:p>
            <a:fld id="{72E16342-7137-43A2-A2F4-DB0A9B46E889}" type="slidenum">
              <a:rPr lang="en-IN" smtClean="0"/>
              <a:t>‹#›</a:t>
            </a:fld>
            <a:endParaRPr lang="en-IN"/>
          </a:p>
        </p:txBody>
      </p:sp>
    </p:spTree>
    <p:extLst>
      <p:ext uri="{BB962C8B-B14F-4D97-AF65-F5344CB8AC3E}">
        <p14:creationId xmlns:p14="http://schemas.microsoft.com/office/powerpoint/2010/main" val="4071847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0463E-BAE1-4E37-A124-42998B7C7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991C879-0A4A-413B-808F-6545D1FC6D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E88886-468E-433C-916F-3D1B36AC8F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5457A7-80C1-4F31-B5A9-E5F96B38F21A}"/>
              </a:ext>
            </a:extLst>
          </p:cNvPr>
          <p:cNvSpPr>
            <a:spLocks noGrp="1"/>
          </p:cNvSpPr>
          <p:nvPr>
            <p:ph type="dt" sz="half" idx="10"/>
          </p:nvPr>
        </p:nvSpPr>
        <p:spPr/>
        <p:txBody>
          <a:bodyPr/>
          <a:lstStyle/>
          <a:p>
            <a:fld id="{144317B8-A97D-4873-8F3F-69C40D4D56B8}" type="datetimeFigureOut">
              <a:rPr lang="en-IN" smtClean="0"/>
              <a:t>14-08-2020</a:t>
            </a:fld>
            <a:endParaRPr lang="en-IN"/>
          </a:p>
        </p:txBody>
      </p:sp>
      <p:sp>
        <p:nvSpPr>
          <p:cNvPr id="6" name="Footer Placeholder 5">
            <a:extLst>
              <a:ext uri="{FF2B5EF4-FFF2-40B4-BE49-F238E27FC236}">
                <a16:creationId xmlns:a16="http://schemas.microsoft.com/office/drawing/2014/main" id="{F13BF369-1738-41F6-B130-B039F7C8E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357D74-FC03-41F8-BE9C-8CCE227A39B9}"/>
              </a:ext>
            </a:extLst>
          </p:cNvPr>
          <p:cNvSpPr>
            <a:spLocks noGrp="1"/>
          </p:cNvSpPr>
          <p:nvPr>
            <p:ph type="sldNum" sz="quarter" idx="12"/>
          </p:nvPr>
        </p:nvSpPr>
        <p:spPr/>
        <p:txBody>
          <a:bodyPr/>
          <a:lstStyle/>
          <a:p>
            <a:fld id="{72E16342-7137-43A2-A2F4-DB0A9B46E889}" type="slidenum">
              <a:rPr lang="en-IN" smtClean="0"/>
              <a:t>‹#›</a:t>
            </a:fld>
            <a:endParaRPr lang="en-IN"/>
          </a:p>
        </p:txBody>
      </p:sp>
    </p:spTree>
    <p:extLst>
      <p:ext uri="{BB962C8B-B14F-4D97-AF65-F5344CB8AC3E}">
        <p14:creationId xmlns:p14="http://schemas.microsoft.com/office/powerpoint/2010/main" val="1897166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7D23-24C1-4FC5-A3FC-B8938C4B05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202652-2AD5-4AE8-8BC5-4BCE247EAB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E97E6D-F195-459E-9A69-B5B8589F1D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82732C-FDC3-451B-97A6-3A5577B22978}"/>
              </a:ext>
            </a:extLst>
          </p:cNvPr>
          <p:cNvSpPr>
            <a:spLocks noGrp="1"/>
          </p:cNvSpPr>
          <p:nvPr>
            <p:ph type="dt" sz="half" idx="10"/>
          </p:nvPr>
        </p:nvSpPr>
        <p:spPr/>
        <p:txBody>
          <a:bodyPr/>
          <a:lstStyle/>
          <a:p>
            <a:fld id="{144317B8-A97D-4873-8F3F-69C40D4D56B8}" type="datetimeFigureOut">
              <a:rPr lang="en-IN" smtClean="0"/>
              <a:t>14-08-2020</a:t>
            </a:fld>
            <a:endParaRPr lang="en-IN"/>
          </a:p>
        </p:txBody>
      </p:sp>
      <p:sp>
        <p:nvSpPr>
          <p:cNvPr id="6" name="Footer Placeholder 5">
            <a:extLst>
              <a:ext uri="{FF2B5EF4-FFF2-40B4-BE49-F238E27FC236}">
                <a16:creationId xmlns:a16="http://schemas.microsoft.com/office/drawing/2014/main" id="{30422747-C042-4012-AA8A-914DFF3D40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0EA01A-7D0C-4AC8-8464-4589F82C70B0}"/>
              </a:ext>
            </a:extLst>
          </p:cNvPr>
          <p:cNvSpPr>
            <a:spLocks noGrp="1"/>
          </p:cNvSpPr>
          <p:nvPr>
            <p:ph type="sldNum" sz="quarter" idx="12"/>
          </p:nvPr>
        </p:nvSpPr>
        <p:spPr/>
        <p:txBody>
          <a:bodyPr/>
          <a:lstStyle/>
          <a:p>
            <a:fld id="{72E16342-7137-43A2-A2F4-DB0A9B46E889}" type="slidenum">
              <a:rPr lang="en-IN" smtClean="0"/>
              <a:t>‹#›</a:t>
            </a:fld>
            <a:endParaRPr lang="en-IN"/>
          </a:p>
        </p:txBody>
      </p:sp>
    </p:spTree>
    <p:extLst>
      <p:ext uri="{BB962C8B-B14F-4D97-AF65-F5344CB8AC3E}">
        <p14:creationId xmlns:p14="http://schemas.microsoft.com/office/powerpoint/2010/main" val="2366956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27C1F3-9F10-4575-8447-5604726DAB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A739E0-D6EE-4CF1-A7BB-AFC3692A3B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E051A2-F871-4A7D-BD06-AA4741B657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4317B8-A97D-4873-8F3F-69C40D4D56B8}" type="datetimeFigureOut">
              <a:rPr lang="en-IN" smtClean="0"/>
              <a:t>14-08-2020</a:t>
            </a:fld>
            <a:endParaRPr lang="en-IN"/>
          </a:p>
        </p:txBody>
      </p:sp>
      <p:sp>
        <p:nvSpPr>
          <p:cNvPr id="5" name="Footer Placeholder 4">
            <a:extLst>
              <a:ext uri="{FF2B5EF4-FFF2-40B4-BE49-F238E27FC236}">
                <a16:creationId xmlns:a16="http://schemas.microsoft.com/office/drawing/2014/main" id="{B1F9CE64-4AB7-4937-8F0B-EF3CE34AD4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E8E7EEF-218A-4CE5-BA8E-90E0247329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E16342-7137-43A2-A2F4-DB0A9B46E889}" type="slidenum">
              <a:rPr lang="en-IN" smtClean="0"/>
              <a:t>‹#›</a:t>
            </a:fld>
            <a:endParaRPr lang="en-IN"/>
          </a:p>
        </p:txBody>
      </p:sp>
    </p:spTree>
    <p:extLst>
      <p:ext uri="{BB962C8B-B14F-4D97-AF65-F5344CB8AC3E}">
        <p14:creationId xmlns:p14="http://schemas.microsoft.com/office/powerpoint/2010/main" val="3152950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B98DE-F6BF-485D-BAA1-F068D7EE0BAF}"/>
              </a:ext>
            </a:extLst>
          </p:cNvPr>
          <p:cNvSpPr>
            <a:spLocks noGrp="1"/>
          </p:cNvSpPr>
          <p:nvPr>
            <p:ph type="ctrTitle"/>
          </p:nvPr>
        </p:nvSpPr>
        <p:spPr/>
        <p:txBody>
          <a:bodyPr>
            <a:normAutofit/>
          </a:bodyPr>
          <a:lstStyle/>
          <a:p>
            <a:r>
              <a:rPr lang="en-IN" sz="4800" b="1" dirty="0"/>
              <a:t>Audio Processing with Deep Learning</a:t>
            </a:r>
          </a:p>
        </p:txBody>
      </p:sp>
      <p:sp>
        <p:nvSpPr>
          <p:cNvPr id="3" name="Subtitle 2">
            <a:extLst>
              <a:ext uri="{FF2B5EF4-FFF2-40B4-BE49-F238E27FC236}">
                <a16:creationId xmlns:a16="http://schemas.microsoft.com/office/drawing/2014/main" id="{0D764879-F137-48DA-9AED-4EDE574ECEC1}"/>
              </a:ext>
            </a:extLst>
          </p:cNvPr>
          <p:cNvSpPr>
            <a:spLocks noGrp="1"/>
          </p:cNvSpPr>
          <p:nvPr>
            <p:ph type="subTitle" idx="1"/>
          </p:nvPr>
        </p:nvSpPr>
        <p:spPr/>
        <p:txBody>
          <a:bodyPr>
            <a:normAutofit/>
          </a:bodyPr>
          <a:lstStyle/>
          <a:p>
            <a:r>
              <a:rPr lang="en-IN" sz="2800" b="1" dirty="0"/>
              <a:t>Group No. 1</a:t>
            </a:r>
          </a:p>
          <a:p>
            <a:r>
              <a:rPr lang="en-IN" sz="1800" dirty="0"/>
              <a:t>Omkar Kadam</a:t>
            </a:r>
          </a:p>
          <a:p>
            <a:r>
              <a:rPr lang="en-IN" sz="1800" dirty="0"/>
              <a:t>Alvyn Abranches</a:t>
            </a:r>
          </a:p>
          <a:p>
            <a:r>
              <a:rPr lang="en-IN" sz="1800" dirty="0"/>
              <a:t>Dharamveer Rana</a:t>
            </a:r>
            <a:endParaRPr lang="en-IN" dirty="0"/>
          </a:p>
        </p:txBody>
      </p:sp>
    </p:spTree>
    <p:extLst>
      <p:ext uri="{BB962C8B-B14F-4D97-AF65-F5344CB8AC3E}">
        <p14:creationId xmlns:p14="http://schemas.microsoft.com/office/powerpoint/2010/main" val="1033973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B4957-ABF1-4172-BCF3-896723AB4362}"/>
              </a:ext>
            </a:extLst>
          </p:cNvPr>
          <p:cNvSpPr>
            <a:spLocks noGrp="1"/>
          </p:cNvSpPr>
          <p:nvPr>
            <p:ph type="title"/>
          </p:nvPr>
        </p:nvSpPr>
        <p:spPr/>
        <p:txBody>
          <a:bodyPr/>
          <a:lstStyle/>
          <a:p>
            <a:r>
              <a:rPr lang="en-US" dirty="0"/>
              <a:t>Plan towards completion</a:t>
            </a:r>
            <a:endParaRPr lang="en-IN" dirty="0"/>
          </a:p>
        </p:txBody>
      </p:sp>
      <p:graphicFrame>
        <p:nvGraphicFramePr>
          <p:cNvPr id="4" name="Table 4">
            <a:extLst>
              <a:ext uri="{FF2B5EF4-FFF2-40B4-BE49-F238E27FC236}">
                <a16:creationId xmlns:a16="http://schemas.microsoft.com/office/drawing/2014/main" id="{8FC73F51-F1DF-475D-9A3B-28689AF20C5E}"/>
              </a:ext>
            </a:extLst>
          </p:cNvPr>
          <p:cNvGraphicFramePr>
            <a:graphicFrameLocks noGrp="1"/>
          </p:cNvGraphicFramePr>
          <p:nvPr>
            <p:ph idx="1"/>
            <p:extLst>
              <p:ext uri="{D42A27DB-BD31-4B8C-83A1-F6EECF244321}">
                <p14:modId xmlns:p14="http://schemas.microsoft.com/office/powerpoint/2010/main" val="2905021838"/>
              </p:ext>
            </p:extLst>
          </p:nvPr>
        </p:nvGraphicFramePr>
        <p:xfrm>
          <a:off x="838200" y="1825625"/>
          <a:ext cx="9938658" cy="4892510"/>
        </p:xfrm>
        <a:graphic>
          <a:graphicData uri="http://schemas.openxmlformats.org/drawingml/2006/table">
            <a:tbl>
              <a:tblPr firstRow="1" bandRow="1">
                <a:tableStyleId>{5C22544A-7EE6-4342-B048-85BDC9FD1C3A}</a:tableStyleId>
              </a:tblPr>
              <a:tblGrid>
                <a:gridCol w="4116355">
                  <a:extLst>
                    <a:ext uri="{9D8B030D-6E8A-4147-A177-3AD203B41FA5}">
                      <a16:colId xmlns:a16="http://schemas.microsoft.com/office/drawing/2014/main" val="1780820185"/>
                    </a:ext>
                  </a:extLst>
                </a:gridCol>
                <a:gridCol w="5822303">
                  <a:extLst>
                    <a:ext uri="{9D8B030D-6E8A-4147-A177-3AD203B41FA5}">
                      <a16:colId xmlns:a16="http://schemas.microsoft.com/office/drawing/2014/main" val="2636393589"/>
                    </a:ext>
                  </a:extLst>
                </a:gridCol>
              </a:tblGrid>
              <a:tr h="740758">
                <a:tc>
                  <a:txBody>
                    <a:bodyPr/>
                    <a:lstStyle/>
                    <a:p>
                      <a:r>
                        <a:rPr lang="en-US" dirty="0"/>
                        <a:t>Week</a:t>
                      </a:r>
                      <a:endParaRPr lang="en-IN" dirty="0"/>
                    </a:p>
                  </a:txBody>
                  <a:tcPr/>
                </a:tc>
                <a:tc>
                  <a:txBody>
                    <a:bodyPr/>
                    <a:lstStyle/>
                    <a:p>
                      <a:r>
                        <a:rPr lang="en-US" dirty="0"/>
                        <a:t>Activities planned</a:t>
                      </a:r>
                      <a:endParaRPr lang="en-IN" dirty="0"/>
                    </a:p>
                  </a:txBody>
                  <a:tcPr/>
                </a:tc>
                <a:extLst>
                  <a:ext uri="{0D108BD9-81ED-4DB2-BD59-A6C34878D82A}">
                    <a16:rowId xmlns:a16="http://schemas.microsoft.com/office/drawing/2014/main" val="1210554664"/>
                  </a:ext>
                </a:extLst>
              </a:tr>
              <a:tr h="740758">
                <a:tc>
                  <a:txBody>
                    <a:bodyPr/>
                    <a:lstStyle/>
                    <a:p>
                      <a:r>
                        <a:rPr lang="en-US" dirty="0"/>
                        <a:t>17-23 Aug</a:t>
                      </a:r>
                      <a:endParaRPr lang="en-IN" dirty="0"/>
                    </a:p>
                  </a:txBody>
                  <a:tcPr/>
                </a:tc>
                <a:tc>
                  <a:txBody>
                    <a:bodyPr/>
                    <a:lstStyle/>
                    <a:p>
                      <a:r>
                        <a:rPr lang="en-US" dirty="0"/>
                        <a:t>We will make the classifier for our dataset and then will try to move to </a:t>
                      </a:r>
                      <a:r>
                        <a:rPr lang="en-US" dirty="0" err="1"/>
                        <a:t>PyTorch</a:t>
                      </a:r>
                      <a:r>
                        <a:rPr lang="en-US" dirty="0"/>
                        <a:t> library so that we can overcome with some disadvantages of </a:t>
                      </a:r>
                      <a:r>
                        <a:rPr lang="en-US" dirty="0" err="1"/>
                        <a:t>Keras</a:t>
                      </a:r>
                      <a:r>
                        <a:rPr lang="en-US" dirty="0"/>
                        <a:t>. We would download more data so that we can get perfect classification.</a:t>
                      </a:r>
                      <a:endParaRPr lang="en-IN" dirty="0"/>
                    </a:p>
                  </a:txBody>
                  <a:tcPr/>
                </a:tc>
                <a:extLst>
                  <a:ext uri="{0D108BD9-81ED-4DB2-BD59-A6C34878D82A}">
                    <a16:rowId xmlns:a16="http://schemas.microsoft.com/office/drawing/2014/main" val="279518735"/>
                  </a:ext>
                </a:extLst>
              </a:tr>
              <a:tr h="740758">
                <a:tc>
                  <a:txBody>
                    <a:bodyPr/>
                    <a:lstStyle/>
                    <a:p>
                      <a:r>
                        <a:rPr lang="en-US" dirty="0"/>
                        <a:t>24-30 Aug</a:t>
                      </a:r>
                      <a:endParaRPr lang="en-IN" dirty="0"/>
                    </a:p>
                  </a:txBody>
                  <a:tcPr/>
                </a:tc>
                <a:tc>
                  <a:txBody>
                    <a:bodyPr/>
                    <a:lstStyle/>
                    <a:p>
                      <a:endParaRPr lang="en-IN" dirty="0"/>
                    </a:p>
                  </a:txBody>
                  <a:tcPr/>
                </a:tc>
                <a:extLst>
                  <a:ext uri="{0D108BD9-81ED-4DB2-BD59-A6C34878D82A}">
                    <a16:rowId xmlns:a16="http://schemas.microsoft.com/office/drawing/2014/main" val="2530345160"/>
                  </a:ext>
                </a:extLst>
              </a:tr>
              <a:tr h="740758">
                <a:tc>
                  <a:txBody>
                    <a:bodyPr/>
                    <a:lstStyle/>
                    <a:p>
                      <a:r>
                        <a:rPr lang="en-US" dirty="0"/>
                        <a:t>31Aug-6Sep</a:t>
                      </a:r>
                      <a:endParaRPr lang="en-IN" dirty="0"/>
                    </a:p>
                  </a:txBody>
                  <a:tcPr/>
                </a:tc>
                <a:tc>
                  <a:txBody>
                    <a:bodyPr/>
                    <a:lstStyle/>
                    <a:p>
                      <a:endParaRPr lang="en-IN" dirty="0"/>
                    </a:p>
                  </a:txBody>
                  <a:tcPr/>
                </a:tc>
                <a:extLst>
                  <a:ext uri="{0D108BD9-81ED-4DB2-BD59-A6C34878D82A}">
                    <a16:rowId xmlns:a16="http://schemas.microsoft.com/office/drawing/2014/main" val="3856901649"/>
                  </a:ext>
                </a:extLst>
              </a:tr>
              <a:tr h="740758">
                <a:tc>
                  <a:txBody>
                    <a:bodyPr/>
                    <a:lstStyle/>
                    <a:p>
                      <a:r>
                        <a:rPr lang="en-US" dirty="0"/>
                        <a:t>7 – 13 Sep</a:t>
                      </a:r>
                    </a:p>
                  </a:txBody>
                  <a:tcPr/>
                </a:tc>
                <a:tc>
                  <a:txBody>
                    <a:bodyPr/>
                    <a:lstStyle/>
                    <a:p>
                      <a:endParaRPr lang="en-IN" dirty="0"/>
                    </a:p>
                  </a:txBody>
                  <a:tcPr/>
                </a:tc>
                <a:extLst>
                  <a:ext uri="{0D108BD9-81ED-4DB2-BD59-A6C34878D82A}">
                    <a16:rowId xmlns:a16="http://schemas.microsoft.com/office/drawing/2014/main" val="1324853467"/>
                  </a:ext>
                </a:extLst>
              </a:tr>
              <a:tr h="740758">
                <a:tc>
                  <a:txBody>
                    <a:bodyPr/>
                    <a:lstStyle/>
                    <a:p>
                      <a:r>
                        <a:rPr lang="en-US" dirty="0"/>
                        <a:t>………</a:t>
                      </a:r>
                      <a:endParaRPr lang="en-IN" dirty="0"/>
                    </a:p>
                  </a:txBody>
                  <a:tcPr/>
                </a:tc>
                <a:tc>
                  <a:txBody>
                    <a:bodyPr/>
                    <a:lstStyle/>
                    <a:p>
                      <a:r>
                        <a:rPr lang="en-US" dirty="0"/>
                        <a:t>………</a:t>
                      </a:r>
                      <a:endParaRPr lang="en-IN" dirty="0"/>
                    </a:p>
                  </a:txBody>
                  <a:tcPr/>
                </a:tc>
                <a:extLst>
                  <a:ext uri="{0D108BD9-81ED-4DB2-BD59-A6C34878D82A}">
                    <a16:rowId xmlns:a16="http://schemas.microsoft.com/office/drawing/2014/main" val="342536795"/>
                  </a:ext>
                </a:extLst>
              </a:tr>
            </a:tbl>
          </a:graphicData>
        </a:graphic>
      </p:graphicFrame>
    </p:spTree>
    <p:extLst>
      <p:ext uri="{BB962C8B-B14F-4D97-AF65-F5344CB8AC3E}">
        <p14:creationId xmlns:p14="http://schemas.microsoft.com/office/powerpoint/2010/main" val="1892238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030E0-250E-43AC-8735-6CA8D9F9BF0D}"/>
              </a:ext>
            </a:extLst>
          </p:cNvPr>
          <p:cNvSpPr>
            <a:spLocks noGrp="1"/>
          </p:cNvSpPr>
          <p:nvPr>
            <p:ph type="title"/>
          </p:nvPr>
        </p:nvSpPr>
        <p:spPr/>
        <p:txBody>
          <a:bodyPr/>
          <a:lstStyle/>
          <a:p>
            <a:r>
              <a:rPr lang="en-US" dirty="0"/>
              <a:t>Problem statement in 1 line</a:t>
            </a:r>
            <a:endParaRPr lang="en-IN" dirty="0"/>
          </a:p>
        </p:txBody>
      </p:sp>
      <p:sp>
        <p:nvSpPr>
          <p:cNvPr id="3" name="Content Placeholder 2">
            <a:extLst>
              <a:ext uri="{FF2B5EF4-FFF2-40B4-BE49-F238E27FC236}">
                <a16:creationId xmlns:a16="http://schemas.microsoft.com/office/drawing/2014/main" id="{F384B05C-5FDE-4541-97D6-D9824690C7A9}"/>
              </a:ext>
            </a:extLst>
          </p:cNvPr>
          <p:cNvSpPr>
            <a:spLocks noGrp="1"/>
          </p:cNvSpPr>
          <p:nvPr>
            <p:ph idx="1"/>
          </p:nvPr>
        </p:nvSpPr>
        <p:spPr>
          <a:xfrm>
            <a:off x="838200" y="1825625"/>
            <a:ext cx="10515600" cy="2102563"/>
          </a:xfrm>
        </p:spPr>
        <p:txBody>
          <a:bodyPr/>
          <a:lstStyle/>
          <a:p>
            <a:r>
              <a:rPr lang="en-US" dirty="0"/>
              <a:t>Problem statement description in 2-3 lines</a:t>
            </a:r>
          </a:p>
          <a:p>
            <a:pPr lvl="1"/>
            <a:r>
              <a:rPr lang="en-IN" dirty="0"/>
              <a:t>The problem statement is Audio Processing with Deep Learning. In this problem statement we will try to classify a music based on genre or language or on a singer (based on how we get the dataset).</a:t>
            </a:r>
          </a:p>
        </p:txBody>
      </p:sp>
      <p:sp>
        <p:nvSpPr>
          <p:cNvPr id="4" name="Content Placeholder 2">
            <a:extLst>
              <a:ext uri="{FF2B5EF4-FFF2-40B4-BE49-F238E27FC236}">
                <a16:creationId xmlns:a16="http://schemas.microsoft.com/office/drawing/2014/main" id="{DF783111-4718-4476-89A4-F4204B40B684}"/>
              </a:ext>
            </a:extLst>
          </p:cNvPr>
          <p:cNvSpPr txBox="1">
            <a:spLocks/>
          </p:cNvSpPr>
          <p:nvPr/>
        </p:nvSpPr>
        <p:spPr>
          <a:xfrm>
            <a:off x="943947" y="4081721"/>
            <a:ext cx="10515600" cy="2102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Names of team members</a:t>
            </a:r>
          </a:p>
          <a:p>
            <a:pPr lvl="1"/>
            <a:r>
              <a:rPr lang="en-IN" dirty="0"/>
              <a:t>Omkar Kadam</a:t>
            </a:r>
          </a:p>
          <a:p>
            <a:pPr lvl="1"/>
            <a:r>
              <a:rPr lang="en-IN" dirty="0"/>
              <a:t>Alvyn Abranches</a:t>
            </a:r>
          </a:p>
          <a:p>
            <a:pPr lvl="1"/>
            <a:r>
              <a:rPr lang="en-IN" dirty="0"/>
              <a:t>Dharamveer Rana</a:t>
            </a:r>
          </a:p>
        </p:txBody>
      </p:sp>
    </p:spTree>
    <p:extLst>
      <p:ext uri="{BB962C8B-B14F-4D97-AF65-F5344CB8AC3E}">
        <p14:creationId xmlns:p14="http://schemas.microsoft.com/office/powerpoint/2010/main" val="198115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F542D-77F0-41F6-9855-C610B3A2B5BD}"/>
              </a:ext>
            </a:extLst>
          </p:cNvPr>
          <p:cNvSpPr>
            <a:spLocks noGrp="1"/>
          </p:cNvSpPr>
          <p:nvPr>
            <p:ph type="title"/>
          </p:nvPr>
        </p:nvSpPr>
        <p:spPr/>
        <p:txBody>
          <a:bodyPr/>
          <a:lstStyle/>
          <a:p>
            <a:r>
              <a:rPr lang="en-US" dirty="0"/>
              <a:t>System scope</a:t>
            </a:r>
            <a:endParaRPr lang="en-IN" dirty="0"/>
          </a:p>
        </p:txBody>
      </p:sp>
      <p:sp>
        <p:nvSpPr>
          <p:cNvPr id="3" name="Content Placeholder 2">
            <a:extLst>
              <a:ext uri="{FF2B5EF4-FFF2-40B4-BE49-F238E27FC236}">
                <a16:creationId xmlns:a16="http://schemas.microsoft.com/office/drawing/2014/main" id="{53BBCD81-BAC6-4AFD-B197-D199E82DF71F}"/>
              </a:ext>
            </a:extLst>
          </p:cNvPr>
          <p:cNvSpPr>
            <a:spLocks noGrp="1"/>
          </p:cNvSpPr>
          <p:nvPr>
            <p:ph idx="1"/>
          </p:nvPr>
        </p:nvSpPr>
        <p:spPr>
          <a:xfrm>
            <a:off x="838200" y="1825624"/>
            <a:ext cx="10515600" cy="5032375"/>
          </a:xfrm>
        </p:spPr>
        <p:txBody>
          <a:bodyPr>
            <a:normAutofit lnSpcReduction="10000"/>
          </a:bodyPr>
          <a:lstStyle/>
          <a:p>
            <a:pPr marL="514350" indent="-514350">
              <a:buFont typeface="+mj-lt"/>
              <a:buAutoNum type="arabicPeriod"/>
            </a:pPr>
            <a:r>
              <a:rPr lang="en-US" dirty="0"/>
              <a:t>In-Scope</a:t>
            </a:r>
          </a:p>
          <a:p>
            <a:pPr marL="971550" lvl="1" indent="-514350">
              <a:buFont typeface="+mj-lt"/>
              <a:buAutoNum type="arabicPeriod"/>
            </a:pPr>
            <a:r>
              <a:rPr lang="en-US" dirty="0"/>
              <a:t>Music Classification as per language or genre.</a:t>
            </a:r>
          </a:p>
          <a:p>
            <a:pPr marL="971550" lvl="1" indent="-514350">
              <a:buFont typeface="+mj-lt"/>
              <a:buAutoNum type="arabicPeriod"/>
            </a:pPr>
            <a:r>
              <a:rPr lang="en-IN" dirty="0"/>
              <a:t>Music Generation</a:t>
            </a:r>
          </a:p>
          <a:p>
            <a:pPr marL="514350" indent="-514350">
              <a:buFont typeface="+mj-lt"/>
              <a:buAutoNum type="arabicPeriod"/>
            </a:pPr>
            <a:r>
              <a:rPr lang="en-IN" dirty="0"/>
              <a:t>Out of scope</a:t>
            </a:r>
          </a:p>
          <a:p>
            <a:pPr marL="971550" lvl="1" indent="-514350">
              <a:buFont typeface="+mj-lt"/>
              <a:buAutoNum type="arabicPeriod"/>
            </a:pPr>
            <a:r>
              <a:rPr lang="en-IN" dirty="0"/>
              <a:t>Removing the words from the music</a:t>
            </a:r>
          </a:p>
          <a:p>
            <a:pPr marL="971550" lvl="1" indent="-514350">
              <a:buFont typeface="+mj-lt"/>
              <a:buAutoNum type="arabicPeriod"/>
            </a:pPr>
            <a:r>
              <a:rPr lang="en-IN" dirty="0"/>
              <a:t>Removing noise from the music (if exists). We are only dealing with non-noisy data.</a:t>
            </a:r>
          </a:p>
          <a:p>
            <a:pPr marL="971550" lvl="1" indent="-514350">
              <a:buFont typeface="+mj-lt"/>
              <a:buAutoNum type="arabicPeriod"/>
            </a:pPr>
            <a:r>
              <a:rPr lang="en-IN" dirty="0"/>
              <a:t>Removing vocal from a song.</a:t>
            </a:r>
          </a:p>
          <a:p>
            <a:pPr marL="971550" lvl="1" indent="-514350">
              <a:buFont typeface="+mj-lt"/>
              <a:buAutoNum type="arabicPeriod"/>
            </a:pPr>
            <a:endParaRPr lang="en-IN" dirty="0"/>
          </a:p>
          <a:p>
            <a:pPr marL="514350" indent="-514350">
              <a:buFont typeface="+mj-lt"/>
              <a:buAutoNum type="arabicPeriod"/>
            </a:pPr>
            <a:r>
              <a:rPr lang="en-IN" dirty="0"/>
              <a:t>Assumptions</a:t>
            </a:r>
          </a:p>
          <a:p>
            <a:pPr marL="971550" lvl="1" indent="-514350">
              <a:buFont typeface="+mj-lt"/>
              <a:buAutoNum type="arabicPeriod"/>
            </a:pPr>
            <a:r>
              <a:rPr lang="en-IN" dirty="0"/>
              <a:t>The music will be overall calculated that it has no noise in it, i.e. that it has no audience sound or auditorium feedback.</a:t>
            </a:r>
          </a:p>
          <a:p>
            <a:pPr marL="971550" lvl="1" indent="-514350">
              <a:buFont typeface="+mj-lt"/>
              <a:buAutoNum type="arabicPeriod"/>
            </a:pPr>
            <a:r>
              <a:rPr lang="en-IN" dirty="0"/>
              <a:t>The music is considered to be having no vocals.</a:t>
            </a:r>
          </a:p>
          <a:p>
            <a:pPr marL="0" indent="0">
              <a:buNone/>
            </a:pPr>
            <a:endParaRPr lang="en-IN" dirty="0"/>
          </a:p>
          <a:p>
            <a:pPr marL="514350" indent="-514350">
              <a:buFont typeface="+mj-lt"/>
              <a:buAutoNum type="arabicPeriod"/>
            </a:pPr>
            <a:endParaRPr lang="en-US" dirty="0"/>
          </a:p>
        </p:txBody>
      </p:sp>
    </p:spTree>
    <p:extLst>
      <p:ext uri="{BB962C8B-B14F-4D97-AF65-F5344CB8AC3E}">
        <p14:creationId xmlns:p14="http://schemas.microsoft.com/office/powerpoint/2010/main" val="402248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F257C-67F6-4B75-B5C4-EBA888B0E9AF}"/>
              </a:ext>
            </a:extLst>
          </p:cNvPr>
          <p:cNvSpPr>
            <a:spLocks noGrp="1"/>
          </p:cNvSpPr>
          <p:nvPr>
            <p:ph type="title"/>
          </p:nvPr>
        </p:nvSpPr>
        <p:spPr/>
        <p:txBody>
          <a:bodyPr/>
          <a:lstStyle/>
          <a:p>
            <a:r>
              <a:rPr lang="en-US" dirty="0"/>
              <a:t>Motivation and Application</a:t>
            </a:r>
            <a:endParaRPr lang="en-IN" dirty="0"/>
          </a:p>
        </p:txBody>
      </p:sp>
      <p:sp>
        <p:nvSpPr>
          <p:cNvPr id="3" name="Content Placeholder 2">
            <a:extLst>
              <a:ext uri="{FF2B5EF4-FFF2-40B4-BE49-F238E27FC236}">
                <a16:creationId xmlns:a16="http://schemas.microsoft.com/office/drawing/2014/main" id="{2EC223A9-EFB5-4381-8472-32FE4D0C8B28}"/>
              </a:ext>
            </a:extLst>
          </p:cNvPr>
          <p:cNvSpPr>
            <a:spLocks noGrp="1"/>
          </p:cNvSpPr>
          <p:nvPr>
            <p:ph idx="1"/>
          </p:nvPr>
        </p:nvSpPr>
        <p:spPr/>
        <p:txBody>
          <a:bodyPr/>
          <a:lstStyle/>
          <a:p>
            <a:r>
              <a:rPr lang="en-US" dirty="0"/>
              <a:t>Motivation behind selecting this project</a:t>
            </a:r>
          </a:p>
          <a:p>
            <a:pPr lvl="1"/>
            <a:r>
              <a:rPr lang="en-US" dirty="0"/>
              <a:t>In the current situation there are many singers who try to make music but because of the instruments required for the music they aren’t able to record these, hence we are trying to provide an interface to them to generate a music of their choice.</a:t>
            </a:r>
          </a:p>
          <a:p>
            <a:endParaRPr lang="en-US" dirty="0"/>
          </a:p>
          <a:p>
            <a:r>
              <a:rPr lang="en-US" dirty="0"/>
              <a:t>Application / Use of this system</a:t>
            </a:r>
          </a:p>
          <a:p>
            <a:pPr lvl="1"/>
            <a:r>
              <a:rPr lang="en-US" dirty="0"/>
              <a:t>Used in classifying and later on generating a music based on language or genre.</a:t>
            </a:r>
            <a:endParaRPr lang="en-IN" dirty="0"/>
          </a:p>
        </p:txBody>
      </p:sp>
    </p:spTree>
    <p:extLst>
      <p:ext uri="{BB962C8B-B14F-4D97-AF65-F5344CB8AC3E}">
        <p14:creationId xmlns:p14="http://schemas.microsoft.com/office/powerpoint/2010/main" val="3761869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80531-3568-4577-B036-B6010A9E5F30}"/>
              </a:ext>
            </a:extLst>
          </p:cNvPr>
          <p:cNvSpPr>
            <a:spLocks noGrp="1"/>
          </p:cNvSpPr>
          <p:nvPr>
            <p:ph type="title"/>
          </p:nvPr>
        </p:nvSpPr>
        <p:spPr/>
        <p:txBody>
          <a:bodyPr/>
          <a:lstStyle/>
          <a:p>
            <a:r>
              <a:rPr lang="en-US" dirty="0"/>
              <a:t>Study/Work</a:t>
            </a:r>
            <a:endParaRPr lang="en-IN" dirty="0"/>
          </a:p>
        </p:txBody>
      </p:sp>
      <p:sp>
        <p:nvSpPr>
          <p:cNvPr id="3" name="Content Placeholder 2">
            <a:extLst>
              <a:ext uri="{FF2B5EF4-FFF2-40B4-BE49-F238E27FC236}">
                <a16:creationId xmlns:a16="http://schemas.microsoft.com/office/drawing/2014/main" id="{70F300EB-573B-4C6F-833E-0DDD27EA79FA}"/>
              </a:ext>
            </a:extLst>
          </p:cNvPr>
          <p:cNvSpPr>
            <a:spLocks noGrp="1"/>
          </p:cNvSpPr>
          <p:nvPr>
            <p:ph idx="1"/>
          </p:nvPr>
        </p:nvSpPr>
        <p:spPr/>
        <p:txBody>
          <a:bodyPr/>
          <a:lstStyle/>
          <a:p>
            <a:r>
              <a:rPr lang="en-US" dirty="0"/>
              <a:t>What study or work has been done till now for this project &lt;explain in 4-6 lines what you did for past 1 month&gt;</a:t>
            </a:r>
          </a:p>
          <a:p>
            <a:pPr lvl="1"/>
            <a:r>
              <a:rPr lang="en-US" dirty="0"/>
              <a:t>Fundamental theory of Audio Processing was learnt and how to use it in our project.</a:t>
            </a:r>
          </a:p>
          <a:p>
            <a:pPr lvl="1"/>
            <a:r>
              <a:rPr lang="en-US" dirty="0"/>
              <a:t>Learnt how to use </a:t>
            </a:r>
            <a:r>
              <a:rPr lang="en-US" dirty="0" err="1"/>
              <a:t>librosa</a:t>
            </a:r>
            <a:r>
              <a:rPr lang="en-US" dirty="0"/>
              <a:t> library for audio processing with python.</a:t>
            </a:r>
          </a:p>
          <a:p>
            <a:pPr lvl="1"/>
            <a:r>
              <a:rPr lang="en-IN" dirty="0"/>
              <a:t>There was a POC done on words classifier where the data was a single word in a single audio and the classifier had to predict the which word the audio has.</a:t>
            </a:r>
          </a:p>
        </p:txBody>
      </p:sp>
    </p:spTree>
    <p:extLst>
      <p:ext uri="{BB962C8B-B14F-4D97-AF65-F5344CB8AC3E}">
        <p14:creationId xmlns:p14="http://schemas.microsoft.com/office/powerpoint/2010/main" val="1652259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D4CED-1094-48F5-A74E-343483F806E1}"/>
              </a:ext>
            </a:extLst>
          </p:cNvPr>
          <p:cNvSpPr>
            <a:spLocks noGrp="1"/>
          </p:cNvSpPr>
          <p:nvPr>
            <p:ph type="title"/>
          </p:nvPr>
        </p:nvSpPr>
        <p:spPr/>
        <p:txBody>
          <a:bodyPr/>
          <a:lstStyle/>
          <a:p>
            <a:r>
              <a:rPr lang="en-US" dirty="0"/>
              <a:t>Proposed system diagram (end-to-end)</a:t>
            </a:r>
            <a:endParaRPr lang="en-IN" dirty="0"/>
          </a:p>
        </p:txBody>
      </p:sp>
      <p:sp>
        <p:nvSpPr>
          <p:cNvPr id="3" name="Content Placeholder 2">
            <a:extLst>
              <a:ext uri="{FF2B5EF4-FFF2-40B4-BE49-F238E27FC236}">
                <a16:creationId xmlns:a16="http://schemas.microsoft.com/office/drawing/2014/main" id="{69D87773-8B4E-4D6F-A20D-372A7F33710C}"/>
              </a:ext>
            </a:extLst>
          </p:cNvPr>
          <p:cNvSpPr>
            <a:spLocks noGrp="1"/>
          </p:cNvSpPr>
          <p:nvPr>
            <p:ph idx="1"/>
          </p:nvPr>
        </p:nvSpPr>
        <p:spPr/>
        <p:txBody>
          <a:bodyPr/>
          <a:lstStyle/>
          <a:p>
            <a:r>
              <a:rPr lang="en-US" dirty="0"/>
              <a:t>You may draw diagram on paper and insert as image here, to save time</a:t>
            </a:r>
          </a:p>
          <a:p>
            <a:r>
              <a:rPr lang="en-US" dirty="0"/>
              <a:t>Also write few scenarios or test cases that the system will take care of (if applicable)</a:t>
            </a:r>
          </a:p>
          <a:p>
            <a:pPr lvl="1"/>
            <a:r>
              <a:rPr lang="en-IN" dirty="0"/>
              <a:t>Not done yet</a:t>
            </a:r>
          </a:p>
        </p:txBody>
      </p:sp>
    </p:spTree>
    <p:extLst>
      <p:ext uri="{BB962C8B-B14F-4D97-AF65-F5344CB8AC3E}">
        <p14:creationId xmlns:p14="http://schemas.microsoft.com/office/powerpoint/2010/main" val="1746897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A06CB-2F2E-4477-ADB6-2EC4DE53C1D2}"/>
              </a:ext>
            </a:extLst>
          </p:cNvPr>
          <p:cNvSpPr>
            <a:spLocks noGrp="1"/>
          </p:cNvSpPr>
          <p:nvPr>
            <p:ph type="title"/>
          </p:nvPr>
        </p:nvSpPr>
        <p:spPr/>
        <p:txBody>
          <a:bodyPr/>
          <a:lstStyle/>
          <a:p>
            <a:r>
              <a:rPr lang="en-US" dirty="0"/>
              <a:t>Dataset details</a:t>
            </a:r>
            <a:endParaRPr lang="en-IN" dirty="0"/>
          </a:p>
        </p:txBody>
      </p:sp>
      <p:sp>
        <p:nvSpPr>
          <p:cNvPr id="3" name="Content Placeholder 2">
            <a:extLst>
              <a:ext uri="{FF2B5EF4-FFF2-40B4-BE49-F238E27FC236}">
                <a16:creationId xmlns:a16="http://schemas.microsoft.com/office/drawing/2014/main" id="{D820E942-04DC-4C90-B4C5-51D180D40D09}"/>
              </a:ext>
            </a:extLst>
          </p:cNvPr>
          <p:cNvSpPr>
            <a:spLocks noGrp="1"/>
          </p:cNvSpPr>
          <p:nvPr>
            <p:ph idx="1"/>
          </p:nvPr>
        </p:nvSpPr>
        <p:spPr/>
        <p:txBody>
          <a:bodyPr/>
          <a:lstStyle/>
          <a:p>
            <a:r>
              <a:rPr lang="en-US" dirty="0"/>
              <a:t>Source of dataset, size, important features and meaning of those features, snapshot</a:t>
            </a:r>
          </a:p>
          <a:p>
            <a:pPr lvl="1"/>
            <a:r>
              <a:rPr lang="en-US" dirty="0"/>
              <a:t>The source of the dataset is YouTube, the size will depend as we need to download more audios to make a perfect model.</a:t>
            </a:r>
          </a:p>
          <a:p>
            <a:pPr lvl="1"/>
            <a:r>
              <a:rPr lang="en-US" dirty="0"/>
              <a:t>Important requirement of the audio was that it needs to be an instrumental music and the main feature is MFCCs of the music.</a:t>
            </a:r>
            <a:endParaRPr lang="en-IN" dirty="0"/>
          </a:p>
        </p:txBody>
      </p:sp>
    </p:spTree>
    <p:extLst>
      <p:ext uri="{BB962C8B-B14F-4D97-AF65-F5344CB8AC3E}">
        <p14:creationId xmlns:p14="http://schemas.microsoft.com/office/powerpoint/2010/main" val="4051567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B37E6-AC2B-423F-BC6D-9CC051236826}"/>
              </a:ext>
            </a:extLst>
          </p:cNvPr>
          <p:cNvSpPr>
            <a:spLocks noGrp="1"/>
          </p:cNvSpPr>
          <p:nvPr>
            <p:ph type="title"/>
          </p:nvPr>
        </p:nvSpPr>
        <p:spPr/>
        <p:txBody>
          <a:bodyPr/>
          <a:lstStyle/>
          <a:p>
            <a:r>
              <a:rPr lang="en-US" dirty="0" err="1"/>
              <a:t>PoC</a:t>
            </a:r>
            <a:r>
              <a:rPr lang="en-US" dirty="0"/>
              <a:t> planned / done</a:t>
            </a:r>
            <a:endParaRPr lang="en-IN" dirty="0"/>
          </a:p>
        </p:txBody>
      </p:sp>
      <p:sp>
        <p:nvSpPr>
          <p:cNvPr id="3" name="Content Placeholder 2">
            <a:extLst>
              <a:ext uri="{FF2B5EF4-FFF2-40B4-BE49-F238E27FC236}">
                <a16:creationId xmlns:a16="http://schemas.microsoft.com/office/drawing/2014/main" id="{3B0F9288-AECB-4CFD-8845-AE9541BAE734}"/>
              </a:ext>
            </a:extLst>
          </p:cNvPr>
          <p:cNvSpPr>
            <a:spLocks noGrp="1"/>
          </p:cNvSpPr>
          <p:nvPr>
            <p:ph idx="1"/>
          </p:nvPr>
        </p:nvSpPr>
        <p:spPr/>
        <p:txBody>
          <a:bodyPr/>
          <a:lstStyle/>
          <a:p>
            <a:r>
              <a:rPr lang="en-US" dirty="0"/>
              <a:t>Yes </a:t>
            </a:r>
            <a:r>
              <a:rPr lang="en-US" dirty="0" err="1"/>
              <a:t>PoC</a:t>
            </a:r>
            <a:r>
              <a:rPr lang="en-US" dirty="0"/>
              <a:t> is done of words classifier to ensure that this project can be implemented at the </a:t>
            </a:r>
            <a:endParaRPr lang="en-IN" dirty="0"/>
          </a:p>
        </p:txBody>
      </p:sp>
    </p:spTree>
    <p:extLst>
      <p:ext uri="{BB962C8B-B14F-4D97-AF65-F5344CB8AC3E}">
        <p14:creationId xmlns:p14="http://schemas.microsoft.com/office/powerpoint/2010/main" val="3377123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6E176-B050-4C79-9F1C-D088F03C8C31}"/>
              </a:ext>
            </a:extLst>
          </p:cNvPr>
          <p:cNvSpPr>
            <a:spLocks noGrp="1"/>
          </p:cNvSpPr>
          <p:nvPr>
            <p:ph type="title"/>
          </p:nvPr>
        </p:nvSpPr>
        <p:spPr/>
        <p:txBody>
          <a:bodyPr/>
          <a:lstStyle/>
          <a:p>
            <a:r>
              <a:rPr lang="en-US" dirty="0"/>
              <a:t>Technology Stack</a:t>
            </a:r>
            <a:endParaRPr lang="en-IN" dirty="0"/>
          </a:p>
        </p:txBody>
      </p:sp>
      <p:sp>
        <p:nvSpPr>
          <p:cNvPr id="3" name="Content Placeholder 2">
            <a:extLst>
              <a:ext uri="{FF2B5EF4-FFF2-40B4-BE49-F238E27FC236}">
                <a16:creationId xmlns:a16="http://schemas.microsoft.com/office/drawing/2014/main" id="{519ABAFD-09C8-4656-9290-BEEAAD87767E}"/>
              </a:ext>
            </a:extLst>
          </p:cNvPr>
          <p:cNvSpPr>
            <a:spLocks noGrp="1"/>
          </p:cNvSpPr>
          <p:nvPr>
            <p:ph idx="1"/>
          </p:nvPr>
        </p:nvSpPr>
        <p:spPr/>
        <p:txBody>
          <a:bodyPr/>
          <a:lstStyle/>
          <a:p>
            <a:r>
              <a:rPr lang="en-US" dirty="0"/>
              <a:t>Whatever detailed level you can write – framework, programming </a:t>
            </a:r>
            <a:r>
              <a:rPr lang="en-US" dirty="0" err="1"/>
              <a:t>lang</a:t>
            </a:r>
            <a:r>
              <a:rPr lang="en-US" dirty="0"/>
              <a:t>, library, algorithm, cloud, tools if any</a:t>
            </a:r>
          </a:p>
          <a:p>
            <a:pPr lvl="1"/>
            <a:r>
              <a:rPr lang="en-US" dirty="0"/>
              <a:t>Frameworks to be used for this project will be </a:t>
            </a:r>
            <a:r>
              <a:rPr lang="en-US" dirty="0" err="1"/>
              <a:t>PyTorch</a:t>
            </a:r>
            <a:r>
              <a:rPr lang="en-US" dirty="0"/>
              <a:t>, TensorFlow and </a:t>
            </a:r>
            <a:r>
              <a:rPr lang="en-US" dirty="0" err="1"/>
              <a:t>Keras</a:t>
            </a:r>
            <a:r>
              <a:rPr lang="en-US" dirty="0"/>
              <a:t> for deep learning.</a:t>
            </a:r>
          </a:p>
          <a:p>
            <a:pPr lvl="1"/>
            <a:r>
              <a:rPr lang="en-IN" dirty="0"/>
              <a:t>For Deployment we will be using Dockers.</a:t>
            </a:r>
          </a:p>
          <a:p>
            <a:pPr lvl="1"/>
            <a:r>
              <a:rPr lang="en-IN" dirty="0"/>
              <a:t>Programming, scripting and </a:t>
            </a:r>
            <a:r>
              <a:rPr lang="en-IN" dirty="0" err="1"/>
              <a:t>markup</a:t>
            </a:r>
            <a:r>
              <a:rPr lang="en-IN" dirty="0"/>
              <a:t> languages for this project will be Python, HTML, </a:t>
            </a:r>
            <a:r>
              <a:rPr lang="en-IN" dirty="0" err="1"/>
              <a:t>Javascript</a:t>
            </a:r>
            <a:r>
              <a:rPr lang="en-IN" dirty="0"/>
              <a:t>, and CSS.</a:t>
            </a:r>
          </a:p>
          <a:p>
            <a:pPr lvl="1"/>
            <a:r>
              <a:rPr lang="en-IN" dirty="0"/>
              <a:t>Other technologies or languages -&gt; </a:t>
            </a:r>
            <a:r>
              <a:rPr lang="en-IN" dirty="0" err="1"/>
              <a:t>yaml</a:t>
            </a:r>
            <a:r>
              <a:rPr lang="en-IN" dirty="0"/>
              <a:t>, json</a:t>
            </a:r>
          </a:p>
          <a:p>
            <a:pPr lvl="1"/>
            <a:endParaRPr lang="en-IN" dirty="0"/>
          </a:p>
        </p:txBody>
      </p:sp>
    </p:spTree>
    <p:extLst>
      <p:ext uri="{BB962C8B-B14F-4D97-AF65-F5344CB8AC3E}">
        <p14:creationId xmlns:p14="http://schemas.microsoft.com/office/powerpoint/2010/main" val="3110602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587</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Audio Processing with Deep Learning</vt:lpstr>
      <vt:lpstr>Problem statement in 1 line</vt:lpstr>
      <vt:lpstr>System scope</vt:lpstr>
      <vt:lpstr>Motivation and Application</vt:lpstr>
      <vt:lpstr>Study/Work</vt:lpstr>
      <vt:lpstr>Proposed system diagram (end-to-end)</vt:lpstr>
      <vt:lpstr>Dataset details</vt:lpstr>
      <vt:lpstr>PoC planned / done</vt:lpstr>
      <vt:lpstr>Technology Stack</vt:lpstr>
      <vt:lpstr>Plan towards completion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in 1 line</dc:title>
  <dc:creator>Prajakta Joglekar</dc:creator>
  <cp:lastModifiedBy>Abranches Alvyn</cp:lastModifiedBy>
  <cp:revision>39</cp:revision>
  <dcterms:created xsi:type="dcterms:W3CDTF">2020-08-14T02:51:41Z</dcterms:created>
  <dcterms:modified xsi:type="dcterms:W3CDTF">2020-08-14T06:49:48Z</dcterms:modified>
</cp:coreProperties>
</file>