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94C4-0CAE-AE4C-9F77-1C6EC4CB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F4C8-9F36-7943-9947-91E00B0A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1450-0F0E-884C-8B2E-7F069E9E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4A02-63CC-5C45-AC64-13E29A0E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500B-3EDC-5B40-9C3A-B3EC8E31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6795-34BE-EF4A-BA7D-D7050384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BCAC1-897A-2840-9901-58EE12E7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C067-5041-6E40-AD1C-3E312575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D187-9694-D44F-A934-7E2F0EE0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04D1-84BE-6445-898C-97E0A7A5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F99EF-7C02-7446-BC91-CEF95C3B3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EB6F3-76C7-4745-AE12-BA82154A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4FEB-9EB6-EF46-BAE6-ABBCDB7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D46F-1645-6B4D-AA53-7730E640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277E-B855-D346-8299-54C8D377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7DB0-16DD-BC4A-AC11-626CB876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A5D5-37B1-1D45-B3D4-5837051F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7BE9-E578-A845-A688-1379ED6A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98FC-917F-6049-8CBB-DC7DDF3E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76C4-49AB-0643-9DAA-187906E5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A6F5-D73D-7D47-A84F-8E304CE2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0725-B0DD-F142-B56C-3614D2C6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058F-E93A-6A4F-89F0-2CA8C68A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6DCF-EDFB-5941-A230-CE809A16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7EFF-3238-9545-9AF5-4973C6B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27D2-1486-644C-885D-4D251235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218E-6B39-E947-9CE1-1E87B7FD6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F6588-AD2B-494D-8138-B08AA7D87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BDC2-DD40-B74F-820F-D871E377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D218A-1B52-FD46-9353-7D2346F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06FD2-1D15-2E45-A9F3-312E2869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7EC-CDE4-F246-A87C-1269B90F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B042-7C2D-154B-988B-3B3AF3FE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6649-6073-674E-AF4E-F53870AF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7CFA1-AF87-DF48-9177-CF9971D00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2219-A92F-FB4C-87FE-2BCDAE456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E05A-4EDC-0042-A7D5-6534E5DD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A63B7-F4FC-9948-AF87-0DF59CC1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E2C2F-ADC5-4241-926E-DC0132A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9B90-BE41-AE42-9ED2-CA05AD3F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5024-E7B3-BB4F-B71E-5585E475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875B-AF5D-1643-B77A-EF6AAD8A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39E6-6BDA-4245-B54A-6F2E7CB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4F57-8A6D-6142-BCDC-5242A188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CBA8B-D77E-A248-A4A2-4EDC76FF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C44D-0C1D-AB4A-90AE-6407002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AEC6-0054-724F-B5AC-EBD15B7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AB91-59B3-6B4E-BD5A-132F168C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2795-B842-C149-BDAC-31FA35E6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D0D1-ADCC-9643-AFCF-9EB2447D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9940-8FF3-4B49-9A3F-50C62FA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E71F-838D-D743-9D47-61CFBC3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F4E7-885F-D74E-B96E-0B541FA7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E5584-AA38-F34D-8F89-06A2FFCA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3336-46EB-B84F-82E9-3254113C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530B-5F42-0447-9EE5-218F9DB7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16A5-8E4C-0043-A886-9F7D3821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AA4EF-87AD-8F44-AC63-F2E8DE66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A3F27-CF78-E342-A767-1D0A6302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C93A-E680-094A-9323-36D0CB3D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6BFB-0F0B-814E-B62C-6853A754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53BE-7924-6047-894F-EE74CDBD783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4990-A705-E841-897D-723B12782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0C5F-E2A1-E448-9199-5A494731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5F8C-0963-754B-994A-10C1EF53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BAB99-AE46-3D40-BE09-A92F06DDFBD9}"/>
              </a:ext>
            </a:extLst>
          </p:cNvPr>
          <p:cNvSpPr txBox="1"/>
          <p:nvPr/>
        </p:nvSpPr>
        <p:spPr>
          <a:xfrm>
            <a:off x="1631092" y="5659395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219BD-5475-1E46-A8CF-AC77599FDB39}"/>
              </a:ext>
            </a:extLst>
          </p:cNvPr>
          <p:cNvSpPr txBox="1"/>
          <p:nvPr/>
        </p:nvSpPr>
        <p:spPr>
          <a:xfrm>
            <a:off x="2356021" y="5638797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803E9-F3CA-4443-A071-10B368DD3A54}"/>
              </a:ext>
            </a:extLst>
          </p:cNvPr>
          <p:cNvSpPr txBox="1"/>
          <p:nvPr/>
        </p:nvSpPr>
        <p:spPr>
          <a:xfrm>
            <a:off x="4530811" y="5651169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1DD04-0E00-9F4B-82F9-408F0BC5E7C5}"/>
              </a:ext>
            </a:extLst>
          </p:cNvPr>
          <p:cNvSpPr txBox="1"/>
          <p:nvPr/>
        </p:nvSpPr>
        <p:spPr>
          <a:xfrm>
            <a:off x="3649361" y="5644301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B0C12-1247-5541-8554-CBA8ADA6079A}"/>
              </a:ext>
            </a:extLst>
          </p:cNvPr>
          <p:cNvSpPr txBox="1"/>
          <p:nvPr/>
        </p:nvSpPr>
        <p:spPr>
          <a:xfrm>
            <a:off x="6079523" y="5638797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BDB3-76D8-CC41-97B4-2B216E8B31E6}"/>
              </a:ext>
            </a:extLst>
          </p:cNvPr>
          <p:cNvSpPr txBox="1"/>
          <p:nvPr/>
        </p:nvSpPr>
        <p:spPr>
          <a:xfrm>
            <a:off x="6960973" y="5616148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167C7-16E5-3A47-96BF-F80F58DD6116}"/>
              </a:ext>
            </a:extLst>
          </p:cNvPr>
          <p:cNvSpPr txBox="1"/>
          <p:nvPr/>
        </p:nvSpPr>
        <p:spPr>
          <a:xfrm>
            <a:off x="8464378" y="5628504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781A0-CE80-9F4B-8CA0-B8456BFE1118}"/>
              </a:ext>
            </a:extLst>
          </p:cNvPr>
          <p:cNvSpPr txBox="1"/>
          <p:nvPr/>
        </p:nvSpPr>
        <p:spPr>
          <a:xfrm>
            <a:off x="9345828" y="5605855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4CFE8-4643-2940-9818-C12F4B4C5244}"/>
              </a:ext>
            </a:extLst>
          </p:cNvPr>
          <p:cNvSpPr txBox="1"/>
          <p:nvPr/>
        </p:nvSpPr>
        <p:spPr>
          <a:xfrm>
            <a:off x="1631091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13, 57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5FCD1-6356-F14F-BCB0-7BDDCA84589E}"/>
              </a:ext>
            </a:extLst>
          </p:cNvPr>
          <p:cNvSpPr txBox="1"/>
          <p:nvPr/>
        </p:nvSpPr>
        <p:spPr>
          <a:xfrm>
            <a:off x="3595814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19, 29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47EC2-14A7-B84D-81BD-6853307B3EDF}"/>
              </a:ext>
            </a:extLst>
          </p:cNvPr>
          <p:cNvSpPr txBox="1"/>
          <p:nvPr/>
        </p:nvSpPr>
        <p:spPr>
          <a:xfrm>
            <a:off x="5997146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21, 68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444DEA-EF94-C04B-94A6-8FCFFA9F3A3E}"/>
              </a:ext>
            </a:extLst>
          </p:cNvPr>
          <p:cNvSpPr txBox="1"/>
          <p:nvPr/>
        </p:nvSpPr>
        <p:spPr>
          <a:xfrm>
            <a:off x="8398478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17, 54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BEA7A-C36A-5F4E-864C-D84CA83F953B}"/>
              </a:ext>
            </a:extLst>
          </p:cNvPr>
          <p:cNvSpPr txBox="1"/>
          <p:nvPr/>
        </p:nvSpPr>
        <p:spPr>
          <a:xfrm>
            <a:off x="2325128" y="2837936"/>
            <a:ext cx="17443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13, 19, 29, 57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36693-513F-BC43-8827-032C97968ED2}"/>
              </a:ext>
            </a:extLst>
          </p:cNvPr>
          <p:cNvSpPr txBox="1"/>
          <p:nvPr/>
        </p:nvSpPr>
        <p:spPr>
          <a:xfrm>
            <a:off x="6960973" y="2837937"/>
            <a:ext cx="17443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17, 21, 54, 68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C6DB2-E282-574C-8A7F-322B180FB6BB}"/>
              </a:ext>
            </a:extLst>
          </p:cNvPr>
          <p:cNvSpPr txBox="1"/>
          <p:nvPr/>
        </p:nvSpPr>
        <p:spPr>
          <a:xfrm>
            <a:off x="3665834" y="1445055"/>
            <a:ext cx="37152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13, 17, 19, 21, 29, 54, 57, 68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279E48-8883-BF43-B4D6-244C6090E97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28800" y="4784814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00185-21C0-674B-AD70-275D4E2254FB}"/>
              </a:ext>
            </a:extLst>
          </p:cNvPr>
          <p:cNvCxnSpPr/>
          <p:nvPr/>
        </p:nvCxnSpPr>
        <p:spPr>
          <a:xfrm flipH="1" flipV="1">
            <a:off x="2473407" y="474156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80E5A6-1D3B-8143-90C2-540BB85C074C}"/>
              </a:ext>
            </a:extLst>
          </p:cNvPr>
          <p:cNvCxnSpPr/>
          <p:nvPr/>
        </p:nvCxnSpPr>
        <p:spPr>
          <a:xfrm flipH="1" flipV="1">
            <a:off x="3823383" y="4753923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0A7386-AC85-3E45-9E0A-4B735FE7FD70}"/>
              </a:ext>
            </a:extLst>
          </p:cNvPr>
          <p:cNvCxnSpPr/>
          <p:nvPr/>
        </p:nvCxnSpPr>
        <p:spPr>
          <a:xfrm flipH="1" flipV="1">
            <a:off x="4720283" y="4753922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E3F0AE-D866-CA47-8673-49182EC01E4A}"/>
              </a:ext>
            </a:extLst>
          </p:cNvPr>
          <p:cNvCxnSpPr/>
          <p:nvPr/>
        </p:nvCxnSpPr>
        <p:spPr>
          <a:xfrm flipH="1" flipV="1">
            <a:off x="6308121" y="4753922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4F90E9-E2A5-1E4F-AA7C-1D60E15D413F}"/>
              </a:ext>
            </a:extLst>
          </p:cNvPr>
          <p:cNvCxnSpPr/>
          <p:nvPr/>
        </p:nvCxnSpPr>
        <p:spPr>
          <a:xfrm flipH="1" flipV="1">
            <a:off x="7088660" y="4742940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4B23E-72EB-F648-9614-156BCEC72D27}"/>
              </a:ext>
            </a:extLst>
          </p:cNvPr>
          <p:cNvCxnSpPr/>
          <p:nvPr/>
        </p:nvCxnSpPr>
        <p:spPr>
          <a:xfrm flipH="1" flipV="1">
            <a:off x="8662084" y="475942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6AA1D6-78E9-B042-8ECC-452655551C9D}"/>
              </a:ext>
            </a:extLst>
          </p:cNvPr>
          <p:cNvCxnSpPr/>
          <p:nvPr/>
        </p:nvCxnSpPr>
        <p:spPr>
          <a:xfrm flipH="1" flipV="1">
            <a:off x="9540443" y="474156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82C2CC-A893-7042-9AA4-3E0C3175A7F0}"/>
              </a:ext>
            </a:extLst>
          </p:cNvPr>
          <p:cNvCxnSpPr/>
          <p:nvPr/>
        </p:nvCxnSpPr>
        <p:spPr>
          <a:xfrm flipV="1">
            <a:off x="2051221" y="3207268"/>
            <a:ext cx="724929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F800A0-056D-0D4A-AA62-1A58254FB483}"/>
              </a:ext>
            </a:extLst>
          </p:cNvPr>
          <p:cNvCxnSpPr/>
          <p:nvPr/>
        </p:nvCxnSpPr>
        <p:spPr>
          <a:xfrm flipV="1">
            <a:off x="6507888" y="3207268"/>
            <a:ext cx="724929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19D4F-B46B-5B43-A2CA-F12666647A83}"/>
              </a:ext>
            </a:extLst>
          </p:cNvPr>
          <p:cNvCxnSpPr/>
          <p:nvPr/>
        </p:nvCxnSpPr>
        <p:spPr>
          <a:xfrm flipH="1" flipV="1">
            <a:off x="3361038" y="3207268"/>
            <a:ext cx="708452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A140F-40E6-FF49-971E-E6AEEAEDF61F}"/>
              </a:ext>
            </a:extLst>
          </p:cNvPr>
          <p:cNvCxnSpPr/>
          <p:nvPr/>
        </p:nvCxnSpPr>
        <p:spPr>
          <a:xfrm flipH="1" flipV="1">
            <a:off x="8176055" y="3175006"/>
            <a:ext cx="708452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E94C0-7930-2149-93AF-4E55BCB1E999}"/>
              </a:ext>
            </a:extLst>
          </p:cNvPr>
          <p:cNvCxnSpPr>
            <a:cxnSpLocks/>
          </p:cNvCxnSpPr>
          <p:nvPr/>
        </p:nvCxnSpPr>
        <p:spPr>
          <a:xfrm flipV="1">
            <a:off x="3361038" y="1780759"/>
            <a:ext cx="708452" cy="105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FF631B-E4B7-3648-8014-90FE72823F62}"/>
              </a:ext>
            </a:extLst>
          </p:cNvPr>
          <p:cNvCxnSpPr>
            <a:cxnSpLocks/>
          </p:cNvCxnSpPr>
          <p:nvPr/>
        </p:nvCxnSpPr>
        <p:spPr>
          <a:xfrm flipH="1" flipV="1">
            <a:off x="6746791" y="1832242"/>
            <a:ext cx="535459" cy="10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BAB99-AE46-3D40-BE09-A92F06DDFBD9}"/>
              </a:ext>
            </a:extLst>
          </p:cNvPr>
          <p:cNvSpPr txBox="1"/>
          <p:nvPr/>
        </p:nvSpPr>
        <p:spPr>
          <a:xfrm>
            <a:off x="1631092" y="5659395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219BD-5475-1E46-A8CF-AC77599FDB39}"/>
              </a:ext>
            </a:extLst>
          </p:cNvPr>
          <p:cNvSpPr txBox="1"/>
          <p:nvPr/>
        </p:nvSpPr>
        <p:spPr>
          <a:xfrm>
            <a:off x="2356021" y="5638797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803E9-F3CA-4443-A071-10B368DD3A54}"/>
              </a:ext>
            </a:extLst>
          </p:cNvPr>
          <p:cNvSpPr txBox="1"/>
          <p:nvPr/>
        </p:nvSpPr>
        <p:spPr>
          <a:xfrm>
            <a:off x="4530811" y="5651169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1DD04-0E00-9F4B-82F9-408F0BC5E7C5}"/>
              </a:ext>
            </a:extLst>
          </p:cNvPr>
          <p:cNvSpPr txBox="1"/>
          <p:nvPr/>
        </p:nvSpPr>
        <p:spPr>
          <a:xfrm>
            <a:off x="3649361" y="5644301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B0C12-1247-5541-8554-CBA8ADA6079A}"/>
              </a:ext>
            </a:extLst>
          </p:cNvPr>
          <p:cNvSpPr txBox="1"/>
          <p:nvPr/>
        </p:nvSpPr>
        <p:spPr>
          <a:xfrm>
            <a:off x="6079523" y="5638797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BDB3-76D8-CC41-97B4-2B216E8B31E6}"/>
              </a:ext>
            </a:extLst>
          </p:cNvPr>
          <p:cNvSpPr txBox="1"/>
          <p:nvPr/>
        </p:nvSpPr>
        <p:spPr>
          <a:xfrm>
            <a:off x="6960973" y="5616148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167C7-16E5-3A47-96BF-F80F58DD6116}"/>
              </a:ext>
            </a:extLst>
          </p:cNvPr>
          <p:cNvSpPr txBox="1"/>
          <p:nvPr/>
        </p:nvSpPr>
        <p:spPr>
          <a:xfrm>
            <a:off x="8464378" y="5628504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781A0-CE80-9F4B-8CA0-B8456BFE1118}"/>
              </a:ext>
            </a:extLst>
          </p:cNvPr>
          <p:cNvSpPr txBox="1"/>
          <p:nvPr/>
        </p:nvSpPr>
        <p:spPr>
          <a:xfrm>
            <a:off x="9345828" y="5605855"/>
            <a:ext cx="4201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4CFE8-4643-2940-9818-C12F4B4C5244}"/>
              </a:ext>
            </a:extLst>
          </p:cNvPr>
          <p:cNvSpPr txBox="1"/>
          <p:nvPr/>
        </p:nvSpPr>
        <p:spPr>
          <a:xfrm>
            <a:off x="1631091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45</a:t>
            </a:r>
            <a:r>
              <a:rPr lang="en-US" dirty="0"/>
              <a:t>, 76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5FCD1-6356-F14F-BCB0-7BDDCA84589E}"/>
              </a:ext>
            </a:extLst>
          </p:cNvPr>
          <p:cNvSpPr txBox="1"/>
          <p:nvPr/>
        </p:nvSpPr>
        <p:spPr>
          <a:xfrm>
            <a:off x="3595814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32, 78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47EC2-14A7-B84D-81BD-6853307B3EDF}"/>
              </a:ext>
            </a:extLst>
          </p:cNvPr>
          <p:cNvSpPr txBox="1"/>
          <p:nvPr/>
        </p:nvSpPr>
        <p:spPr>
          <a:xfrm>
            <a:off x="5997146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21, 68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444DEA-EF94-C04B-94A6-8FCFFA9F3A3E}"/>
              </a:ext>
            </a:extLst>
          </p:cNvPr>
          <p:cNvSpPr txBox="1"/>
          <p:nvPr/>
        </p:nvSpPr>
        <p:spPr>
          <a:xfrm>
            <a:off x="8398478" y="4415482"/>
            <a:ext cx="1285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34, 45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BEA7A-C36A-5F4E-864C-D84CA83F953B}"/>
              </a:ext>
            </a:extLst>
          </p:cNvPr>
          <p:cNvSpPr txBox="1"/>
          <p:nvPr/>
        </p:nvSpPr>
        <p:spPr>
          <a:xfrm>
            <a:off x="2325128" y="2837936"/>
            <a:ext cx="17443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32, 45, 76, 78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36693-513F-BC43-8827-032C97968ED2}"/>
              </a:ext>
            </a:extLst>
          </p:cNvPr>
          <p:cNvSpPr txBox="1"/>
          <p:nvPr/>
        </p:nvSpPr>
        <p:spPr>
          <a:xfrm>
            <a:off x="6960973" y="2837937"/>
            <a:ext cx="17443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21, 34, 45, 68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C6DB2-E282-574C-8A7F-322B180FB6BB}"/>
              </a:ext>
            </a:extLst>
          </p:cNvPr>
          <p:cNvSpPr txBox="1"/>
          <p:nvPr/>
        </p:nvSpPr>
        <p:spPr>
          <a:xfrm>
            <a:off x="3665834" y="1445055"/>
            <a:ext cx="37152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21, 32, 34, 45, 45, 68, 76, 78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279E48-8883-BF43-B4D6-244C6090E97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28800" y="4784814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00185-21C0-674B-AD70-275D4E2254FB}"/>
              </a:ext>
            </a:extLst>
          </p:cNvPr>
          <p:cNvCxnSpPr/>
          <p:nvPr/>
        </p:nvCxnSpPr>
        <p:spPr>
          <a:xfrm flipH="1" flipV="1">
            <a:off x="2473407" y="474156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80E5A6-1D3B-8143-90C2-540BB85C074C}"/>
              </a:ext>
            </a:extLst>
          </p:cNvPr>
          <p:cNvCxnSpPr/>
          <p:nvPr/>
        </p:nvCxnSpPr>
        <p:spPr>
          <a:xfrm flipH="1" flipV="1">
            <a:off x="3823383" y="4753923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0A7386-AC85-3E45-9E0A-4B735FE7FD70}"/>
              </a:ext>
            </a:extLst>
          </p:cNvPr>
          <p:cNvCxnSpPr/>
          <p:nvPr/>
        </p:nvCxnSpPr>
        <p:spPr>
          <a:xfrm flipH="1" flipV="1">
            <a:off x="4720283" y="4753922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E3F0AE-D866-CA47-8673-49182EC01E4A}"/>
              </a:ext>
            </a:extLst>
          </p:cNvPr>
          <p:cNvCxnSpPr/>
          <p:nvPr/>
        </p:nvCxnSpPr>
        <p:spPr>
          <a:xfrm flipH="1" flipV="1">
            <a:off x="6308121" y="4753922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4F90E9-E2A5-1E4F-AA7C-1D60E15D413F}"/>
              </a:ext>
            </a:extLst>
          </p:cNvPr>
          <p:cNvCxnSpPr/>
          <p:nvPr/>
        </p:nvCxnSpPr>
        <p:spPr>
          <a:xfrm flipH="1" flipV="1">
            <a:off x="7088660" y="4742940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14B23E-72EB-F648-9614-156BCEC72D27}"/>
              </a:ext>
            </a:extLst>
          </p:cNvPr>
          <p:cNvCxnSpPr/>
          <p:nvPr/>
        </p:nvCxnSpPr>
        <p:spPr>
          <a:xfrm flipH="1" flipV="1">
            <a:off x="8662084" y="475942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6AA1D6-78E9-B042-8ECC-452655551C9D}"/>
              </a:ext>
            </a:extLst>
          </p:cNvPr>
          <p:cNvCxnSpPr/>
          <p:nvPr/>
        </p:nvCxnSpPr>
        <p:spPr>
          <a:xfrm flipH="1" flipV="1">
            <a:off x="9540443" y="4741567"/>
            <a:ext cx="12357" cy="8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82C2CC-A893-7042-9AA4-3E0C3175A7F0}"/>
              </a:ext>
            </a:extLst>
          </p:cNvPr>
          <p:cNvCxnSpPr/>
          <p:nvPr/>
        </p:nvCxnSpPr>
        <p:spPr>
          <a:xfrm flipV="1">
            <a:off x="2051221" y="3207268"/>
            <a:ext cx="724929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F800A0-056D-0D4A-AA62-1A58254FB483}"/>
              </a:ext>
            </a:extLst>
          </p:cNvPr>
          <p:cNvCxnSpPr/>
          <p:nvPr/>
        </p:nvCxnSpPr>
        <p:spPr>
          <a:xfrm flipV="1">
            <a:off x="6507888" y="3207268"/>
            <a:ext cx="724929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19D4F-B46B-5B43-A2CA-F12666647A83}"/>
              </a:ext>
            </a:extLst>
          </p:cNvPr>
          <p:cNvCxnSpPr/>
          <p:nvPr/>
        </p:nvCxnSpPr>
        <p:spPr>
          <a:xfrm flipH="1" flipV="1">
            <a:off x="3361038" y="3207268"/>
            <a:ext cx="708452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A140F-40E6-FF49-971E-E6AEEAEDF61F}"/>
              </a:ext>
            </a:extLst>
          </p:cNvPr>
          <p:cNvCxnSpPr/>
          <p:nvPr/>
        </p:nvCxnSpPr>
        <p:spPr>
          <a:xfrm flipH="1" flipV="1">
            <a:off x="8176055" y="3175006"/>
            <a:ext cx="708452" cy="12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9E94C0-7930-2149-93AF-4E55BCB1E999}"/>
              </a:ext>
            </a:extLst>
          </p:cNvPr>
          <p:cNvCxnSpPr>
            <a:cxnSpLocks/>
          </p:cNvCxnSpPr>
          <p:nvPr/>
        </p:nvCxnSpPr>
        <p:spPr>
          <a:xfrm flipV="1">
            <a:off x="3361038" y="1780759"/>
            <a:ext cx="708452" cy="105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FF631B-E4B7-3648-8014-90FE72823F62}"/>
              </a:ext>
            </a:extLst>
          </p:cNvPr>
          <p:cNvCxnSpPr>
            <a:cxnSpLocks/>
          </p:cNvCxnSpPr>
          <p:nvPr/>
        </p:nvCxnSpPr>
        <p:spPr>
          <a:xfrm flipH="1" flipV="1">
            <a:off x="6746791" y="1832242"/>
            <a:ext cx="535459" cy="10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XUEYING</dc:creator>
  <cp:lastModifiedBy>CHEN, XUEYING</cp:lastModifiedBy>
  <cp:revision>3</cp:revision>
  <dcterms:created xsi:type="dcterms:W3CDTF">2019-09-05T07:56:25Z</dcterms:created>
  <dcterms:modified xsi:type="dcterms:W3CDTF">2019-09-05T08:10:19Z</dcterms:modified>
</cp:coreProperties>
</file>