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SNE?p=SNE" TargetMode="External"/><Relationship Id="rId2" Type="http://schemas.openxmlformats.org/officeDocument/2006/relationships/hyperlink" Target="https://towardsdatascience.com/simulating-stock-prices-in-python-using-geometric-brownian-motion-8dfd6e8c6b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ntstart.com/articles/Geometric-Brownian-Motion" TargetMode="External"/><Relationship Id="rId5" Type="http://schemas.openxmlformats.org/officeDocument/2006/relationships/hyperlink" Target="https://datatofish.com/read_excel/" TargetMode="External"/><Relationship Id="rId4" Type="http://schemas.openxmlformats.org/officeDocument/2006/relationships/hyperlink" Target="https://www.youtube.com/watch?v=R53JW3AgB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wanfadhil7/Proyek-Probst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B001-8210-4969-B171-49158978C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5126" y="3551726"/>
            <a:ext cx="9959926" cy="24794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br>
              <a:rPr lang="en-US" dirty="0"/>
            </a:br>
            <a:r>
              <a:rPr lang="en-US" dirty="0" err="1"/>
              <a:t>Perusahan</a:t>
            </a:r>
            <a:r>
              <a:rPr lang="en-US" dirty="0"/>
              <a:t> Sony </a:t>
            </a:r>
            <a:br>
              <a:rPr lang="en-US" dirty="0"/>
            </a:br>
            <a:r>
              <a:rPr lang="en-US" dirty="0"/>
              <a:t>Pada Pasar Bursa </a:t>
            </a:r>
            <a:r>
              <a:rPr lang="en-US" dirty="0" err="1"/>
              <a:t>Newyork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158DA-0209-4A82-86B6-AE5674F2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2486653"/>
            <a:ext cx="5357600" cy="116021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Proses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Stokastik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108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84AC-7A34-4FFF-B74F-B7CD58F8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/>
              <a:t>Visualisasi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04718-B95F-4D28-98AE-6115904B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46300"/>
            <a:ext cx="7796212" cy="32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125A-E5F1-4A5B-BE77-37F0899F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9D4B5-9176-4B11-A669-5FFF01F8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1885286"/>
            <a:ext cx="7796212" cy="40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9D44-F284-4E73-A22D-ABCEF954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Analisis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150-DD36-4E10-8930-363C051A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718" y="1730540"/>
            <a:ext cx="8164564" cy="4164659"/>
          </a:xfrm>
        </p:spPr>
        <p:txBody>
          <a:bodyPr>
            <a:normAutofit/>
          </a:bodyPr>
          <a:lstStyle/>
          <a:p>
            <a:r>
              <a:rPr lang="en-US" dirty="0"/>
              <a:t>Pada plot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dihasilkan,seperti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sebelumnya,menunjukan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scenario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saham.Ada</a:t>
            </a:r>
            <a:r>
              <a:rPr lang="en-US" dirty="0"/>
              <a:t> yang </a:t>
            </a:r>
            <a:r>
              <a:rPr lang="en-US" dirty="0" err="1"/>
              <a:t>naik,ada</a:t>
            </a:r>
            <a:r>
              <a:rPr lang="en-US" dirty="0"/>
              <a:t> pula yang </a:t>
            </a:r>
            <a:r>
              <a:rPr lang="en-US" dirty="0" err="1"/>
              <a:t>turun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amati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drift array.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pada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naik.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guncangan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(random shocks).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normal </a:t>
            </a:r>
            <a:r>
              <a:rPr lang="en-US" dirty="0" err="1"/>
              <a:t>standar</a:t>
            </a:r>
            <a:r>
              <a:rPr lang="en-US" dirty="0"/>
              <a:t> (standard normal random variable).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di mana </a:t>
            </a:r>
            <a:r>
              <a:rPr lang="en-US" dirty="0" err="1"/>
              <a:t>harga</a:t>
            </a:r>
            <a:r>
              <a:rPr lang="en-US" dirty="0"/>
              <a:t> naik,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guncangan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drift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oleh </a:t>
            </a:r>
            <a:r>
              <a:rPr lang="en-US" dirty="0" err="1"/>
              <a:t>grafik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A67588-F818-4B78-957B-E946B382A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A08BA1-ECF7-4CED-BC91-AA34CAE4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6198E1-4F31-4445-BFC9-455A96A5C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1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EF57-7339-4D2F-979D-C9E7BD92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BE33-916C-4DBE-97CC-9E6AFB84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np.random.normal</a:t>
            </a:r>
            <a:r>
              <a:rPr lang="en-ID" dirty="0"/>
              <a:t> ()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menyetel</a:t>
            </a:r>
            <a:r>
              <a:rPr lang="en-ID" dirty="0"/>
              <a:t> seed. </a:t>
            </a:r>
          </a:p>
          <a:p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model,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array W yang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pula.</a:t>
            </a:r>
          </a:p>
          <a:p>
            <a:r>
              <a:rPr lang="en-ID" dirty="0"/>
              <a:t> </a:t>
            </a:r>
            <a:r>
              <a:rPr lang="en-ID" dirty="0" err="1"/>
              <a:t>Geometris</a:t>
            </a:r>
            <a:r>
              <a:rPr lang="en-ID" dirty="0"/>
              <a:t> Brownian Motion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87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0D1A-EB7D-4D33-A102-DF8FAB60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F1C0-9F25-472A-9ADB-C90B4B67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https://towardsdatascience.com/simulating-stock-prices-in-python-using-geometric-brownian-motion-8dfd6e8c6b18</a:t>
            </a:r>
            <a:endParaRPr lang="en-ID" dirty="0"/>
          </a:p>
          <a:p>
            <a:r>
              <a:rPr lang="en-ID" dirty="0">
                <a:hlinkClick r:id="rId3"/>
              </a:rPr>
              <a:t>https://finance.yahoo.com/quote/SNE?p=SNE</a:t>
            </a:r>
            <a:endParaRPr lang="en-ID" dirty="0"/>
          </a:p>
          <a:p>
            <a:r>
              <a:rPr lang="en-ID" dirty="0">
                <a:hlinkClick r:id="rId4"/>
              </a:rPr>
              <a:t>https://www.youtube.com/watch?v=R53JW3AgBFc</a:t>
            </a:r>
            <a:endParaRPr lang="en-ID" dirty="0"/>
          </a:p>
          <a:p>
            <a:r>
              <a:rPr lang="en-ID" dirty="0">
                <a:hlinkClick r:id="rId5"/>
              </a:rPr>
              <a:t>https://datatofish.com/read_excel/</a:t>
            </a:r>
            <a:endParaRPr lang="en-ID" dirty="0"/>
          </a:p>
          <a:p>
            <a:r>
              <a:rPr lang="en-ID" dirty="0">
                <a:hlinkClick r:id="rId6"/>
              </a:rPr>
              <a:t>https://www.quantstart.com/articles/Geometric-Brownian-Motion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897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4083-10A4-4795-9ECD-5E917E1E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&amp; Link Social Media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A21A-2234-4C9F-9579-E09562AF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https://github.com/alwanfadhil7/Proyek-Probstok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09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EB7-CB7F-48EA-A185-FCE5370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289" y="822124"/>
            <a:ext cx="3086127" cy="1077229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DF3-8DF7-4292-B85A-D6DDDDED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448" y="2192793"/>
            <a:ext cx="7796540" cy="39978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Sony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Perusahan</a:t>
            </a:r>
            <a:r>
              <a:rPr lang="en-US" dirty="0"/>
              <a:t> </a:t>
            </a:r>
            <a:r>
              <a:rPr lang="en-US" dirty="0" err="1"/>
              <a:t>Jepang</a:t>
            </a:r>
            <a:r>
              <a:rPr lang="en-US" dirty="0"/>
              <a:t> yang </a:t>
            </a:r>
            <a:r>
              <a:rPr lang="en-US" dirty="0" err="1"/>
              <a:t>bergrak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. Sony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</a:t>
            </a:r>
            <a:r>
              <a:rPr lang="en-US" dirty="0" err="1"/>
              <a:t>Jepang</a:t>
            </a:r>
            <a:r>
              <a:rPr lang="en-US" dirty="0"/>
              <a:t> dan di dunia. Perusahaan Sony </a:t>
            </a:r>
            <a:r>
              <a:rPr lang="en-US" dirty="0" err="1"/>
              <a:t>diperdagangkan</a:t>
            </a:r>
            <a:r>
              <a:rPr lang="en-US" dirty="0"/>
              <a:t> di Bursa </a:t>
            </a:r>
            <a:r>
              <a:rPr lang="en-US" dirty="0" err="1"/>
              <a:t>Saham</a:t>
            </a:r>
            <a:r>
              <a:rPr lang="en-US" dirty="0"/>
              <a:t> Tokyo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6758 dan Bursa </a:t>
            </a:r>
            <a:r>
              <a:rPr lang="en-US" dirty="0" err="1"/>
              <a:t>Saham</a:t>
            </a:r>
            <a:r>
              <a:rPr lang="en-US" dirty="0"/>
              <a:t> New York </a:t>
            </a:r>
            <a:r>
              <a:rPr lang="en-US" dirty="0" err="1"/>
              <a:t>sebagai</a:t>
            </a:r>
            <a:r>
              <a:rPr lang="en-US" dirty="0"/>
              <a:t> SNE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ADR.Saham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system yang </a:t>
            </a:r>
            <a:r>
              <a:rPr lang="en-US" dirty="0" err="1"/>
              <a:t>kompleks</a:t>
            </a:r>
            <a:r>
              <a:rPr lang="en-US" dirty="0"/>
              <a:t> dan data yang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Data </a:t>
            </a:r>
            <a:r>
              <a:rPr lang="en-US" dirty="0" err="1"/>
              <a:t>Probabilitas</a:t>
            </a:r>
            <a:r>
              <a:rPr lang="en-US" dirty="0"/>
              <a:t> 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</a:t>
            </a:r>
            <a:r>
              <a:rPr lang="en-US" dirty="0" err="1"/>
              <a:t>Data,Distribusi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Probability dan </a:t>
            </a:r>
            <a:r>
              <a:rPr lang="en-US" dirty="0" err="1"/>
              <a:t>Variansi</a:t>
            </a:r>
            <a:r>
              <a:rPr lang="en-US" dirty="0"/>
              <a:t> </a:t>
            </a:r>
            <a:r>
              <a:rPr lang="en-US" dirty="0" err="1"/>
              <a:t>Data,serta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( Data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). Ada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dimodelkan</a:t>
            </a:r>
            <a:r>
              <a:rPr lang="en-US" dirty="0"/>
              <a:t>. Investor,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dan </a:t>
            </a:r>
            <a:r>
              <a:rPr lang="en-US" dirty="0" err="1"/>
              <a:t>indikator</a:t>
            </a:r>
            <a:r>
              <a:rPr lang="en-US" dirty="0"/>
              <a:t> pasar </a:t>
            </a:r>
            <a:r>
              <a:rPr lang="en-US" dirty="0" err="1"/>
              <a:t>saham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05C5F-7F74-4830-9CD2-38F905F7D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8EF85-61D9-4E4A-A528-D1282FD5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6CBF9-A842-448F-A892-29206053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A67D-5121-44BA-8437-A7A0BC7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982" y="948733"/>
            <a:ext cx="4324083" cy="1077229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8152-A657-4865-BE1D-8D471B37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982" y="808056"/>
            <a:ext cx="7796540" cy="4052332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pasar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/</a:t>
            </a:r>
            <a:r>
              <a:rPr lang="en-US" dirty="0" err="1"/>
              <a:t>ditebak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74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95-526B-412F-AF1C-BD3C47C2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29" y="814254"/>
            <a:ext cx="2678164" cy="1077229"/>
          </a:xfrm>
        </p:spPr>
        <p:txBody>
          <a:bodyPr/>
          <a:lstStyle/>
          <a:p>
            <a:r>
              <a:rPr lang="en-US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C41E-1C83-4A3C-8772-15B1D5CA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pengimplementasian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GBM(Geometric Brownian Motion) </a:t>
            </a:r>
            <a:r>
              <a:rPr lang="en-US" dirty="0" err="1"/>
              <a:t>sebagai</a:t>
            </a:r>
            <a:r>
              <a:rPr lang="en-US" dirty="0"/>
              <a:t> parameter </a:t>
            </a:r>
          </a:p>
          <a:p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EB532-019B-4CD2-8BF1-A67453C8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8C7-BBF1-44AD-A164-635D7AB6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25" y="842294"/>
            <a:ext cx="1974260" cy="1077229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E2D5-4435-479E-8E09-8858B188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125" y="119398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digunkan</a:t>
            </a:r>
            <a:r>
              <a:rPr lang="en-US" dirty="0"/>
              <a:t> pada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r>
              <a:rPr lang="en-US" dirty="0"/>
              <a:t>Data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Perusahaan Sony pada Pasar Bursa </a:t>
            </a:r>
            <a:r>
              <a:rPr lang="en-US" dirty="0" err="1"/>
              <a:t>Newyork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1973-2019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460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04A-9508-4709-BB6F-7D37A7FD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2FD4693-62C4-4011-8956-D9B4B33E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76" y="1600200"/>
            <a:ext cx="9345599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9D7B5-C581-410D-8BC2-2B4A1B4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D444A9-F12B-4F57-93F0-6F49C6AC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70088" y="2372647"/>
            <a:ext cx="3867848" cy="383882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B78C7-F1C4-43D5-B5C7-9948A80C78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4" b="13532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C6025-68F1-44C2-9044-C99BB577BE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54" b="-1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0901A-1EDF-4F27-91AF-D2FC5402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Geometric Brownian Motion</a:t>
            </a:r>
          </a:p>
        </p:txBody>
      </p:sp>
    </p:spTree>
    <p:extLst>
      <p:ext uri="{BB962C8B-B14F-4D97-AF65-F5344CB8AC3E}">
        <p14:creationId xmlns:p14="http://schemas.microsoft.com/office/powerpoint/2010/main" val="12567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FB4F-4876-411E-8561-9D26A184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Geometric Brownian Motion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9E4A-862C-47AA-B96E-CA269246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6" y="2052116"/>
            <a:ext cx="10820400" cy="39978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Geometric Brownian motion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penyempurnaan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arithmetic Brownian motion,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X(</a:t>
            </a:r>
            <a:r>
              <a:rPr lang="en-ID" dirty="0" err="1"/>
              <a:t>distribusi</a:t>
            </a:r>
            <a:r>
              <a:rPr lang="en-ID" dirty="0"/>
              <a:t> normal) </a:t>
            </a:r>
            <a:r>
              <a:rPr lang="en-ID" dirty="0" err="1"/>
              <a:t>menjadi</a:t>
            </a:r>
            <a:r>
              <a:rPr lang="en-ID" dirty="0"/>
              <a:t> negative,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yang </a:t>
            </a:r>
            <a:r>
              <a:rPr lang="en-ID" dirty="0" err="1"/>
              <a:t>buruk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di mana drift dan </a:t>
            </a:r>
            <a:r>
              <a:rPr lang="en-ID" dirty="0" err="1"/>
              <a:t>volatilitas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, 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ito</a:t>
            </a:r>
            <a:r>
              <a:rPr lang="en-ID" dirty="0"/>
              <a:t> process</a:t>
            </a:r>
          </a:p>
          <a:p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aritmetik</a:t>
            </a:r>
            <a:r>
              <a:rPr lang="en-ID" dirty="0"/>
              <a:t> Brownian motion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rata </a:t>
            </a:r>
            <a:r>
              <a:rPr lang="en-ID" dirty="0" err="1"/>
              <a:t>rata</a:t>
            </a:r>
            <a:r>
              <a:rPr lang="en-ID" dirty="0"/>
              <a:t> </a:t>
            </a:r>
            <a:r>
              <a:rPr lang="en-ID" dirty="0" err="1"/>
              <a:t>sesaat</a:t>
            </a:r>
            <a:r>
              <a:rPr lang="en-ID" dirty="0"/>
              <a:t> dan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sebanding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X(t)</a:t>
            </a:r>
            <a:br>
              <a:rPr lang="en-ID" dirty="0"/>
            </a:br>
            <a:br>
              <a:rPr lang="en-ID" dirty="0"/>
            </a:br>
            <a:endParaRPr lang="en-ID" dirty="0"/>
          </a:p>
          <a:p>
            <a:r>
              <a:rPr lang="sv-SE" dirty="0"/>
              <a:t>Maka ito process dapat ditulis dengan persamaan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geometric Brownian motion (GBM)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A616-51B4-4E7F-9E74-80BAC434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4" y="3200400"/>
            <a:ext cx="4124325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52B6B-3EBC-4BC4-B8D6-9CC53F22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844122"/>
            <a:ext cx="3190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MS Shell Dlg 2</vt:lpstr>
      <vt:lpstr>Times New Roman</vt:lpstr>
      <vt:lpstr>Wingdings</vt:lpstr>
      <vt:lpstr>Wingdings 3</vt:lpstr>
      <vt:lpstr>Madison</vt:lpstr>
      <vt:lpstr>Prediksi Harga Saham Perusahan Sony  Pada Pasar Bursa Newyork</vt:lpstr>
      <vt:lpstr>Latar Belakang</vt:lpstr>
      <vt:lpstr>Rumusan Masalah</vt:lpstr>
      <vt:lpstr>Hipotesis</vt:lpstr>
      <vt:lpstr>DATA</vt:lpstr>
      <vt:lpstr>DATA</vt:lpstr>
      <vt:lpstr>DATA</vt:lpstr>
      <vt:lpstr>Geometric Brownian Motion</vt:lpstr>
      <vt:lpstr>Geometric Brownian Motion</vt:lpstr>
      <vt:lpstr>Visualisasi </vt:lpstr>
      <vt:lpstr>Visualisasi Prediksi Harga saham</vt:lpstr>
      <vt:lpstr>Analisis data</vt:lpstr>
      <vt:lpstr>Kesimpulan</vt:lpstr>
      <vt:lpstr>Referensi</vt:lpstr>
      <vt:lpstr>Link Github &amp; Link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Harga Saham Perusahan Sony  Pada Pasar Bursa Newyork</dc:title>
  <dc:creator>Alwan Fadhil</dc:creator>
  <cp:lastModifiedBy>Alwan Fadhil</cp:lastModifiedBy>
  <cp:revision>6</cp:revision>
  <dcterms:created xsi:type="dcterms:W3CDTF">2019-12-17T06:56:09Z</dcterms:created>
  <dcterms:modified xsi:type="dcterms:W3CDTF">2019-12-17T07:51:36Z</dcterms:modified>
</cp:coreProperties>
</file>