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66" d="100"/>
          <a:sy n="66" d="100"/>
        </p:scale>
        <p:origin x="1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2/23/2022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6DA-E792-408C-BA50-2133169162BB}"/>
              </a:ext>
            </a:extLst>
          </p:cNvPr>
          <p:cNvSpPr>
            <a:spLocks noGrp="1"/>
          </p:cNvSpPr>
          <p:nvPr>
            <p:ph type="ctrTitle"/>
          </p:nvPr>
        </p:nvSpPr>
        <p:spPr/>
        <p:txBody>
          <a:bodyPr/>
          <a:lstStyle/>
          <a:p>
            <a:r>
              <a:rPr lang="en-US" dirty="0"/>
              <a:t>Lab 3 Report</a:t>
            </a:r>
          </a:p>
        </p:txBody>
      </p:sp>
      <p:sp>
        <p:nvSpPr>
          <p:cNvPr id="3" name="Subtitle 2">
            <a:extLst>
              <a:ext uri="{FF2B5EF4-FFF2-40B4-BE49-F238E27FC236}">
                <a16:creationId xmlns:a16="http://schemas.microsoft.com/office/drawing/2014/main" id="{33CECEC2-50CA-42D3-9501-91BA4DFDE358}"/>
              </a:ext>
            </a:extLst>
          </p:cNvPr>
          <p:cNvSpPr>
            <a:spLocks noGrp="1"/>
          </p:cNvSpPr>
          <p:nvPr>
            <p:ph type="subTitle" idx="1"/>
          </p:nvPr>
        </p:nvSpPr>
        <p:spPr/>
        <p:txBody>
          <a:bodyPr/>
          <a:lstStyle/>
          <a:p>
            <a:r>
              <a:rPr lang="en-US" dirty="0"/>
              <a:t>By mohammad Alwan</a:t>
            </a:r>
          </a:p>
        </p:txBody>
      </p:sp>
    </p:spTree>
    <p:extLst>
      <p:ext uri="{BB962C8B-B14F-4D97-AF65-F5344CB8AC3E}">
        <p14:creationId xmlns:p14="http://schemas.microsoft.com/office/powerpoint/2010/main" val="283972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9DE2-ADAE-4F67-AE76-61EA49978CA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C6CBB8-EF28-45C7-8EF4-4EBA1B32181E}"/>
              </a:ext>
            </a:extLst>
          </p:cNvPr>
          <p:cNvSpPr>
            <a:spLocks noGrp="1"/>
          </p:cNvSpPr>
          <p:nvPr>
            <p:ph idx="1"/>
          </p:nvPr>
        </p:nvSpPr>
        <p:spPr>
          <a:xfrm>
            <a:off x="1451579" y="2088303"/>
            <a:ext cx="9291215" cy="3450613"/>
          </a:xfrm>
        </p:spPr>
        <p:txBody>
          <a:bodyPr/>
          <a:lstStyle/>
          <a:p>
            <a:pPr marL="0" indent="0">
              <a:buNone/>
            </a:pPr>
            <a:r>
              <a:rPr lang="en-US" dirty="0"/>
              <a:t>	In this Lab we were introduced to three types of displays.  The three types of displays are a 7-segment display, LCD screen display, and a Multiplexed (MUX) 7-segment display.  In this lab report when I talk about the Multiplexed (MUX) 7-segment display I’m talking about the pre-wired component that Dr. P built.  So, Even though the Multiplexed (MUX) 7-segment has resistors on it I well not mention them in the hardware.</a:t>
            </a:r>
          </a:p>
        </p:txBody>
      </p:sp>
    </p:spTree>
    <p:extLst>
      <p:ext uri="{BB962C8B-B14F-4D97-AF65-F5344CB8AC3E}">
        <p14:creationId xmlns:p14="http://schemas.microsoft.com/office/powerpoint/2010/main" val="422599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54DA-A65A-42E0-B92D-5BC13FB6DD40}"/>
              </a:ext>
            </a:extLst>
          </p:cNvPr>
          <p:cNvSpPr>
            <a:spLocks noGrp="1"/>
          </p:cNvSpPr>
          <p:nvPr>
            <p:ph type="title"/>
          </p:nvPr>
        </p:nvSpPr>
        <p:spPr/>
        <p:txBody>
          <a:bodyPr/>
          <a:lstStyle/>
          <a:p>
            <a:r>
              <a:rPr lang="en-US" dirty="0"/>
              <a:t>Circuit 1</a:t>
            </a:r>
          </a:p>
        </p:txBody>
      </p:sp>
      <p:sp>
        <p:nvSpPr>
          <p:cNvPr id="3" name="Content Placeholder 2">
            <a:extLst>
              <a:ext uri="{FF2B5EF4-FFF2-40B4-BE49-F238E27FC236}">
                <a16:creationId xmlns:a16="http://schemas.microsoft.com/office/drawing/2014/main" id="{F529AAD9-D4A6-4ABD-9FAD-8A58C933091E}"/>
              </a:ext>
            </a:extLst>
          </p:cNvPr>
          <p:cNvSpPr>
            <a:spLocks noGrp="1"/>
          </p:cNvSpPr>
          <p:nvPr>
            <p:ph idx="1"/>
          </p:nvPr>
        </p:nvSpPr>
        <p:spPr/>
        <p:txBody>
          <a:bodyPr/>
          <a:lstStyle/>
          <a:p>
            <a:r>
              <a:rPr lang="en-US" dirty="0"/>
              <a:t>Hardware: 7-segmented display (common-cathode), 10k </a:t>
            </a:r>
            <a:r>
              <a:rPr lang="el-GR" dirty="0"/>
              <a:t>Ω</a:t>
            </a:r>
            <a:r>
              <a:rPr lang="en-US" dirty="0"/>
              <a:t>(7), Arduino UNO.</a:t>
            </a:r>
          </a:p>
          <a:p>
            <a:r>
              <a:rPr lang="en-US" dirty="0"/>
              <a:t>Summary: In this circuit we display a hexadecimal characters 0 to F on a 7-segmented display with 500 </a:t>
            </a:r>
            <a:r>
              <a:rPr lang="en-US" dirty="0" err="1"/>
              <a:t>ms</a:t>
            </a:r>
            <a:r>
              <a:rPr lang="en-US" dirty="0"/>
              <a:t> delay between each character.</a:t>
            </a:r>
          </a:p>
          <a:p>
            <a:r>
              <a:rPr lang="en-US" dirty="0"/>
              <a:t>Code: Must of the code was given for this circuit. In the setup() we configured the segment pins as outs. In the loop() we defined the array size, numeral array with premade numeral array derived in Activity 4. Then made a for loop (unsigned char j = 0; j &lt; n; </a:t>
            </a:r>
            <a:r>
              <a:rPr lang="en-US" dirty="0" err="1"/>
              <a:t>j++</a:t>
            </a:r>
            <a:r>
              <a:rPr lang="en-US" dirty="0"/>
              <a:t>)</a:t>
            </a:r>
          </a:p>
          <a:p>
            <a:endParaRPr lang="en-US" dirty="0"/>
          </a:p>
        </p:txBody>
      </p:sp>
    </p:spTree>
    <p:extLst>
      <p:ext uri="{BB962C8B-B14F-4D97-AF65-F5344CB8AC3E}">
        <p14:creationId xmlns:p14="http://schemas.microsoft.com/office/powerpoint/2010/main" val="22249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F00B-50CB-4C86-8554-87057A46CFBC}"/>
              </a:ext>
            </a:extLst>
          </p:cNvPr>
          <p:cNvSpPr>
            <a:spLocks noGrp="1"/>
          </p:cNvSpPr>
          <p:nvPr>
            <p:ph type="title"/>
          </p:nvPr>
        </p:nvSpPr>
        <p:spPr/>
        <p:txBody>
          <a:bodyPr/>
          <a:lstStyle/>
          <a:p>
            <a:r>
              <a:rPr lang="en-US" dirty="0"/>
              <a:t>Circuit 2</a:t>
            </a:r>
          </a:p>
        </p:txBody>
      </p:sp>
      <p:sp>
        <p:nvSpPr>
          <p:cNvPr id="3" name="Content Placeholder 2">
            <a:extLst>
              <a:ext uri="{FF2B5EF4-FFF2-40B4-BE49-F238E27FC236}">
                <a16:creationId xmlns:a16="http://schemas.microsoft.com/office/drawing/2014/main" id="{E3A147E2-0772-49E2-A1B0-36169C9A5035}"/>
              </a:ext>
            </a:extLst>
          </p:cNvPr>
          <p:cNvSpPr>
            <a:spLocks noGrp="1"/>
          </p:cNvSpPr>
          <p:nvPr>
            <p:ph idx="1"/>
          </p:nvPr>
        </p:nvSpPr>
        <p:spPr/>
        <p:txBody>
          <a:bodyPr/>
          <a:lstStyle/>
          <a:p>
            <a:r>
              <a:rPr lang="en-US" dirty="0"/>
              <a:t>Hardware: LCD screen display, 330 </a:t>
            </a:r>
            <a:r>
              <a:rPr lang="el-GR" dirty="0"/>
              <a:t>Ω</a:t>
            </a:r>
            <a:r>
              <a:rPr lang="en-US" dirty="0"/>
              <a:t>, Arduino UNO, Potentiometer (2).</a:t>
            </a:r>
          </a:p>
          <a:p>
            <a:r>
              <a:rPr lang="en-US" dirty="0"/>
              <a:t>Summary: In this circuit we have a potentiometer that has a value between 0 (V0) to 1023 (V5) and </a:t>
            </a:r>
          </a:p>
          <a:p>
            <a:endParaRPr lang="en-US" dirty="0"/>
          </a:p>
        </p:txBody>
      </p:sp>
    </p:spTree>
    <p:extLst>
      <p:ext uri="{BB962C8B-B14F-4D97-AF65-F5344CB8AC3E}">
        <p14:creationId xmlns:p14="http://schemas.microsoft.com/office/powerpoint/2010/main" val="396476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A238-BCB9-49F8-B628-B0B2590663F7}"/>
              </a:ext>
            </a:extLst>
          </p:cNvPr>
          <p:cNvSpPr>
            <a:spLocks noGrp="1"/>
          </p:cNvSpPr>
          <p:nvPr>
            <p:ph type="title"/>
          </p:nvPr>
        </p:nvSpPr>
        <p:spPr/>
        <p:txBody>
          <a:bodyPr/>
          <a:lstStyle/>
          <a:p>
            <a:r>
              <a:rPr lang="en-US" dirty="0"/>
              <a:t>Circuit 3</a:t>
            </a:r>
          </a:p>
        </p:txBody>
      </p:sp>
      <p:sp>
        <p:nvSpPr>
          <p:cNvPr id="3" name="Content Placeholder 2">
            <a:extLst>
              <a:ext uri="{FF2B5EF4-FFF2-40B4-BE49-F238E27FC236}">
                <a16:creationId xmlns:a16="http://schemas.microsoft.com/office/drawing/2014/main" id="{7C0C9CED-25F9-4E18-9710-7137DE50BB0C}"/>
              </a:ext>
            </a:extLst>
          </p:cNvPr>
          <p:cNvSpPr>
            <a:spLocks noGrp="1"/>
          </p:cNvSpPr>
          <p:nvPr>
            <p:ph idx="1"/>
          </p:nvPr>
        </p:nvSpPr>
        <p:spPr/>
        <p:txBody>
          <a:bodyPr/>
          <a:lstStyle/>
          <a:p>
            <a:r>
              <a:rPr lang="en-US" dirty="0"/>
              <a:t>Hardware: Multiplexed (MUX) 7-segment display, Arduino UNO, Potentiometer.</a:t>
            </a:r>
          </a:p>
          <a:p>
            <a:r>
              <a:rPr lang="en-US" dirty="0"/>
              <a:t>Summary: In this circuit we have a potentiometer that has a value between 0 (V0) to 1023 (V5) and </a:t>
            </a:r>
          </a:p>
          <a:p>
            <a:endParaRPr lang="en-US" dirty="0"/>
          </a:p>
        </p:txBody>
      </p:sp>
    </p:spTree>
    <p:extLst>
      <p:ext uri="{BB962C8B-B14F-4D97-AF65-F5344CB8AC3E}">
        <p14:creationId xmlns:p14="http://schemas.microsoft.com/office/powerpoint/2010/main" val="125492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89F3-F90D-4526-8450-28C4B90F465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F10BD9B1-C6AE-4EB4-BAEC-FB9F5659AE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978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F50F-0B32-4257-A336-CD532D3B4A2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C473A84-4092-4AD0-A2D8-8DA1B3CA7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19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3A90-E73A-4E45-BDF0-82E0C1B320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24B009-5CFE-4324-9453-04E0063FDE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44565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43</TotalTime>
  <Words>283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Lab 3 Report</vt:lpstr>
      <vt:lpstr>Introduction</vt:lpstr>
      <vt:lpstr>Circuit 1</vt:lpstr>
      <vt:lpstr>Circuit 2</vt:lpstr>
      <vt:lpstr>Circuit 3</vt:lpstr>
      <vt:lpstr>Questions</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Report</dc:title>
  <dc:creator>Alwan, Mohammad</dc:creator>
  <cp:lastModifiedBy>Alwan, Mohammad</cp:lastModifiedBy>
  <cp:revision>4</cp:revision>
  <dcterms:created xsi:type="dcterms:W3CDTF">2022-02-23T07:37:23Z</dcterms:created>
  <dcterms:modified xsi:type="dcterms:W3CDTF">2022-02-23T13:28:23Z</dcterms:modified>
</cp:coreProperties>
</file>