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3EA-589E-764B-A6A2-B77A60CF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1A0AE-732F-D249-8765-FCD2D31C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F3B1-784D-3242-B173-9693684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63B7-ECFD-574D-847E-8E43FBCF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CB2F-86D4-0D46-B2F0-0BEF646A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1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DDF-25BD-AF42-82C9-0E8785DD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EF6B-4ED2-7647-8D0E-930B29C4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4537-8A3B-094F-9D3F-6A40C0F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9257-5937-4948-BCDC-DB225A9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8A309-81BB-E14B-920F-76D3E58A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01721-3AA3-244F-B6FD-69BAF71DB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03B9A-1F79-3D47-94F2-1067CE9E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42FB-AB04-4F4E-8168-12D49B5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746EC-84A6-E646-AB9C-15564814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A749-D724-7643-8B3E-4687FA2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5B2-A9B9-BE4B-BC75-B81D2A40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B43D-D30D-9948-9709-9B37E478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301-D783-F54B-B247-D68C940B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4F89-BD32-3543-A1CA-1A9815C8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2C07-96BA-1F48-A2D7-F0605965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143D-03FD-724A-A3E9-DD60BDFD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7098-68CF-964F-9BDB-8A1B31CB8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3FE0-FE77-6548-AA33-A460D6A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A34C-C78C-9149-A08B-8666A7D5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DDF16-2239-F541-9B29-50AF4A52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063-8B6C-D64D-88B9-FC83613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1248-7BDF-2A42-93E2-6698EDB2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C57C6-7A21-A049-BA93-D2D4420B6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165C6-3CA9-144B-86A5-095104B1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00405-CB66-764C-BA44-9F0DF543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847F-CDC8-F042-A432-51A836A3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942-183B-C94B-96B1-78413532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A2369-BA9B-0C40-853C-F0695A333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D8BC-8F49-874A-8128-EB82BB08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AAB6E-C81B-344A-8E41-306BA7090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689A9-9323-B240-959F-99160B575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C715B-3080-B34C-9066-A32A6D2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9C6D4-24EA-854E-B6A1-CC6B380D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1ADE4-8451-894B-B820-C52AA2B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91C-796B-A94C-9FBB-D965608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D5A89-EB6D-E341-9E95-A66C8D53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ADC11-BD32-1046-8CCE-8AE6D13C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F406E-4366-E443-8E92-E08E0A43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51AF7-CA79-BD4D-9078-AB9EE1DF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76F0-D428-A64A-B273-FB7E04C1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C8334-F893-A442-8A25-A06CC04B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379-C8B9-924F-9E6A-1AF2EDE0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3F0A-A5B5-1C44-ADAC-B46A901C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71655-DBC7-5C43-9890-B4A7C63A4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E7642-6CE6-4D43-B13A-6D7E6B2A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2FFC-7EF0-C34F-8034-2101C433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027-C63B-B54A-BD05-70EC3D3A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2C82-7889-EF4B-AFD6-EE440E09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D8335-D971-104E-9281-41CEA74A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EB09F-F112-AE42-A07E-673DA591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D0B1-C0E7-884E-8F39-47BF016A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9645D-0C74-A74E-9132-7A0D7294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7B17-9F36-6F46-BADB-018FCC63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0FC9F-ACB7-D74D-900D-92EEAA01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FCCD-3B6A-D948-8D56-9D523150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AF9-C783-5443-A22A-8D746AFE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F7033-9570-FC4E-ABDA-D1C821CC9BDB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E79F-76BC-074B-979D-3F87854B9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29B8-1CED-4246-8E38-79A2CA699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BB57-5F8D-0446-821F-CFC7B1924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con672_Winter2022/tree/main/ResearchPap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ADB7-FDBD-4842-880A-9E4AC9E81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/>
              <a:t>Job Worth?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57A5-38F8-A746-87F1-3E0B3E66C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DFB1-FB38-864C-8540-B34C325E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with WA/MO and WA/CA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4BBE4E0D-4518-CF48-A1A5-254007FEF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06" y="2157979"/>
            <a:ext cx="5734094" cy="4170250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B90A828-356C-BE43-B24C-BE430D51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157979"/>
            <a:ext cx="5734094" cy="41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AF40-4413-A04C-A9F3-E280980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Control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8C9D65-03C7-2D4A-AEF4-3649D4664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515" y="1795123"/>
            <a:ext cx="6545942" cy="4760685"/>
          </a:xfrm>
        </p:spPr>
      </p:pic>
    </p:spTree>
    <p:extLst>
      <p:ext uri="{BB962C8B-B14F-4D97-AF65-F5344CB8AC3E}">
        <p14:creationId xmlns:p14="http://schemas.microsoft.com/office/powerpoint/2010/main" val="19733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F444-6EED-144E-BF8C-A403553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Data,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5714-67AB-424F-80F5-A11896EE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Gitlab Repo: </a:t>
            </a:r>
            <a:r>
              <a:rPr lang="en-US" dirty="0">
                <a:hlinkClick r:id="rId2"/>
              </a:rPr>
              <a:t>Econ672_Winter2022/tree/main/ResearchPaper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9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 Job Worth?</vt:lpstr>
      <vt:lpstr>DID with WA/MO and WA/CA</vt:lpstr>
      <vt:lpstr>Synthetic Control</vt:lpstr>
      <vt:lpstr>Code, Data,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</dc:creator>
  <cp:lastModifiedBy>jon h</cp:lastModifiedBy>
  <cp:revision>2</cp:revision>
  <dcterms:created xsi:type="dcterms:W3CDTF">2022-02-06T21:43:13Z</dcterms:created>
  <dcterms:modified xsi:type="dcterms:W3CDTF">2022-02-06T21:53:56Z</dcterms:modified>
</cp:coreProperties>
</file>