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BEC8-0520-4E98-860E-C51DD5586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0F4E1-A60B-2B1F-7D41-43748B8AC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EC26-EC04-5E20-A99D-28B228F7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D5A3-BDAB-45F6-A783-982B87E806F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BC82A-3819-BD1F-FA2D-924E06A7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ECE1D-A7C7-4E2B-5E1E-0157300B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28FB-B508-4441-BEA2-A7F3B740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0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A533-607F-F4CD-05DF-F37F5B8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58D50-F47F-32A1-9A91-240C1B68C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2BDF-75F9-C974-1599-E33804BFD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D5A3-BDAB-45F6-A783-982B87E806F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B1AC-342D-0D2A-90FF-553AD80E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3E059-61F6-8DF8-192D-08A33188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28FB-B508-4441-BEA2-A7F3B740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7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8A48F-D81F-0CFB-8BF7-FDCDE452B5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33CBC-C9F0-6E7D-F7E5-C99857C69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97DF-DEA8-49BF-E3C9-B0B62CB3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D5A3-BDAB-45F6-A783-982B87E806F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BA01C-29A0-2B6F-8D99-E1F7B6EF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0CF7-CED9-55F9-905C-18884364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28FB-B508-4441-BEA2-A7F3B740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CCB7-543A-93BD-18A2-60D24301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99A10-FF87-7A5A-C4DB-068BB1B24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C6967-D216-CC12-1893-C2ABFFD5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D5A3-BDAB-45F6-A783-982B87E806F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010F-7FA2-AF8C-8404-9FAA9F266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A7B0B-FB09-B489-AA33-BD45CFAC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28FB-B508-4441-BEA2-A7F3B740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0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6677E-C92B-D70C-0406-2B977713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4B73-67E2-2446-2BCD-43BEDFEB8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BAB92-9BE0-3FD5-2CAF-55CB987E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D5A3-BDAB-45F6-A783-982B87E806F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5739-32FA-F166-7B9E-5E9D2F10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EFFB-EDE2-4884-EAC8-AA3CF6D1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28FB-B508-4441-BEA2-A7F3B740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5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D33E-6555-E357-E021-5B05441D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2AD9-9415-84B8-B095-E1FEE17DA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94002-863A-152B-AC21-3B9017FF5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50F9A-2D18-40F9-3C53-F5F393B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D5A3-BDAB-45F6-A783-982B87E806F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0A47A-0095-2EB3-FDF3-07754BB9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3A1DA-177C-267C-7CD2-420D95F0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28FB-B508-4441-BEA2-A7F3B740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93DD-C4A4-F3FA-840A-3433B38C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2E5FA-CBF2-0659-848D-F2839AAB6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E6375-3A5E-B619-4455-CDC94D13D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463AF-1447-8EFA-8EE9-F33743E00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267D1-85C2-3E39-8989-AD027E3DB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671F11-FC38-28A3-76CF-71CAB302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D5A3-BDAB-45F6-A783-982B87E806F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87134-0593-3A74-27EA-134D2303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31FA5-6F82-88F4-AD96-82FA5E4E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28FB-B508-4441-BEA2-A7F3B740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EEDC-C1C4-B62C-7BD1-11C8ED14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46E37E-AC77-E165-35DE-1AD5317E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D5A3-BDAB-45F6-A783-982B87E806F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CA9E7-2806-40F4-FA69-20D3C40A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B5F77-ADC0-E3CC-DF60-505FD96F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28FB-B508-4441-BEA2-A7F3B740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6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110FD-25FD-9719-367C-C3D13B94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D5A3-BDAB-45F6-A783-982B87E806F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A61EC-6AB8-1894-FA31-36BB38FD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99AB-8CCD-43BB-3DED-4220A894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28FB-B508-4441-BEA2-A7F3B740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8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4A98-ECB1-FDB4-D106-C3A56D41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A892C-0653-38D0-DF71-CE8160FC5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C2FFB-A54C-D30D-DCF7-499589FD0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E269B-31C1-7C43-A0A5-CA79A573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D5A3-BDAB-45F6-A783-982B87E806F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A6538-9F45-F58B-1114-9A74788C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3EE98-694C-9A6D-49E5-6B4D73E4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28FB-B508-4441-BEA2-A7F3B740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3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0DB6-4689-08DF-8D04-BEBBED7B4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B2E4D-045F-C1AC-C704-CEE90A26F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1B47-8F0F-345E-CDF1-761484B0E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19E7B-02C7-A690-9F3F-2C240B19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D5A3-BDAB-45F6-A783-982B87E806F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B6ECF-EDF2-C902-D9CB-B693BF70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815CF-A807-9233-AEC8-860B14A4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28FB-B508-4441-BEA2-A7F3B740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4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DB898-C903-DEB1-0BF0-B967860A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435EB-5004-5FD7-65A9-9CDC98B9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4B157-F5BA-571F-D5A8-D16077200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BD5A3-BDAB-45F6-A783-982B87E806FE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F9C6-CBAC-DF8A-E1D8-E2DCAC659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8BC79-F428-AFB7-1B44-D6758F86E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928FB-B508-4441-BEA2-A7F3B740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6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8ADCED-84EC-94BF-81C9-D14303EE87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890" y="1654619"/>
            <a:ext cx="1179260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Points: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Non-blocking input detection using _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kbhit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Controls: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‘a' → Left (unless moving Right)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‘d' → Right (unless moving Left)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‘w' → Up (unless moving Down)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‘s' → Down (unless moving Up)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'X' → End game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Instant exit with ‘X’.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conio.h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real-time input polling.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7DA33A-75AC-0CB0-7F23-3B39D94D3BE8}"/>
              </a:ext>
            </a:extLst>
          </p:cNvPr>
          <p:cNvSpPr txBox="1">
            <a:spLocks/>
          </p:cNvSpPr>
          <p:nvPr/>
        </p:nvSpPr>
        <p:spPr>
          <a:xfrm>
            <a:off x="284163" y="217000"/>
            <a:ext cx="11907837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Input handling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699B67-68FB-2EA2-6323-3215B0F12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142" y="2871084"/>
            <a:ext cx="3834581" cy="39942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6C28D7-2A44-9075-5153-BE442DB0A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739" y="356681"/>
            <a:ext cx="5854262" cy="25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5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jayonti sharna</dc:creator>
  <cp:lastModifiedBy>jayonti sharna</cp:lastModifiedBy>
  <cp:revision>1</cp:revision>
  <dcterms:created xsi:type="dcterms:W3CDTF">2025-02-24T02:39:22Z</dcterms:created>
  <dcterms:modified xsi:type="dcterms:W3CDTF">2025-02-24T03:56:19Z</dcterms:modified>
</cp:coreProperties>
</file>