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0" b="1" i="0">
                <a:solidFill>
                  <a:srgbClr val="181818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rgbClr val="181818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rgbClr val="181818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152" y="1032285"/>
            <a:ext cx="9096375" cy="9255125"/>
          </a:xfrm>
          <a:custGeom>
            <a:avLst/>
            <a:gdLst/>
            <a:ahLst/>
            <a:cxnLst/>
            <a:rect l="l" t="t" r="r" b="b"/>
            <a:pathLst>
              <a:path w="9096375" h="9255125">
                <a:moveTo>
                  <a:pt x="9096359" y="9254720"/>
                </a:moveTo>
                <a:lnTo>
                  <a:pt x="2050865" y="9254720"/>
                </a:lnTo>
                <a:lnTo>
                  <a:pt x="0" y="6240628"/>
                </a:lnTo>
                <a:lnTo>
                  <a:pt x="9096359" y="0"/>
                </a:lnTo>
                <a:lnTo>
                  <a:pt x="9096359" y="925472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4815" y="119071"/>
            <a:ext cx="6534149" cy="92868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rgbClr val="181818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4226" y="952459"/>
            <a:ext cx="6804025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0" b="1" i="0">
                <a:solidFill>
                  <a:srgbClr val="181818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email@freepik.com" TargetMode="Externa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177" y="1360985"/>
            <a:ext cx="7538720" cy="1928495"/>
          </a:xfrm>
          <a:prstGeom prst="rect"/>
        </p:spPr>
        <p:txBody>
          <a:bodyPr wrap="square" lIns="0" tIns="158115" rIns="0" bIns="0" rtlCol="0" vert="horz">
            <a:spAutoFit/>
          </a:bodyPr>
          <a:lstStyle/>
          <a:p>
            <a:pPr marL="12700" marR="5080">
              <a:lnSpc>
                <a:spcPct val="80100"/>
              </a:lnSpc>
              <a:spcBef>
                <a:spcPts val="1245"/>
              </a:spcBef>
            </a:pPr>
            <a:r>
              <a:rPr dirty="0" sz="4800" spc="-75"/>
              <a:t>Developing</a:t>
            </a:r>
            <a:r>
              <a:rPr dirty="0" sz="4800" spc="-220"/>
              <a:t> </a:t>
            </a:r>
            <a:r>
              <a:rPr dirty="0" sz="4800" spc="-385"/>
              <a:t>a</a:t>
            </a:r>
            <a:r>
              <a:rPr dirty="0" sz="4800" spc="-215"/>
              <a:t> </a:t>
            </a:r>
            <a:r>
              <a:rPr dirty="0" sz="4800" spc="50"/>
              <a:t>Basic</a:t>
            </a:r>
            <a:r>
              <a:rPr dirty="0" sz="4800" spc="-215"/>
              <a:t> </a:t>
            </a:r>
            <a:r>
              <a:rPr dirty="0" sz="4800" spc="-10"/>
              <a:t>Snake </a:t>
            </a:r>
            <a:r>
              <a:rPr dirty="0" sz="4800" spc="-235"/>
              <a:t>Game</a:t>
            </a:r>
            <a:r>
              <a:rPr dirty="0" sz="4800" spc="-204"/>
              <a:t> </a:t>
            </a:r>
            <a:r>
              <a:rPr dirty="0" sz="4800" spc="120"/>
              <a:t>in</a:t>
            </a:r>
            <a:r>
              <a:rPr dirty="0" sz="4800" spc="-200"/>
              <a:t> </a:t>
            </a:r>
            <a:r>
              <a:rPr dirty="0" sz="4800" spc="-175"/>
              <a:t>C:</a:t>
            </a:r>
            <a:r>
              <a:rPr dirty="0" sz="4800" spc="-200"/>
              <a:t> </a:t>
            </a:r>
            <a:r>
              <a:rPr dirty="0" sz="4800" spc="-185"/>
              <a:t>A</a:t>
            </a:r>
            <a:r>
              <a:rPr dirty="0" sz="4800" spc="-200"/>
              <a:t> </a:t>
            </a:r>
            <a:r>
              <a:rPr dirty="0" sz="4800" spc="285"/>
              <a:t>Step-</a:t>
            </a:r>
            <a:r>
              <a:rPr dirty="0" sz="4800" spc="170"/>
              <a:t>by- Step</a:t>
            </a:r>
            <a:r>
              <a:rPr dirty="0" sz="4800" spc="-200"/>
              <a:t> </a:t>
            </a:r>
            <a:r>
              <a:rPr dirty="0" sz="4800" spc="-10"/>
              <a:t>Approach</a:t>
            </a:r>
            <a:endParaRPr sz="4800"/>
          </a:p>
        </p:txBody>
      </p:sp>
      <p:sp>
        <p:nvSpPr>
          <p:cNvPr id="3" name="object 3" descr=""/>
          <p:cNvSpPr/>
          <p:nvPr/>
        </p:nvSpPr>
        <p:spPr>
          <a:xfrm>
            <a:off x="7594560" y="0"/>
            <a:ext cx="1278255" cy="758825"/>
          </a:xfrm>
          <a:custGeom>
            <a:avLst/>
            <a:gdLst/>
            <a:ahLst/>
            <a:cxnLst/>
            <a:rect l="l" t="t" r="r" b="b"/>
            <a:pathLst>
              <a:path w="1278254" h="758825">
                <a:moveTo>
                  <a:pt x="1277905" y="0"/>
                </a:moveTo>
                <a:lnTo>
                  <a:pt x="1277905" y="758796"/>
                </a:lnTo>
                <a:lnTo>
                  <a:pt x="639312" y="758796"/>
                </a:lnTo>
                <a:lnTo>
                  <a:pt x="0" y="758796"/>
                </a:lnTo>
                <a:lnTo>
                  <a:pt x="0" y="0"/>
                </a:lnTo>
              </a:path>
            </a:pathLst>
          </a:custGeom>
          <a:ln w="152628">
            <a:solidFill>
              <a:srgbClr val="DBCA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39255" y="6664923"/>
            <a:ext cx="2230120" cy="154305"/>
          </a:xfrm>
          <a:custGeom>
            <a:avLst/>
            <a:gdLst/>
            <a:ahLst/>
            <a:cxnLst/>
            <a:rect l="l" t="t" r="r" b="b"/>
            <a:pathLst>
              <a:path w="2230120" h="154304">
                <a:moveTo>
                  <a:pt x="2229839" y="154079"/>
                </a:moveTo>
                <a:lnTo>
                  <a:pt x="0" y="152639"/>
                </a:lnTo>
                <a:lnTo>
                  <a:pt x="98" y="0"/>
                </a:lnTo>
                <a:lnTo>
                  <a:pt x="2229938" y="1440"/>
                </a:lnTo>
                <a:lnTo>
                  <a:pt x="2229839" y="154079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733234" y="913102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38" y="548580"/>
                </a:moveTo>
                <a:lnTo>
                  <a:pt x="274319" y="548580"/>
                </a:lnTo>
                <a:lnTo>
                  <a:pt x="0" y="548580"/>
                </a:lnTo>
                <a:lnTo>
                  <a:pt x="0" y="0"/>
                </a:lnTo>
                <a:lnTo>
                  <a:pt x="548638" y="0"/>
                </a:lnTo>
                <a:lnTo>
                  <a:pt x="548638" y="54858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728272" y="913102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38" y="548580"/>
                </a:moveTo>
                <a:lnTo>
                  <a:pt x="274319" y="548580"/>
                </a:lnTo>
                <a:lnTo>
                  <a:pt x="0" y="548580"/>
                </a:lnTo>
                <a:lnTo>
                  <a:pt x="0" y="0"/>
                </a:lnTo>
                <a:lnTo>
                  <a:pt x="548638" y="0"/>
                </a:lnTo>
                <a:lnTo>
                  <a:pt x="548638" y="54858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723310" y="913102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38" y="548580"/>
                </a:moveTo>
                <a:lnTo>
                  <a:pt x="274319" y="548580"/>
                </a:lnTo>
                <a:lnTo>
                  <a:pt x="0" y="548580"/>
                </a:lnTo>
                <a:lnTo>
                  <a:pt x="0" y="0"/>
                </a:lnTo>
                <a:lnTo>
                  <a:pt x="548638" y="0"/>
                </a:lnTo>
                <a:lnTo>
                  <a:pt x="548638" y="54858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341852" y="0"/>
            <a:ext cx="1943100" cy="3536950"/>
          </a:xfrm>
          <a:custGeom>
            <a:avLst/>
            <a:gdLst/>
            <a:ahLst/>
            <a:cxnLst/>
            <a:rect l="l" t="t" r="r" b="b"/>
            <a:pathLst>
              <a:path w="1943100" h="3536950">
                <a:moveTo>
                  <a:pt x="1943099" y="3536703"/>
                </a:moveTo>
                <a:lnTo>
                  <a:pt x="0" y="745912"/>
                </a:lnTo>
                <a:lnTo>
                  <a:pt x="1097915" y="0"/>
                </a:lnTo>
                <a:lnTo>
                  <a:pt x="1925879" y="0"/>
                </a:lnTo>
                <a:lnTo>
                  <a:pt x="1943099" y="3024837"/>
                </a:lnTo>
                <a:lnTo>
                  <a:pt x="1943099" y="3536703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86233" y="8567983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5" h="1278254">
                <a:moveTo>
                  <a:pt x="639312" y="1277905"/>
                </a:moveTo>
                <a:lnTo>
                  <a:pt x="0" y="1277905"/>
                </a:lnTo>
                <a:lnTo>
                  <a:pt x="0" y="0"/>
                </a:lnTo>
                <a:lnTo>
                  <a:pt x="1277905" y="0"/>
                </a:lnTo>
                <a:lnTo>
                  <a:pt x="1277905" y="1277905"/>
                </a:lnTo>
                <a:lnTo>
                  <a:pt x="639312" y="1277905"/>
                </a:lnTo>
                <a:close/>
              </a:path>
            </a:pathLst>
          </a:custGeom>
          <a:ln w="152628">
            <a:solidFill>
              <a:srgbClr val="DBCA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84098" y="1412715"/>
            <a:ext cx="10480675" cy="939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0" spc="140"/>
              <a:t>Introduction</a:t>
            </a:r>
            <a:r>
              <a:rPr dirty="0" sz="6000" spc="-280"/>
              <a:t> </a:t>
            </a:r>
            <a:r>
              <a:rPr dirty="0" sz="6000" spc="260"/>
              <a:t>to</a:t>
            </a:r>
            <a:r>
              <a:rPr dirty="0" sz="6000" spc="-275"/>
              <a:t> </a:t>
            </a:r>
            <a:r>
              <a:rPr dirty="0" sz="6000" spc="-85"/>
              <a:t>Snake</a:t>
            </a:r>
            <a:r>
              <a:rPr dirty="0" sz="6000" spc="-280"/>
              <a:t> </a:t>
            </a:r>
            <a:r>
              <a:rPr dirty="0" sz="6000" spc="-305"/>
              <a:t>Game</a:t>
            </a:r>
            <a:endParaRPr sz="6000"/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6115" y="2902306"/>
            <a:ext cx="2123931" cy="28840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584098" y="2802088"/>
            <a:ext cx="12235180" cy="918844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2219960">
              <a:lnSpc>
                <a:spcPct val="101299"/>
              </a:lnSpc>
              <a:spcBef>
                <a:spcPts val="80"/>
              </a:spcBef>
            </a:pP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is</a:t>
            </a:r>
            <a:r>
              <a:rPr dirty="0" sz="290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 spc="-35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2900" spc="-11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classic</a:t>
            </a:r>
            <a:r>
              <a:rPr dirty="0" sz="2900" spc="-11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 spc="-10">
                <a:solidFill>
                  <a:srgbClr val="181818"/>
                </a:solidFill>
                <a:latin typeface="Arial"/>
                <a:cs typeface="Arial"/>
              </a:rPr>
              <a:t>arcade</a:t>
            </a:r>
            <a:r>
              <a:rPr dirty="0" sz="2900" spc="-11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game</a:t>
            </a:r>
            <a:r>
              <a:rPr dirty="0" sz="2900" spc="-11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that</a:t>
            </a:r>
            <a:r>
              <a:rPr dirty="0" sz="2900" spc="-11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involves</a:t>
            </a:r>
            <a:r>
              <a:rPr dirty="0" sz="2900" spc="-11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controlling</a:t>
            </a:r>
            <a:r>
              <a:rPr dirty="0" sz="2900" spc="-11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 spc="-35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2900" spc="-11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 spc="-10">
                <a:solidFill>
                  <a:srgbClr val="181818"/>
                </a:solidFill>
                <a:latin typeface="Arial"/>
                <a:cs typeface="Arial"/>
              </a:rPr>
              <a:t>snake</a:t>
            </a:r>
            <a:r>
              <a:rPr dirty="0" sz="2900" spc="-11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 spc="30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consume</a:t>
            </a:r>
            <a:r>
              <a:rPr dirty="0" sz="29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food</a:t>
            </a:r>
            <a:r>
              <a:rPr dirty="0" sz="29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while</a:t>
            </a:r>
            <a:r>
              <a:rPr dirty="0" sz="29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avoiding</a:t>
            </a:r>
            <a:r>
              <a:rPr dirty="0" sz="29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collisions.</a:t>
            </a:r>
            <a:r>
              <a:rPr dirty="0" sz="29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dirty="0" sz="29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this</a:t>
            </a:r>
            <a:r>
              <a:rPr dirty="0" sz="29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presentation,</a:t>
            </a:r>
            <a:r>
              <a:rPr dirty="0" sz="290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 spc="-20">
                <a:solidFill>
                  <a:srgbClr val="181818"/>
                </a:solidFill>
                <a:latin typeface="Arial"/>
                <a:cs typeface="Arial"/>
              </a:rPr>
              <a:t>we</a:t>
            </a:r>
            <a:r>
              <a:rPr dirty="0" sz="29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will</a:t>
            </a:r>
            <a:r>
              <a:rPr dirty="0" sz="29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 spc="-10">
                <a:solidFill>
                  <a:srgbClr val="181818"/>
                </a:solidFill>
                <a:latin typeface="Arial"/>
                <a:cs typeface="Arial"/>
              </a:rPr>
              <a:t>explore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84098" y="3697438"/>
            <a:ext cx="227965" cy="4711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-50">
                <a:solidFill>
                  <a:srgbClr val="181818"/>
                </a:solidFill>
                <a:latin typeface="Arial"/>
                <a:cs typeface="Arial"/>
              </a:rPr>
              <a:t>a</a:t>
            </a:r>
            <a:endParaRPr sz="29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9861" y="3797654"/>
            <a:ext cx="3688234" cy="351529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2932977" y="3806903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5" h="279400">
                <a:moveTo>
                  <a:pt x="129444" y="279158"/>
                </a:moveTo>
                <a:lnTo>
                  <a:pt x="91511" y="275323"/>
                </a:lnTo>
                <a:lnTo>
                  <a:pt x="45792" y="255183"/>
                </a:lnTo>
                <a:lnTo>
                  <a:pt x="15239" y="217484"/>
                </a:lnTo>
                <a:lnTo>
                  <a:pt x="948" y="161996"/>
                </a:lnTo>
                <a:lnTo>
                  <a:pt x="0" y="139579"/>
                </a:lnTo>
                <a:lnTo>
                  <a:pt x="2159" y="106925"/>
                </a:lnTo>
                <a:lnTo>
                  <a:pt x="19408" y="54643"/>
                </a:lnTo>
                <a:lnTo>
                  <a:pt x="53450" y="19697"/>
                </a:lnTo>
                <a:lnTo>
                  <a:pt x="101104" y="2189"/>
                </a:lnTo>
                <a:lnTo>
                  <a:pt x="129825" y="0"/>
                </a:lnTo>
                <a:lnTo>
                  <a:pt x="146522" y="709"/>
                </a:lnTo>
                <a:lnTo>
                  <a:pt x="191166" y="11344"/>
                </a:lnTo>
                <a:lnTo>
                  <a:pt x="225242" y="35045"/>
                </a:lnTo>
                <a:lnTo>
                  <a:pt x="245447" y="74053"/>
                </a:lnTo>
                <a:lnTo>
                  <a:pt x="249364" y="111642"/>
                </a:lnTo>
                <a:lnTo>
                  <a:pt x="198310" y="111642"/>
                </a:lnTo>
                <a:lnTo>
                  <a:pt x="197792" y="98721"/>
                </a:lnTo>
                <a:lnTo>
                  <a:pt x="196238" y="87703"/>
                </a:lnTo>
                <a:lnTo>
                  <a:pt x="173789" y="56026"/>
                </a:lnTo>
                <a:lnTo>
                  <a:pt x="129825" y="45891"/>
                </a:lnTo>
                <a:lnTo>
                  <a:pt x="117929" y="46475"/>
                </a:lnTo>
                <a:lnTo>
                  <a:pt x="79582" y="60521"/>
                </a:lnTo>
                <a:lnTo>
                  <a:pt x="57245" y="95023"/>
                </a:lnTo>
                <a:lnTo>
                  <a:pt x="52101" y="136588"/>
                </a:lnTo>
                <a:lnTo>
                  <a:pt x="52101" y="144389"/>
                </a:lnTo>
                <a:lnTo>
                  <a:pt x="57245" y="185400"/>
                </a:lnTo>
                <a:lnTo>
                  <a:pt x="79422" y="219145"/>
                </a:lnTo>
                <a:lnTo>
                  <a:pt x="117737" y="232704"/>
                </a:lnTo>
                <a:lnTo>
                  <a:pt x="129825" y="233267"/>
                </a:lnTo>
                <a:lnTo>
                  <a:pt x="140541" y="232876"/>
                </a:lnTo>
                <a:lnTo>
                  <a:pt x="181260" y="219070"/>
                </a:lnTo>
                <a:lnTo>
                  <a:pt x="198856" y="180449"/>
                </a:lnTo>
                <a:lnTo>
                  <a:pt x="199358" y="167516"/>
                </a:lnTo>
                <a:lnTo>
                  <a:pt x="249364" y="167516"/>
                </a:lnTo>
                <a:lnTo>
                  <a:pt x="245364" y="205738"/>
                </a:lnTo>
                <a:lnTo>
                  <a:pt x="224721" y="244674"/>
                </a:lnTo>
                <a:lnTo>
                  <a:pt x="190404" y="268090"/>
                </a:lnTo>
                <a:lnTo>
                  <a:pt x="146001" y="278466"/>
                </a:lnTo>
                <a:lnTo>
                  <a:pt x="129444" y="279158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2464" y="4245329"/>
            <a:ext cx="3784391" cy="35152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393650" y="3697438"/>
            <a:ext cx="7455534" cy="91884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sz="2900" spc="55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dirty="0" sz="290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developing</a:t>
            </a:r>
            <a:r>
              <a:rPr dirty="0" sz="290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 spc="-35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290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basic</a:t>
            </a:r>
            <a:r>
              <a:rPr dirty="0" sz="290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version</a:t>
            </a:r>
            <a:r>
              <a:rPr dirty="0" sz="290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of</a:t>
            </a:r>
            <a:r>
              <a:rPr dirty="0" sz="290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this</a:t>
            </a:r>
            <a:r>
              <a:rPr dirty="0" sz="290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game</a:t>
            </a:r>
            <a:r>
              <a:rPr dirty="0" sz="2900" spc="-12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 spc="-25">
                <a:solidFill>
                  <a:srgbClr val="181818"/>
                </a:solidFill>
                <a:latin typeface="Arial"/>
                <a:cs typeface="Arial"/>
              </a:rPr>
              <a:t>in</a:t>
            </a:r>
            <a:endParaRPr sz="2900">
              <a:latin typeface="Arial"/>
              <a:cs typeface="Arial"/>
            </a:endParaRPr>
          </a:p>
          <a:p>
            <a:pPr algn="r" marR="22225">
              <a:lnSpc>
                <a:spcPct val="100000"/>
              </a:lnSpc>
              <a:spcBef>
                <a:spcPts val="45"/>
              </a:spcBef>
            </a:pP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.</a:t>
            </a:r>
            <a:r>
              <a:rPr dirty="0" sz="29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Let's</a:t>
            </a:r>
            <a:r>
              <a:rPr dirty="0" sz="2900" spc="-7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dive</a:t>
            </a:r>
            <a:r>
              <a:rPr dirty="0" sz="29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into</a:t>
            </a:r>
            <a:r>
              <a:rPr dirty="0" sz="2900" spc="-7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900" spc="-7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essential</a:t>
            </a:r>
            <a:r>
              <a:rPr dirty="0" sz="290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components</a:t>
            </a:r>
            <a:r>
              <a:rPr dirty="0" sz="2900" spc="-7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 spc="-25">
                <a:solidFill>
                  <a:srgbClr val="181818"/>
                </a:solidFill>
                <a:latin typeface="Arial"/>
                <a:cs typeface="Arial"/>
              </a:rPr>
              <a:t>and</a:t>
            </a:r>
            <a:endParaRPr sz="29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84098" y="4583263"/>
            <a:ext cx="4578985" cy="4711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coding</a:t>
            </a:r>
            <a:r>
              <a:rPr dirty="0" sz="2900" spc="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>
                <a:solidFill>
                  <a:srgbClr val="181818"/>
                </a:solidFill>
                <a:latin typeface="Arial"/>
                <a:cs typeface="Arial"/>
              </a:rPr>
              <a:t>techniques</a:t>
            </a:r>
            <a:r>
              <a:rPr dirty="0" sz="2900" spc="1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900" spc="-10">
                <a:solidFill>
                  <a:srgbClr val="181818"/>
                </a:solidFill>
                <a:latin typeface="Arial"/>
                <a:cs typeface="Arial"/>
              </a:rPr>
              <a:t>required.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154513" y="9386647"/>
            <a:ext cx="544830" cy="548640"/>
          </a:xfrm>
          <a:custGeom>
            <a:avLst/>
            <a:gdLst/>
            <a:ahLst/>
            <a:cxnLst/>
            <a:rect l="l" t="t" r="r" b="b"/>
            <a:pathLst>
              <a:path w="544830" h="548640">
                <a:moveTo>
                  <a:pt x="544331" y="548580"/>
                </a:moveTo>
                <a:lnTo>
                  <a:pt x="0" y="548580"/>
                </a:lnTo>
                <a:lnTo>
                  <a:pt x="0" y="3"/>
                </a:lnTo>
                <a:lnTo>
                  <a:pt x="544331" y="0"/>
                </a:lnTo>
                <a:lnTo>
                  <a:pt x="544331" y="54858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159489" y="938664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31" y="548580"/>
                </a:moveTo>
                <a:lnTo>
                  <a:pt x="274315" y="548580"/>
                </a:lnTo>
                <a:lnTo>
                  <a:pt x="0" y="548580"/>
                </a:lnTo>
                <a:lnTo>
                  <a:pt x="0" y="0"/>
                </a:lnTo>
                <a:lnTo>
                  <a:pt x="548631" y="0"/>
                </a:lnTo>
                <a:lnTo>
                  <a:pt x="548631" y="54858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3165184" y="938664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31" y="548580"/>
                </a:moveTo>
                <a:lnTo>
                  <a:pt x="274315" y="548580"/>
                </a:lnTo>
                <a:lnTo>
                  <a:pt x="0" y="548580"/>
                </a:lnTo>
                <a:lnTo>
                  <a:pt x="0" y="0"/>
                </a:lnTo>
                <a:lnTo>
                  <a:pt x="548631" y="0"/>
                </a:lnTo>
                <a:lnTo>
                  <a:pt x="548631" y="54858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2654"/>
            <a:ext cx="9095740" cy="10284460"/>
            <a:chOff x="0" y="2654"/>
            <a:chExt cx="9095740" cy="10284460"/>
          </a:xfrm>
        </p:grpSpPr>
        <p:sp>
          <p:nvSpPr>
            <p:cNvPr id="6" name="object 6" descr=""/>
            <p:cNvSpPr/>
            <p:nvPr/>
          </p:nvSpPr>
          <p:spPr>
            <a:xfrm>
              <a:off x="0" y="2654"/>
              <a:ext cx="9095740" cy="10284460"/>
            </a:xfrm>
            <a:custGeom>
              <a:avLst/>
              <a:gdLst/>
              <a:ahLst/>
              <a:cxnLst/>
              <a:rect l="l" t="t" r="r" b="b"/>
              <a:pathLst>
                <a:path w="9095740" h="10284460">
                  <a:moveTo>
                    <a:pt x="6349100" y="10284341"/>
                  </a:moveTo>
                  <a:lnTo>
                    <a:pt x="0" y="10284341"/>
                  </a:lnTo>
                  <a:lnTo>
                    <a:pt x="0" y="0"/>
                  </a:lnTo>
                  <a:lnTo>
                    <a:pt x="9095658" y="6240139"/>
                  </a:lnTo>
                  <a:lnTo>
                    <a:pt x="9095658" y="6247830"/>
                  </a:lnTo>
                  <a:lnTo>
                    <a:pt x="6349100" y="10284341"/>
                  </a:lnTo>
                  <a:close/>
                </a:path>
              </a:pathLst>
            </a:custGeom>
            <a:solidFill>
              <a:srgbClr val="DBCAB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320" y="169803"/>
              <a:ext cx="6505590" cy="9219468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16221574" y="8567983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5" h="1278254">
                <a:moveTo>
                  <a:pt x="639312" y="1277905"/>
                </a:moveTo>
                <a:lnTo>
                  <a:pt x="0" y="1277905"/>
                </a:lnTo>
                <a:lnTo>
                  <a:pt x="0" y="0"/>
                </a:lnTo>
                <a:lnTo>
                  <a:pt x="1277905" y="0"/>
                </a:lnTo>
                <a:lnTo>
                  <a:pt x="1277905" y="1277905"/>
                </a:lnTo>
                <a:lnTo>
                  <a:pt x="639312" y="1277905"/>
                </a:lnTo>
                <a:close/>
              </a:path>
            </a:pathLst>
          </a:custGeom>
          <a:ln w="152628">
            <a:solidFill>
              <a:srgbClr val="DBCAB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8568" y="1389888"/>
            <a:ext cx="7336536" cy="71627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23127" y="2906528"/>
            <a:ext cx="1978257" cy="32146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94034" y="3420878"/>
            <a:ext cx="1899806" cy="266219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15723123" y="3429417"/>
            <a:ext cx="230504" cy="257810"/>
          </a:xfrm>
          <a:custGeom>
            <a:avLst/>
            <a:gdLst/>
            <a:ahLst/>
            <a:cxnLst/>
            <a:rect l="l" t="t" r="r" b="b"/>
            <a:pathLst>
              <a:path w="230505" h="257810">
                <a:moveTo>
                  <a:pt x="119548" y="257680"/>
                </a:moveTo>
                <a:lnTo>
                  <a:pt x="69029" y="249719"/>
                </a:lnTo>
                <a:lnTo>
                  <a:pt x="31306" y="225760"/>
                </a:lnTo>
                <a:lnTo>
                  <a:pt x="7908" y="185488"/>
                </a:lnTo>
                <a:lnTo>
                  <a:pt x="0" y="128838"/>
                </a:lnTo>
                <a:lnTo>
                  <a:pt x="1993" y="98696"/>
                </a:lnTo>
                <a:lnTo>
                  <a:pt x="17937" y="50433"/>
                </a:lnTo>
                <a:lnTo>
                  <a:pt x="49384" y="18177"/>
                </a:lnTo>
                <a:lnTo>
                  <a:pt x="93379" y="2019"/>
                </a:lnTo>
                <a:lnTo>
                  <a:pt x="119881" y="0"/>
                </a:lnTo>
                <a:lnTo>
                  <a:pt x="135285" y="654"/>
                </a:lnTo>
                <a:lnTo>
                  <a:pt x="176469" y="10465"/>
                </a:lnTo>
                <a:lnTo>
                  <a:pt x="207957" y="32346"/>
                </a:lnTo>
                <a:lnTo>
                  <a:pt x="226618" y="68354"/>
                </a:lnTo>
                <a:lnTo>
                  <a:pt x="230219" y="103054"/>
                </a:lnTo>
                <a:lnTo>
                  <a:pt x="183080" y="103054"/>
                </a:lnTo>
                <a:lnTo>
                  <a:pt x="182604" y="91125"/>
                </a:lnTo>
                <a:lnTo>
                  <a:pt x="181178" y="80953"/>
                </a:lnTo>
                <a:lnTo>
                  <a:pt x="153781" y="48387"/>
                </a:lnTo>
                <a:lnTo>
                  <a:pt x="119881" y="42360"/>
                </a:lnTo>
                <a:lnTo>
                  <a:pt x="108881" y="42899"/>
                </a:lnTo>
                <a:lnTo>
                  <a:pt x="66927" y="61971"/>
                </a:lnTo>
                <a:lnTo>
                  <a:pt x="50244" y="99036"/>
                </a:lnTo>
                <a:lnTo>
                  <a:pt x="48129" y="126076"/>
                </a:lnTo>
                <a:lnTo>
                  <a:pt x="48129" y="133275"/>
                </a:lnTo>
                <a:lnTo>
                  <a:pt x="52887" y="171136"/>
                </a:lnTo>
                <a:lnTo>
                  <a:pt x="80781" y="207029"/>
                </a:lnTo>
                <a:lnTo>
                  <a:pt x="119881" y="215317"/>
                </a:lnTo>
                <a:lnTo>
                  <a:pt x="129779" y="214956"/>
                </a:lnTo>
                <a:lnTo>
                  <a:pt x="167326" y="202216"/>
                </a:lnTo>
                <a:lnTo>
                  <a:pt x="183618" y="166563"/>
                </a:lnTo>
                <a:lnTo>
                  <a:pt x="184089" y="154623"/>
                </a:lnTo>
                <a:lnTo>
                  <a:pt x="230219" y="154623"/>
                </a:lnTo>
                <a:lnTo>
                  <a:pt x="221929" y="204068"/>
                </a:lnTo>
                <a:lnTo>
                  <a:pt x="198197" y="234425"/>
                </a:lnTo>
                <a:lnTo>
                  <a:pt x="162931" y="251932"/>
                </a:lnTo>
                <a:lnTo>
                  <a:pt x="134803" y="257041"/>
                </a:lnTo>
                <a:lnTo>
                  <a:pt x="119548" y="25768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893365" y="3935224"/>
            <a:ext cx="1316355" cy="321945"/>
          </a:xfrm>
          <a:custGeom>
            <a:avLst/>
            <a:gdLst/>
            <a:ahLst/>
            <a:cxnLst/>
            <a:rect l="l" t="t" r="r" b="b"/>
            <a:pathLst>
              <a:path w="1316354" h="321945">
                <a:moveTo>
                  <a:pt x="86645" y="266223"/>
                </a:moveTo>
                <a:lnTo>
                  <a:pt x="39178" y="255089"/>
                </a:lnTo>
                <a:lnTo>
                  <a:pt x="9794" y="221094"/>
                </a:lnTo>
                <a:lnTo>
                  <a:pt x="612" y="180882"/>
                </a:lnTo>
                <a:lnTo>
                  <a:pt x="0" y="164839"/>
                </a:lnTo>
                <a:lnTo>
                  <a:pt x="533" y="150875"/>
                </a:lnTo>
                <a:lnTo>
                  <a:pt x="9794" y="108746"/>
                </a:lnTo>
                <a:lnTo>
                  <a:pt x="39513" y="74761"/>
                </a:lnTo>
                <a:lnTo>
                  <a:pt x="87650" y="63379"/>
                </a:lnTo>
                <a:lnTo>
                  <a:pt x="97225" y="63713"/>
                </a:lnTo>
                <a:lnTo>
                  <a:pt x="135996" y="75304"/>
                </a:lnTo>
                <a:lnTo>
                  <a:pt x="159520" y="102641"/>
                </a:lnTo>
                <a:lnTo>
                  <a:pt x="78274" y="102641"/>
                </a:lnTo>
                <a:lnTo>
                  <a:pt x="70879" y="104508"/>
                </a:lnTo>
                <a:lnTo>
                  <a:pt x="64796" y="108251"/>
                </a:lnTo>
                <a:lnTo>
                  <a:pt x="58712" y="111928"/>
                </a:lnTo>
                <a:lnTo>
                  <a:pt x="53940" y="118014"/>
                </a:lnTo>
                <a:lnTo>
                  <a:pt x="45373" y="161410"/>
                </a:lnTo>
                <a:lnTo>
                  <a:pt x="45373" y="168611"/>
                </a:lnTo>
                <a:lnTo>
                  <a:pt x="53575" y="211023"/>
                </a:lnTo>
                <a:lnTo>
                  <a:pt x="78162" y="226961"/>
                </a:lnTo>
                <a:lnTo>
                  <a:pt x="158717" y="226961"/>
                </a:lnTo>
                <a:lnTo>
                  <a:pt x="156046" y="232124"/>
                </a:lnTo>
                <a:lnTo>
                  <a:pt x="122225" y="260356"/>
                </a:lnTo>
                <a:lnTo>
                  <a:pt x="96561" y="265857"/>
                </a:lnTo>
                <a:lnTo>
                  <a:pt x="86645" y="266223"/>
                </a:lnTo>
                <a:close/>
              </a:path>
              <a:path w="1316354" h="321945">
                <a:moveTo>
                  <a:pt x="166761" y="148599"/>
                </a:moveTo>
                <a:lnTo>
                  <a:pt x="122057" y="148599"/>
                </a:lnTo>
                <a:lnTo>
                  <a:pt x="121897" y="141545"/>
                </a:lnTo>
                <a:lnTo>
                  <a:pt x="121832" y="138705"/>
                </a:lnTo>
                <a:lnTo>
                  <a:pt x="121157" y="130454"/>
                </a:lnTo>
                <a:lnTo>
                  <a:pt x="107574" y="106660"/>
                </a:lnTo>
                <a:lnTo>
                  <a:pt x="102719" y="103974"/>
                </a:lnTo>
                <a:lnTo>
                  <a:pt x="95854" y="102641"/>
                </a:lnTo>
                <a:lnTo>
                  <a:pt x="159520" y="102641"/>
                </a:lnTo>
                <a:lnTo>
                  <a:pt x="162074" y="109251"/>
                </a:lnTo>
                <a:lnTo>
                  <a:pt x="164124" y="117079"/>
                </a:lnTo>
                <a:lnTo>
                  <a:pt x="165589" y="126246"/>
                </a:lnTo>
                <a:lnTo>
                  <a:pt x="166468" y="136753"/>
                </a:lnTo>
                <a:lnTo>
                  <a:pt x="166761" y="148599"/>
                </a:lnTo>
                <a:close/>
              </a:path>
              <a:path w="1316354" h="321945">
                <a:moveTo>
                  <a:pt x="158717" y="226961"/>
                </a:moveTo>
                <a:lnTo>
                  <a:pt x="96301" y="226961"/>
                </a:lnTo>
                <a:lnTo>
                  <a:pt x="103304" y="225504"/>
                </a:lnTo>
                <a:lnTo>
                  <a:pt x="113407" y="219646"/>
                </a:lnTo>
                <a:lnTo>
                  <a:pt x="123065" y="180882"/>
                </a:lnTo>
                <a:lnTo>
                  <a:pt x="166764" y="180882"/>
                </a:lnTo>
                <a:lnTo>
                  <a:pt x="162074" y="218751"/>
                </a:lnTo>
                <a:lnTo>
                  <a:pt x="159394" y="225652"/>
                </a:lnTo>
                <a:lnTo>
                  <a:pt x="158717" y="226961"/>
                </a:lnTo>
                <a:close/>
              </a:path>
              <a:path w="1316354" h="321945">
                <a:moveTo>
                  <a:pt x="270052" y="266223"/>
                </a:moveTo>
                <a:lnTo>
                  <a:pt x="231124" y="259959"/>
                </a:lnTo>
                <a:lnTo>
                  <a:pt x="195116" y="231935"/>
                </a:lnTo>
                <a:lnTo>
                  <a:pt x="181272" y="195878"/>
                </a:lnTo>
                <a:lnTo>
                  <a:pt x="178635" y="164839"/>
                </a:lnTo>
                <a:lnTo>
                  <a:pt x="179193" y="150981"/>
                </a:lnTo>
                <a:lnTo>
                  <a:pt x="179294" y="148487"/>
                </a:lnTo>
                <a:lnTo>
                  <a:pt x="189183" y="108165"/>
                </a:lnTo>
                <a:lnTo>
                  <a:pt x="220325" y="74514"/>
                </a:lnTo>
                <a:lnTo>
                  <a:pt x="270052" y="63379"/>
                </a:lnTo>
                <a:lnTo>
                  <a:pt x="284153" y="64074"/>
                </a:lnTo>
                <a:lnTo>
                  <a:pt x="329485" y="80791"/>
                </a:lnTo>
                <a:lnTo>
                  <a:pt x="347888" y="102974"/>
                </a:lnTo>
                <a:lnTo>
                  <a:pt x="270052" y="102974"/>
                </a:lnTo>
                <a:lnTo>
                  <a:pt x="262617" y="103335"/>
                </a:lnTo>
                <a:lnTo>
                  <a:pt x="229534" y="127168"/>
                </a:lnTo>
                <a:lnTo>
                  <a:pt x="224427" y="161077"/>
                </a:lnTo>
                <a:lnTo>
                  <a:pt x="224427" y="168611"/>
                </a:lnTo>
                <a:lnTo>
                  <a:pt x="232926" y="210797"/>
                </a:lnTo>
                <a:lnTo>
                  <a:pt x="270052" y="226618"/>
                </a:lnTo>
                <a:lnTo>
                  <a:pt x="347856" y="226618"/>
                </a:lnTo>
                <a:lnTo>
                  <a:pt x="344931" y="231935"/>
                </a:lnTo>
                <a:lnTo>
                  <a:pt x="309059" y="259959"/>
                </a:lnTo>
                <a:lnTo>
                  <a:pt x="284153" y="265527"/>
                </a:lnTo>
                <a:lnTo>
                  <a:pt x="270052" y="266223"/>
                </a:lnTo>
                <a:close/>
              </a:path>
              <a:path w="1316354" h="321945">
                <a:moveTo>
                  <a:pt x="347856" y="226618"/>
                </a:moveTo>
                <a:lnTo>
                  <a:pt x="270052" y="226618"/>
                </a:lnTo>
                <a:lnTo>
                  <a:pt x="277477" y="226258"/>
                </a:lnTo>
                <a:lnTo>
                  <a:pt x="284179" y="225175"/>
                </a:lnTo>
                <a:lnTo>
                  <a:pt x="312794" y="195355"/>
                </a:lnTo>
                <a:lnTo>
                  <a:pt x="315760" y="168611"/>
                </a:lnTo>
                <a:lnTo>
                  <a:pt x="315760" y="161077"/>
                </a:lnTo>
                <a:lnTo>
                  <a:pt x="306971" y="118738"/>
                </a:lnTo>
                <a:lnTo>
                  <a:pt x="270052" y="102974"/>
                </a:lnTo>
                <a:lnTo>
                  <a:pt x="347888" y="102974"/>
                </a:lnTo>
                <a:lnTo>
                  <a:pt x="360565" y="148487"/>
                </a:lnTo>
                <a:lnTo>
                  <a:pt x="361219" y="164839"/>
                </a:lnTo>
                <a:lnTo>
                  <a:pt x="360666" y="178530"/>
                </a:lnTo>
                <a:lnTo>
                  <a:pt x="360565" y="181054"/>
                </a:lnTo>
                <a:lnTo>
                  <a:pt x="358672" y="195355"/>
                </a:lnTo>
                <a:lnTo>
                  <a:pt x="358603" y="195878"/>
                </a:lnTo>
                <a:lnTo>
                  <a:pt x="355332" y="209310"/>
                </a:lnTo>
                <a:lnTo>
                  <a:pt x="350754" y="221351"/>
                </a:lnTo>
                <a:lnTo>
                  <a:pt x="347856" y="226618"/>
                </a:lnTo>
                <a:close/>
              </a:path>
              <a:path w="1316354" h="321945">
                <a:moveTo>
                  <a:pt x="526849" y="91087"/>
                </a:moveTo>
                <a:lnTo>
                  <a:pt x="421290" y="91087"/>
                </a:lnTo>
                <a:lnTo>
                  <a:pt x="423919" y="86220"/>
                </a:lnTo>
                <a:lnTo>
                  <a:pt x="460594" y="64608"/>
                </a:lnTo>
                <a:lnTo>
                  <a:pt x="468798" y="63379"/>
                </a:lnTo>
                <a:lnTo>
                  <a:pt x="477560" y="63379"/>
                </a:lnTo>
                <a:lnTo>
                  <a:pt x="485090" y="63786"/>
                </a:lnTo>
                <a:lnTo>
                  <a:pt x="486359" y="63786"/>
                </a:lnTo>
                <a:lnTo>
                  <a:pt x="522000" y="80680"/>
                </a:lnTo>
                <a:lnTo>
                  <a:pt x="525483" y="86846"/>
                </a:lnTo>
                <a:lnTo>
                  <a:pt x="526849" y="91087"/>
                </a:lnTo>
                <a:close/>
              </a:path>
              <a:path w="1316354" h="321945">
                <a:moveTo>
                  <a:pt x="641128" y="94059"/>
                </a:moveTo>
                <a:lnTo>
                  <a:pt x="527805" y="94059"/>
                </a:lnTo>
                <a:lnTo>
                  <a:pt x="530172" y="87830"/>
                </a:lnTo>
                <a:lnTo>
                  <a:pt x="534017" y="82648"/>
                </a:lnTo>
                <a:lnTo>
                  <a:pt x="539562" y="78362"/>
                </a:lnTo>
                <a:lnTo>
                  <a:pt x="545761" y="73504"/>
                </a:lnTo>
                <a:lnTo>
                  <a:pt x="552877" y="69742"/>
                </a:lnTo>
                <a:lnTo>
                  <a:pt x="568735" y="64608"/>
                </a:lnTo>
                <a:lnTo>
                  <a:pt x="568928" y="64608"/>
                </a:lnTo>
                <a:lnTo>
                  <a:pt x="576847" y="63379"/>
                </a:lnTo>
                <a:lnTo>
                  <a:pt x="585553" y="63379"/>
                </a:lnTo>
                <a:lnTo>
                  <a:pt x="594344" y="63786"/>
                </a:lnTo>
                <a:lnTo>
                  <a:pt x="630128" y="78362"/>
                </a:lnTo>
                <a:lnTo>
                  <a:pt x="639801" y="91087"/>
                </a:lnTo>
                <a:lnTo>
                  <a:pt x="641128" y="94059"/>
                </a:lnTo>
                <a:close/>
              </a:path>
              <a:path w="1316354" h="321945">
                <a:moveTo>
                  <a:pt x="428754" y="262118"/>
                </a:moveTo>
                <a:lnTo>
                  <a:pt x="384384" y="262118"/>
                </a:lnTo>
                <a:lnTo>
                  <a:pt x="384384" y="67560"/>
                </a:lnTo>
                <a:lnTo>
                  <a:pt x="422224" y="67560"/>
                </a:lnTo>
                <a:lnTo>
                  <a:pt x="421285" y="91087"/>
                </a:lnTo>
                <a:lnTo>
                  <a:pt x="526849" y="91087"/>
                </a:lnTo>
                <a:lnTo>
                  <a:pt x="527805" y="94059"/>
                </a:lnTo>
                <a:lnTo>
                  <a:pt x="641128" y="94059"/>
                </a:lnTo>
                <a:lnTo>
                  <a:pt x="643317" y="98959"/>
                </a:lnTo>
                <a:lnTo>
                  <a:pt x="644838" y="104394"/>
                </a:lnTo>
                <a:lnTo>
                  <a:pt x="460287" y="104394"/>
                </a:lnTo>
                <a:lnTo>
                  <a:pt x="454002" y="106098"/>
                </a:lnTo>
                <a:lnTo>
                  <a:pt x="428754" y="139474"/>
                </a:lnTo>
                <a:lnTo>
                  <a:pt x="428754" y="262118"/>
                </a:lnTo>
                <a:close/>
              </a:path>
              <a:path w="1316354" h="321945">
                <a:moveTo>
                  <a:pt x="538505" y="262118"/>
                </a:moveTo>
                <a:lnTo>
                  <a:pt x="494052" y="262118"/>
                </a:lnTo>
                <a:lnTo>
                  <a:pt x="494044" y="127473"/>
                </a:lnTo>
                <a:lnTo>
                  <a:pt x="493305" y="122339"/>
                </a:lnTo>
                <a:lnTo>
                  <a:pt x="490424" y="114690"/>
                </a:lnTo>
                <a:lnTo>
                  <a:pt x="488638" y="111852"/>
                </a:lnTo>
                <a:lnTo>
                  <a:pt x="486518" y="110004"/>
                </a:lnTo>
                <a:lnTo>
                  <a:pt x="484397" y="108108"/>
                </a:lnTo>
                <a:lnTo>
                  <a:pt x="481635" y="106718"/>
                </a:lnTo>
                <a:lnTo>
                  <a:pt x="478230" y="105822"/>
                </a:lnTo>
                <a:lnTo>
                  <a:pt x="474881" y="104870"/>
                </a:lnTo>
                <a:lnTo>
                  <a:pt x="471226" y="104394"/>
                </a:lnTo>
                <a:lnTo>
                  <a:pt x="569285" y="104394"/>
                </a:lnTo>
                <a:lnTo>
                  <a:pt x="563146" y="106098"/>
                </a:lnTo>
                <a:lnTo>
                  <a:pt x="551872" y="112909"/>
                </a:lnTo>
                <a:lnTo>
                  <a:pt x="547295" y="117957"/>
                </a:lnTo>
                <a:lnTo>
                  <a:pt x="540263" y="131349"/>
                </a:lnTo>
                <a:lnTo>
                  <a:pt x="538505" y="139474"/>
                </a:lnTo>
                <a:lnTo>
                  <a:pt x="538505" y="262118"/>
                </a:lnTo>
                <a:close/>
              </a:path>
              <a:path w="1316354" h="321945">
                <a:moveTo>
                  <a:pt x="647838" y="262118"/>
                </a:moveTo>
                <a:lnTo>
                  <a:pt x="603469" y="262118"/>
                </a:lnTo>
                <a:lnTo>
                  <a:pt x="603469" y="127473"/>
                </a:lnTo>
                <a:lnTo>
                  <a:pt x="602799" y="122339"/>
                </a:lnTo>
                <a:lnTo>
                  <a:pt x="600083" y="114690"/>
                </a:lnTo>
                <a:lnTo>
                  <a:pt x="598931" y="112909"/>
                </a:lnTo>
                <a:lnTo>
                  <a:pt x="598220" y="111852"/>
                </a:lnTo>
                <a:lnTo>
                  <a:pt x="595935" y="110004"/>
                </a:lnTo>
                <a:lnTo>
                  <a:pt x="593646" y="108108"/>
                </a:lnTo>
                <a:lnTo>
                  <a:pt x="590772" y="106718"/>
                </a:lnTo>
                <a:lnTo>
                  <a:pt x="587312" y="105822"/>
                </a:lnTo>
                <a:lnTo>
                  <a:pt x="583907" y="104870"/>
                </a:lnTo>
                <a:lnTo>
                  <a:pt x="580112" y="104394"/>
                </a:lnTo>
                <a:lnTo>
                  <a:pt x="644838" y="104394"/>
                </a:lnTo>
                <a:lnTo>
                  <a:pt x="645829" y="107932"/>
                </a:lnTo>
                <a:lnTo>
                  <a:pt x="647329" y="117957"/>
                </a:lnTo>
                <a:lnTo>
                  <a:pt x="647762" y="127473"/>
                </a:lnTo>
                <a:lnTo>
                  <a:pt x="647838" y="262118"/>
                </a:lnTo>
                <a:close/>
              </a:path>
              <a:path w="1316354" h="321945">
                <a:moveTo>
                  <a:pt x="831276" y="90592"/>
                </a:moveTo>
                <a:lnTo>
                  <a:pt x="716038" y="90592"/>
                </a:lnTo>
                <a:lnTo>
                  <a:pt x="719852" y="84812"/>
                </a:lnTo>
                <a:lnTo>
                  <a:pt x="753200" y="65429"/>
                </a:lnTo>
                <a:lnTo>
                  <a:pt x="772119" y="63379"/>
                </a:lnTo>
                <a:lnTo>
                  <a:pt x="784023" y="64074"/>
                </a:lnTo>
                <a:lnTo>
                  <a:pt x="822668" y="80807"/>
                </a:lnTo>
                <a:lnTo>
                  <a:pt x="831276" y="90592"/>
                </a:lnTo>
                <a:close/>
              </a:path>
              <a:path w="1316354" h="321945">
                <a:moveTo>
                  <a:pt x="723648" y="321468"/>
                </a:moveTo>
                <a:lnTo>
                  <a:pt x="679278" y="321468"/>
                </a:lnTo>
                <a:lnTo>
                  <a:pt x="679278" y="67560"/>
                </a:lnTo>
                <a:lnTo>
                  <a:pt x="716615" y="67560"/>
                </a:lnTo>
                <a:lnTo>
                  <a:pt x="716515" y="71580"/>
                </a:lnTo>
                <a:lnTo>
                  <a:pt x="716421" y="75307"/>
                </a:lnTo>
                <a:lnTo>
                  <a:pt x="716311" y="79718"/>
                </a:lnTo>
                <a:lnTo>
                  <a:pt x="716283" y="80807"/>
                </a:lnTo>
                <a:lnTo>
                  <a:pt x="716183" y="84812"/>
                </a:lnTo>
                <a:lnTo>
                  <a:pt x="716089" y="88556"/>
                </a:lnTo>
                <a:lnTo>
                  <a:pt x="716038" y="90592"/>
                </a:lnTo>
                <a:lnTo>
                  <a:pt x="831276" y="90592"/>
                </a:lnTo>
                <a:lnTo>
                  <a:pt x="836105" y="97758"/>
                </a:lnTo>
                <a:lnTo>
                  <a:pt x="839159" y="104060"/>
                </a:lnTo>
                <a:lnTo>
                  <a:pt x="755153" y="104060"/>
                </a:lnTo>
                <a:lnTo>
                  <a:pt x="747284" y="106098"/>
                </a:lnTo>
                <a:lnTo>
                  <a:pt x="724736" y="144079"/>
                </a:lnTo>
                <a:lnTo>
                  <a:pt x="723671" y="168611"/>
                </a:lnTo>
                <a:lnTo>
                  <a:pt x="723847" y="176109"/>
                </a:lnTo>
                <a:lnTo>
                  <a:pt x="735620" y="214236"/>
                </a:lnTo>
                <a:lnTo>
                  <a:pt x="758306" y="225618"/>
                </a:lnTo>
                <a:lnTo>
                  <a:pt x="839138" y="225618"/>
                </a:lnTo>
                <a:lnTo>
                  <a:pt x="835859" y="232189"/>
                </a:lnTo>
                <a:lnTo>
                  <a:pt x="829591" y="241273"/>
                </a:lnTo>
                <a:lnTo>
                  <a:pt x="828389" y="242535"/>
                </a:lnTo>
                <a:lnTo>
                  <a:pt x="719090" y="242535"/>
                </a:lnTo>
                <a:lnTo>
                  <a:pt x="723648" y="321468"/>
                </a:lnTo>
                <a:close/>
              </a:path>
              <a:path w="1316354" h="321945">
                <a:moveTo>
                  <a:pt x="839138" y="225618"/>
                </a:moveTo>
                <a:lnTo>
                  <a:pt x="773654" y="225618"/>
                </a:lnTo>
                <a:lnTo>
                  <a:pt x="781467" y="223808"/>
                </a:lnTo>
                <a:lnTo>
                  <a:pt x="793132" y="216493"/>
                </a:lnTo>
                <a:lnTo>
                  <a:pt x="804821" y="178585"/>
                </a:lnTo>
                <a:lnTo>
                  <a:pt x="805104" y="168611"/>
                </a:lnTo>
                <a:lnTo>
                  <a:pt x="805104" y="161410"/>
                </a:lnTo>
                <a:lnTo>
                  <a:pt x="804856" y="152806"/>
                </a:lnTo>
                <a:lnTo>
                  <a:pt x="804800" y="150850"/>
                </a:lnTo>
                <a:lnTo>
                  <a:pt x="792630" y="112433"/>
                </a:lnTo>
                <a:lnTo>
                  <a:pt x="773905" y="104060"/>
                </a:lnTo>
                <a:lnTo>
                  <a:pt x="839159" y="104060"/>
                </a:lnTo>
                <a:lnTo>
                  <a:pt x="849980" y="149450"/>
                </a:lnTo>
                <a:lnTo>
                  <a:pt x="850470" y="168611"/>
                </a:lnTo>
                <a:lnTo>
                  <a:pt x="849970" y="182018"/>
                </a:lnTo>
                <a:lnTo>
                  <a:pt x="848196" y="196548"/>
                </a:lnTo>
                <a:lnTo>
                  <a:pt x="845240" y="209771"/>
                </a:lnTo>
                <a:lnTo>
                  <a:pt x="841101" y="221684"/>
                </a:lnTo>
                <a:lnTo>
                  <a:pt x="839138" y="225618"/>
                </a:lnTo>
                <a:close/>
              </a:path>
              <a:path w="1316354" h="321945">
                <a:moveTo>
                  <a:pt x="773459" y="266223"/>
                </a:moveTo>
                <a:lnTo>
                  <a:pt x="765087" y="266223"/>
                </a:lnTo>
                <a:lnTo>
                  <a:pt x="757106" y="265214"/>
                </a:lnTo>
                <a:lnTo>
                  <a:pt x="721367" y="246707"/>
                </a:lnTo>
                <a:lnTo>
                  <a:pt x="719090" y="242535"/>
                </a:lnTo>
                <a:lnTo>
                  <a:pt x="828389" y="242535"/>
                </a:lnTo>
                <a:lnTo>
                  <a:pt x="795058" y="263460"/>
                </a:lnTo>
                <a:lnTo>
                  <a:pt x="773459" y="266223"/>
                </a:lnTo>
                <a:close/>
              </a:path>
              <a:path w="1316354" h="321945">
                <a:moveTo>
                  <a:pt x="918072" y="47805"/>
                </a:moveTo>
                <a:lnTo>
                  <a:pt x="873703" y="47805"/>
                </a:lnTo>
                <a:lnTo>
                  <a:pt x="873703" y="0"/>
                </a:lnTo>
                <a:lnTo>
                  <a:pt x="918072" y="0"/>
                </a:lnTo>
                <a:lnTo>
                  <a:pt x="918072" y="47805"/>
                </a:lnTo>
                <a:close/>
              </a:path>
              <a:path w="1316354" h="321945">
                <a:moveTo>
                  <a:pt x="918072" y="262118"/>
                </a:moveTo>
                <a:lnTo>
                  <a:pt x="873703" y="262118"/>
                </a:lnTo>
                <a:lnTo>
                  <a:pt x="873703" y="67560"/>
                </a:lnTo>
                <a:lnTo>
                  <a:pt x="918072" y="67560"/>
                </a:lnTo>
                <a:lnTo>
                  <a:pt x="918072" y="262118"/>
                </a:lnTo>
                <a:close/>
              </a:path>
              <a:path w="1316354" h="321945">
                <a:moveTo>
                  <a:pt x="995229" y="262118"/>
                </a:moveTo>
                <a:lnTo>
                  <a:pt x="950852" y="262118"/>
                </a:lnTo>
                <a:lnTo>
                  <a:pt x="950852" y="0"/>
                </a:lnTo>
                <a:lnTo>
                  <a:pt x="995229" y="0"/>
                </a:lnTo>
                <a:lnTo>
                  <a:pt x="995229" y="262118"/>
                </a:lnTo>
                <a:close/>
              </a:path>
              <a:path w="1316354" h="321945">
                <a:moveTo>
                  <a:pt x="1107119" y="266223"/>
                </a:moveTo>
                <a:lnTo>
                  <a:pt x="1068929" y="259959"/>
                </a:lnTo>
                <a:lnTo>
                  <a:pt x="1033654" y="231887"/>
                </a:lnTo>
                <a:lnTo>
                  <a:pt x="1020351" y="196176"/>
                </a:lnTo>
                <a:lnTo>
                  <a:pt x="1020265" y="195813"/>
                </a:lnTo>
                <a:lnTo>
                  <a:pt x="1018347" y="181016"/>
                </a:lnTo>
                <a:lnTo>
                  <a:pt x="1017708" y="164839"/>
                </a:lnTo>
                <a:lnTo>
                  <a:pt x="1018347" y="148524"/>
                </a:lnTo>
                <a:lnTo>
                  <a:pt x="1027929" y="108251"/>
                </a:lnTo>
                <a:lnTo>
                  <a:pt x="1058485" y="74514"/>
                </a:lnTo>
                <a:lnTo>
                  <a:pt x="1081353" y="66099"/>
                </a:lnTo>
                <a:lnTo>
                  <a:pt x="1081525" y="66099"/>
                </a:lnTo>
                <a:lnTo>
                  <a:pt x="1094314" y="64059"/>
                </a:lnTo>
                <a:lnTo>
                  <a:pt x="1108462" y="63379"/>
                </a:lnTo>
                <a:lnTo>
                  <a:pt x="1121584" y="64059"/>
                </a:lnTo>
                <a:lnTo>
                  <a:pt x="1133658" y="66099"/>
                </a:lnTo>
                <a:lnTo>
                  <a:pt x="1171306" y="87652"/>
                </a:lnTo>
                <a:lnTo>
                  <a:pt x="1181093" y="102308"/>
                </a:lnTo>
                <a:lnTo>
                  <a:pt x="1098080" y="102308"/>
                </a:lnTo>
                <a:lnTo>
                  <a:pt x="1090317" y="103955"/>
                </a:lnTo>
                <a:lnTo>
                  <a:pt x="1064847" y="136017"/>
                </a:lnTo>
                <a:lnTo>
                  <a:pt x="1064343" y="142655"/>
                </a:lnTo>
                <a:lnTo>
                  <a:pt x="1192084" y="142655"/>
                </a:lnTo>
                <a:lnTo>
                  <a:pt x="1192162" y="143250"/>
                </a:lnTo>
                <a:lnTo>
                  <a:pt x="1192759" y="157972"/>
                </a:lnTo>
                <a:lnTo>
                  <a:pt x="1192759" y="179489"/>
                </a:lnTo>
                <a:lnTo>
                  <a:pt x="1063333" y="179489"/>
                </a:lnTo>
                <a:lnTo>
                  <a:pt x="1063828" y="185923"/>
                </a:lnTo>
                <a:lnTo>
                  <a:pt x="1089346" y="225532"/>
                </a:lnTo>
                <a:lnTo>
                  <a:pt x="1097575" y="227295"/>
                </a:lnTo>
                <a:lnTo>
                  <a:pt x="1183934" y="227295"/>
                </a:lnTo>
                <a:lnTo>
                  <a:pt x="1182793" y="229637"/>
                </a:lnTo>
                <a:lnTo>
                  <a:pt x="1149908" y="258128"/>
                </a:lnTo>
                <a:lnTo>
                  <a:pt x="1116699" y="265898"/>
                </a:lnTo>
                <a:lnTo>
                  <a:pt x="1107119" y="266223"/>
                </a:lnTo>
                <a:close/>
              </a:path>
              <a:path w="1316354" h="321945">
                <a:moveTo>
                  <a:pt x="1192084" y="142655"/>
                </a:moveTo>
                <a:lnTo>
                  <a:pt x="1147305" y="142655"/>
                </a:lnTo>
                <a:lnTo>
                  <a:pt x="1147305" y="138083"/>
                </a:lnTo>
                <a:lnTo>
                  <a:pt x="1146296" y="132807"/>
                </a:lnTo>
                <a:lnTo>
                  <a:pt x="1144286" y="126834"/>
                </a:lnTo>
                <a:lnTo>
                  <a:pt x="1142333" y="120862"/>
                </a:lnTo>
                <a:lnTo>
                  <a:pt x="1139628" y="116119"/>
                </a:lnTo>
                <a:lnTo>
                  <a:pt x="1136171" y="112604"/>
                </a:lnTo>
                <a:lnTo>
                  <a:pt x="1132713" y="109032"/>
                </a:lnTo>
                <a:lnTo>
                  <a:pt x="1128636" y="106432"/>
                </a:lnTo>
                <a:lnTo>
                  <a:pt x="1119254" y="103146"/>
                </a:lnTo>
                <a:lnTo>
                  <a:pt x="1113758" y="102308"/>
                </a:lnTo>
                <a:lnTo>
                  <a:pt x="1181093" y="102308"/>
                </a:lnTo>
                <a:lnTo>
                  <a:pt x="1183215" y="106241"/>
                </a:lnTo>
                <a:lnTo>
                  <a:pt x="1187390" y="117384"/>
                </a:lnTo>
                <a:lnTo>
                  <a:pt x="1190262" y="129263"/>
                </a:lnTo>
                <a:lnTo>
                  <a:pt x="1190373" y="129720"/>
                </a:lnTo>
                <a:lnTo>
                  <a:pt x="1192084" y="142655"/>
                </a:lnTo>
                <a:close/>
              </a:path>
              <a:path w="1316354" h="321945">
                <a:moveTo>
                  <a:pt x="1183934" y="227295"/>
                </a:moveTo>
                <a:lnTo>
                  <a:pt x="1114768" y="227295"/>
                </a:lnTo>
                <a:lnTo>
                  <a:pt x="1120740" y="226485"/>
                </a:lnTo>
                <a:lnTo>
                  <a:pt x="1125703" y="224866"/>
                </a:lnTo>
                <a:lnTo>
                  <a:pt x="1145500" y="207179"/>
                </a:lnTo>
                <a:lnTo>
                  <a:pt x="1147191" y="203101"/>
                </a:lnTo>
                <a:lnTo>
                  <a:pt x="1148220" y="196176"/>
                </a:lnTo>
                <a:lnTo>
                  <a:pt x="1148563" y="186518"/>
                </a:lnTo>
                <a:lnTo>
                  <a:pt x="1192340" y="186518"/>
                </a:lnTo>
                <a:lnTo>
                  <a:pt x="1191788" y="195813"/>
                </a:lnTo>
                <a:lnTo>
                  <a:pt x="1191691" y="197441"/>
                </a:lnTo>
                <a:lnTo>
                  <a:pt x="1190416" y="207179"/>
                </a:lnTo>
                <a:lnTo>
                  <a:pt x="1188511" y="215733"/>
                </a:lnTo>
                <a:lnTo>
                  <a:pt x="1185977" y="223104"/>
                </a:lnTo>
                <a:lnTo>
                  <a:pt x="1183934" y="227295"/>
                </a:lnTo>
                <a:close/>
              </a:path>
              <a:path w="1316354" h="321945">
                <a:moveTo>
                  <a:pt x="1316212" y="85944"/>
                </a:moveTo>
                <a:lnTo>
                  <a:pt x="1253081" y="85944"/>
                </a:lnTo>
                <a:lnTo>
                  <a:pt x="1253785" y="84686"/>
                </a:lnTo>
                <a:lnTo>
                  <a:pt x="1257862" y="78190"/>
                </a:lnTo>
                <a:lnTo>
                  <a:pt x="1262967" y="73285"/>
                </a:lnTo>
                <a:lnTo>
                  <a:pt x="1276026" y="65360"/>
                </a:lnTo>
                <a:lnTo>
                  <a:pt x="1283951" y="63379"/>
                </a:lnTo>
                <a:lnTo>
                  <a:pt x="1297229" y="63379"/>
                </a:lnTo>
                <a:lnTo>
                  <a:pt x="1300887" y="63741"/>
                </a:lnTo>
                <a:lnTo>
                  <a:pt x="1304239" y="64465"/>
                </a:lnTo>
                <a:lnTo>
                  <a:pt x="1307583" y="65131"/>
                </a:lnTo>
                <a:lnTo>
                  <a:pt x="1311574" y="66589"/>
                </a:lnTo>
                <a:lnTo>
                  <a:pt x="1316212" y="68818"/>
                </a:lnTo>
                <a:lnTo>
                  <a:pt x="1316212" y="85944"/>
                </a:lnTo>
                <a:close/>
              </a:path>
              <a:path w="1316354" h="321945">
                <a:moveTo>
                  <a:pt x="1260291" y="262118"/>
                </a:moveTo>
                <a:lnTo>
                  <a:pt x="1215914" y="262118"/>
                </a:lnTo>
                <a:lnTo>
                  <a:pt x="1215914" y="67560"/>
                </a:lnTo>
                <a:lnTo>
                  <a:pt x="1253757" y="67560"/>
                </a:lnTo>
                <a:lnTo>
                  <a:pt x="1253127" y="84686"/>
                </a:lnTo>
                <a:lnTo>
                  <a:pt x="1253081" y="85944"/>
                </a:lnTo>
                <a:lnTo>
                  <a:pt x="1316212" y="85944"/>
                </a:lnTo>
                <a:lnTo>
                  <a:pt x="1316212" y="108165"/>
                </a:lnTo>
                <a:lnTo>
                  <a:pt x="1291038" y="108165"/>
                </a:lnTo>
                <a:lnTo>
                  <a:pt x="1285370" y="109251"/>
                </a:lnTo>
                <a:lnTo>
                  <a:pt x="1280798" y="111432"/>
                </a:lnTo>
                <a:lnTo>
                  <a:pt x="1276217" y="113547"/>
                </a:lnTo>
                <a:lnTo>
                  <a:pt x="1272426" y="116595"/>
                </a:lnTo>
                <a:lnTo>
                  <a:pt x="1260291" y="147618"/>
                </a:lnTo>
                <a:lnTo>
                  <a:pt x="1260291" y="262118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46324" y="3935224"/>
            <a:ext cx="1513036" cy="266223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4265" y="5478274"/>
            <a:ext cx="2917494" cy="324488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9867940" y="2710172"/>
            <a:ext cx="7007225" cy="311150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2700" spc="-110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dirty="0" sz="2700" spc="-16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begin,</a:t>
            </a:r>
            <a:r>
              <a:rPr dirty="0" sz="2700" spc="-15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 spc="-30">
                <a:solidFill>
                  <a:srgbClr val="181818"/>
                </a:solidFill>
                <a:latin typeface="Arial"/>
                <a:cs typeface="Arial"/>
              </a:rPr>
              <a:t>we</a:t>
            </a:r>
            <a:r>
              <a:rPr dirty="0" sz="2700" spc="-16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 spc="-10">
                <a:solidFill>
                  <a:srgbClr val="181818"/>
                </a:solidFill>
                <a:latin typeface="Arial"/>
                <a:cs typeface="Arial"/>
              </a:rPr>
              <a:t>need</a:t>
            </a:r>
            <a:r>
              <a:rPr dirty="0" sz="2700" spc="-15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dirty="0" sz="2700" spc="-16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set</a:t>
            </a:r>
            <a:r>
              <a:rPr dirty="0" sz="2700" spc="-15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up</a:t>
            </a:r>
            <a:r>
              <a:rPr dirty="0" sz="2700" spc="-16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 spc="-25">
                <a:solidFill>
                  <a:srgbClr val="181818"/>
                </a:solidFill>
                <a:latin typeface="Arial"/>
                <a:cs typeface="Arial"/>
              </a:rPr>
              <a:t>our</a:t>
            </a:r>
            <a:endParaRPr sz="2700">
              <a:latin typeface="Arial"/>
              <a:cs typeface="Arial"/>
            </a:endParaRPr>
          </a:p>
          <a:p>
            <a:pPr marL="1920239">
              <a:lnSpc>
                <a:spcPct val="100000"/>
              </a:lnSpc>
              <a:spcBef>
                <a:spcPts val="810"/>
              </a:spcBef>
            </a:pPr>
            <a:r>
              <a:rPr dirty="0" sz="2700" spc="-10">
                <a:solidFill>
                  <a:srgbClr val="181818"/>
                </a:solidFill>
                <a:latin typeface="Arial"/>
                <a:cs typeface="Arial"/>
              </a:rPr>
              <a:t>.</a:t>
            </a:r>
            <a:r>
              <a:rPr dirty="0" sz="2700" spc="-13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This</a:t>
            </a:r>
            <a:r>
              <a:rPr dirty="0" sz="2700" spc="-1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includes</a:t>
            </a:r>
            <a:r>
              <a:rPr dirty="0" sz="2700" spc="-1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installing</a:t>
            </a:r>
            <a:r>
              <a:rPr dirty="0" sz="2700" spc="-13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 spc="-50">
                <a:solidFill>
                  <a:srgbClr val="181818"/>
                </a:solidFill>
                <a:latin typeface="Arial"/>
                <a:cs typeface="Arial"/>
              </a:rPr>
              <a:t>a</a:t>
            </a:r>
            <a:endParaRPr sz="2700">
              <a:latin typeface="Arial"/>
              <a:cs typeface="Arial"/>
            </a:endParaRPr>
          </a:p>
          <a:p>
            <a:pPr marL="12700" marR="5080" indent="1390015">
              <a:lnSpc>
                <a:spcPct val="125000"/>
              </a:lnSpc>
              <a:tabLst>
                <a:tab pos="4229735" algn="l"/>
                <a:tab pos="5081270" algn="l"/>
              </a:tabLst>
            </a:pP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dirty="0" sz="2700" spc="-1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 spc="-3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2700" spc="-1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 spc="-10">
                <a:solidFill>
                  <a:srgbClr val="181818"/>
                </a:solidFill>
                <a:latin typeface="Arial"/>
                <a:cs typeface="Arial"/>
              </a:rPr>
              <a:t>suitable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		</a:t>
            </a:r>
            <a:r>
              <a:rPr dirty="0" sz="2700" spc="-10">
                <a:solidFill>
                  <a:srgbClr val="181818"/>
                </a:solidFill>
                <a:latin typeface="Arial"/>
                <a:cs typeface="Arial"/>
              </a:rPr>
              <a:t>.</a:t>
            </a:r>
            <a:r>
              <a:rPr dirty="0" sz="2700" spc="-1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 spc="-125">
                <a:solidFill>
                  <a:srgbClr val="181818"/>
                </a:solidFill>
                <a:latin typeface="Arial"/>
                <a:cs typeface="Arial"/>
              </a:rPr>
              <a:t>We</a:t>
            </a:r>
            <a:r>
              <a:rPr dirty="0" sz="2700" spc="-1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will</a:t>
            </a:r>
            <a:r>
              <a:rPr dirty="0" sz="2700" spc="-1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 spc="-20">
                <a:solidFill>
                  <a:srgbClr val="181818"/>
                </a:solidFill>
                <a:latin typeface="Arial"/>
                <a:cs typeface="Arial"/>
              </a:rPr>
              <a:t>also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discuss</a:t>
            </a:r>
            <a:r>
              <a:rPr dirty="0" sz="2700" spc="-13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700" spc="-13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necessary</a:t>
            </a:r>
            <a:r>
              <a:rPr dirty="0" sz="2700" spc="-13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 spc="-10">
                <a:solidFill>
                  <a:srgbClr val="181818"/>
                </a:solidFill>
                <a:latin typeface="Arial"/>
                <a:cs typeface="Arial"/>
              </a:rPr>
              <a:t>libraries</a:t>
            </a:r>
            <a:r>
              <a:rPr dirty="0" sz="2700" spc="-13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for</a:t>
            </a:r>
            <a:r>
              <a:rPr dirty="0" sz="2700" spc="-1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 spc="-10">
                <a:solidFill>
                  <a:srgbClr val="181818"/>
                </a:solidFill>
                <a:latin typeface="Arial"/>
                <a:cs typeface="Arial"/>
              </a:rPr>
              <a:t>handling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graphics</a:t>
            </a:r>
            <a:r>
              <a:rPr dirty="0" sz="2700" spc="-13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dirty="0" sz="2700" spc="-13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input.</a:t>
            </a:r>
            <a:r>
              <a:rPr dirty="0" sz="2700" spc="-13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 spc="-10">
                <a:solidFill>
                  <a:srgbClr val="181818"/>
                </a:solidFill>
                <a:latin typeface="Arial"/>
                <a:cs typeface="Arial"/>
              </a:rPr>
              <a:t>Proper</a:t>
            </a:r>
            <a:r>
              <a:rPr dirty="0" sz="2700" spc="-1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setup</a:t>
            </a:r>
            <a:r>
              <a:rPr dirty="0" sz="2700" spc="-13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is</a:t>
            </a:r>
            <a:r>
              <a:rPr dirty="0" sz="2700" spc="-13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crucial</a:t>
            </a:r>
            <a:r>
              <a:rPr dirty="0" sz="2700" spc="-13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 spc="-25">
                <a:solidFill>
                  <a:srgbClr val="181818"/>
                </a:solidFill>
                <a:latin typeface="Arial"/>
                <a:cs typeface="Arial"/>
              </a:rPr>
              <a:t>for </a:t>
            </a:r>
            <a:r>
              <a:rPr dirty="0" sz="2700" spc="-10">
                <a:solidFill>
                  <a:srgbClr val="181818"/>
                </a:solidFill>
                <a:latin typeface="Arial"/>
                <a:cs typeface="Arial"/>
              </a:rPr>
              <a:t>smooth</a:t>
            </a:r>
            <a:r>
              <a:rPr dirty="0" sz="2700">
                <a:solidFill>
                  <a:srgbClr val="181818"/>
                </a:solidFill>
                <a:latin typeface="Arial"/>
                <a:cs typeface="Arial"/>
              </a:rPr>
              <a:t>	and</a:t>
            </a:r>
            <a:r>
              <a:rPr dirty="0" sz="2700" spc="-1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700" spc="-10">
                <a:solidFill>
                  <a:srgbClr val="181818"/>
                </a:solidFill>
                <a:latin typeface="Arial"/>
                <a:cs typeface="Arial"/>
              </a:rPr>
              <a:t>debugging.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3441" y="938664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38" y="548580"/>
                </a:moveTo>
                <a:lnTo>
                  <a:pt x="274319" y="548580"/>
                </a:lnTo>
                <a:lnTo>
                  <a:pt x="0" y="548580"/>
                </a:lnTo>
                <a:lnTo>
                  <a:pt x="0" y="0"/>
                </a:lnTo>
                <a:lnTo>
                  <a:pt x="548638" y="0"/>
                </a:lnTo>
                <a:lnTo>
                  <a:pt x="548638" y="54858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578403" y="938664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38" y="548580"/>
                </a:moveTo>
                <a:lnTo>
                  <a:pt x="274319" y="548580"/>
                </a:lnTo>
                <a:lnTo>
                  <a:pt x="0" y="548580"/>
                </a:lnTo>
                <a:lnTo>
                  <a:pt x="0" y="0"/>
                </a:lnTo>
                <a:lnTo>
                  <a:pt x="548638" y="0"/>
                </a:lnTo>
                <a:lnTo>
                  <a:pt x="548638" y="54858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583365" y="938664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38" y="548580"/>
                </a:moveTo>
                <a:lnTo>
                  <a:pt x="274319" y="548580"/>
                </a:lnTo>
                <a:lnTo>
                  <a:pt x="0" y="548580"/>
                </a:lnTo>
                <a:lnTo>
                  <a:pt x="0" y="0"/>
                </a:lnTo>
                <a:lnTo>
                  <a:pt x="548638" y="0"/>
                </a:lnTo>
                <a:lnTo>
                  <a:pt x="548638" y="54858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9187190" y="4627"/>
            <a:ext cx="9096375" cy="10282555"/>
            <a:chOff x="9187190" y="4627"/>
            <a:chExt cx="9096375" cy="10282555"/>
          </a:xfrm>
        </p:grpSpPr>
        <p:sp>
          <p:nvSpPr>
            <p:cNvPr id="6" name="object 6" descr=""/>
            <p:cNvSpPr/>
            <p:nvPr/>
          </p:nvSpPr>
          <p:spPr>
            <a:xfrm>
              <a:off x="9187190" y="4627"/>
              <a:ext cx="9096375" cy="10282555"/>
            </a:xfrm>
            <a:custGeom>
              <a:avLst/>
              <a:gdLst/>
              <a:ahLst/>
              <a:cxnLst/>
              <a:rect l="l" t="t" r="r" b="b"/>
              <a:pathLst>
                <a:path w="9096375" h="10282555">
                  <a:moveTo>
                    <a:pt x="9096359" y="10282368"/>
                  </a:moveTo>
                  <a:lnTo>
                    <a:pt x="2750135" y="10282368"/>
                  </a:lnTo>
                  <a:lnTo>
                    <a:pt x="0" y="6240613"/>
                  </a:lnTo>
                  <a:lnTo>
                    <a:pt x="9096359" y="0"/>
                  </a:lnTo>
                  <a:lnTo>
                    <a:pt x="9096359" y="10282368"/>
                  </a:lnTo>
                  <a:close/>
                </a:path>
              </a:pathLst>
            </a:custGeom>
            <a:solidFill>
              <a:srgbClr val="DBCAB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5003" y="169803"/>
              <a:ext cx="6515099" cy="9219468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6296" y="1399032"/>
            <a:ext cx="7363968" cy="69799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9713" y="2922655"/>
            <a:ext cx="759714" cy="254347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1627641" y="3345773"/>
            <a:ext cx="619125" cy="288925"/>
          </a:xfrm>
          <a:custGeom>
            <a:avLst/>
            <a:gdLst/>
            <a:ahLst/>
            <a:cxnLst/>
            <a:rect l="l" t="t" r="r" b="b"/>
            <a:pathLst>
              <a:path w="619125" h="288925">
                <a:moveTo>
                  <a:pt x="39439" y="232990"/>
                </a:moveTo>
                <a:lnTo>
                  <a:pt x="0" y="232990"/>
                </a:lnTo>
                <a:lnTo>
                  <a:pt x="0" y="0"/>
                </a:lnTo>
                <a:lnTo>
                  <a:pt x="39439" y="0"/>
                </a:lnTo>
                <a:lnTo>
                  <a:pt x="39439" y="232990"/>
                </a:lnTo>
                <a:close/>
              </a:path>
              <a:path w="619125" h="288925">
                <a:moveTo>
                  <a:pt x="140687" y="236636"/>
                </a:moveTo>
                <a:lnTo>
                  <a:pt x="96485" y="226738"/>
                </a:lnTo>
                <a:lnTo>
                  <a:pt x="68803" y="196750"/>
                </a:lnTo>
                <a:lnTo>
                  <a:pt x="59427" y="146521"/>
                </a:lnTo>
                <a:lnTo>
                  <a:pt x="59923" y="134200"/>
                </a:lnTo>
                <a:lnTo>
                  <a:pt x="60013" y="131987"/>
                </a:lnTo>
                <a:lnTo>
                  <a:pt x="61719" y="119132"/>
                </a:lnTo>
                <a:lnTo>
                  <a:pt x="61771" y="118746"/>
                </a:lnTo>
                <a:lnTo>
                  <a:pt x="80448" y="78655"/>
                </a:lnTo>
                <a:lnTo>
                  <a:pt x="116651" y="58805"/>
                </a:lnTo>
                <a:lnTo>
                  <a:pt x="140687" y="56330"/>
                </a:lnTo>
                <a:lnTo>
                  <a:pt x="153221" y="56949"/>
                </a:lnTo>
                <a:lnTo>
                  <a:pt x="193516" y="71809"/>
                </a:lnTo>
                <a:lnTo>
                  <a:pt x="209875" y="91528"/>
                </a:lnTo>
                <a:lnTo>
                  <a:pt x="131459" y="91528"/>
                </a:lnTo>
                <a:lnTo>
                  <a:pt x="123894" y="93240"/>
                </a:lnTo>
                <a:lnTo>
                  <a:pt x="101266" y="126187"/>
                </a:lnTo>
                <a:lnTo>
                  <a:pt x="100131" y="143172"/>
                </a:lnTo>
                <a:lnTo>
                  <a:pt x="100131" y="149869"/>
                </a:lnTo>
                <a:lnTo>
                  <a:pt x="107686" y="187373"/>
                </a:lnTo>
                <a:lnTo>
                  <a:pt x="131459" y="201438"/>
                </a:lnTo>
                <a:lnTo>
                  <a:pt x="209843" y="201438"/>
                </a:lnTo>
                <a:lnTo>
                  <a:pt x="207246" y="206159"/>
                </a:lnTo>
                <a:lnTo>
                  <a:pt x="175359" y="231069"/>
                </a:lnTo>
                <a:lnTo>
                  <a:pt x="153221" y="236017"/>
                </a:lnTo>
                <a:lnTo>
                  <a:pt x="140687" y="236636"/>
                </a:lnTo>
                <a:close/>
              </a:path>
              <a:path w="619125" h="288925">
                <a:moveTo>
                  <a:pt x="209843" y="201438"/>
                </a:moveTo>
                <a:lnTo>
                  <a:pt x="149914" y="201438"/>
                </a:lnTo>
                <a:lnTo>
                  <a:pt x="157430" y="199726"/>
                </a:lnTo>
                <a:lnTo>
                  <a:pt x="169038" y="192881"/>
                </a:lnTo>
                <a:lnTo>
                  <a:pt x="181317" y="149869"/>
                </a:lnTo>
                <a:lnTo>
                  <a:pt x="181317" y="143172"/>
                </a:lnTo>
                <a:lnTo>
                  <a:pt x="173504" y="105543"/>
                </a:lnTo>
                <a:lnTo>
                  <a:pt x="149914" y="91528"/>
                </a:lnTo>
                <a:lnTo>
                  <a:pt x="209875" y="91528"/>
                </a:lnTo>
                <a:lnTo>
                  <a:pt x="221143" y="131987"/>
                </a:lnTo>
                <a:lnTo>
                  <a:pt x="221724" y="146521"/>
                </a:lnTo>
                <a:lnTo>
                  <a:pt x="221233" y="158687"/>
                </a:lnTo>
                <a:lnTo>
                  <a:pt x="221143" y="160934"/>
                </a:lnTo>
                <a:lnTo>
                  <a:pt x="219460" y="173645"/>
                </a:lnTo>
                <a:lnTo>
                  <a:pt x="219399" y="174109"/>
                </a:lnTo>
                <a:lnTo>
                  <a:pt x="216492" y="186048"/>
                </a:lnTo>
                <a:lnTo>
                  <a:pt x="212422" y="196750"/>
                </a:lnTo>
                <a:lnTo>
                  <a:pt x="209843" y="201438"/>
                </a:lnTo>
                <a:close/>
              </a:path>
              <a:path w="619125" h="288925">
                <a:moveTo>
                  <a:pt x="395600" y="61540"/>
                </a:moveTo>
                <a:lnTo>
                  <a:pt x="345528" y="61540"/>
                </a:lnTo>
                <a:lnTo>
                  <a:pt x="349894" y="59556"/>
                </a:lnTo>
                <a:lnTo>
                  <a:pt x="353540" y="56479"/>
                </a:lnTo>
                <a:lnTo>
                  <a:pt x="356467" y="52313"/>
                </a:lnTo>
                <a:lnTo>
                  <a:pt x="359395" y="48095"/>
                </a:lnTo>
                <a:lnTo>
                  <a:pt x="361453" y="42018"/>
                </a:lnTo>
                <a:lnTo>
                  <a:pt x="362644" y="34081"/>
                </a:lnTo>
                <a:lnTo>
                  <a:pt x="400966" y="34081"/>
                </a:lnTo>
                <a:lnTo>
                  <a:pt x="400667" y="42018"/>
                </a:lnTo>
                <a:lnTo>
                  <a:pt x="399757" y="49168"/>
                </a:lnTo>
                <a:lnTo>
                  <a:pt x="398246" y="55303"/>
                </a:lnTo>
                <a:lnTo>
                  <a:pt x="396130" y="60498"/>
                </a:lnTo>
                <a:lnTo>
                  <a:pt x="395600" y="61540"/>
                </a:lnTo>
                <a:close/>
              </a:path>
              <a:path w="619125" h="288925">
                <a:moveTo>
                  <a:pt x="341287" y="288428"/>
                </a:moveTo>
                <a:lnTo>
                  <a:pt x="267095" y="288428"/>
                </a:lnTo>
                <a:lnTo>
                  <a:pt x="259034" y="286617"/>
                </a:lnTo>
                <a:lnTo>
                  <a:pt x="244052" y="279374"/>
                </a:lnTo>
                <a:lnTo>
                  <a:pt x="238050" y="274116"/>
                </a:lnTo>
                <a:lnTo>
                  <a:pt x="229021" y="260324"/>
                </a:lnTo>
                <a:lnTo>
                  <a:pt x="226764" y="252188"/>
                </a:lnTo>
                <a:lnTo>
                  <a:pt x="226801" y="242292"/>
                </a:lnTo>
                <a:lnTo>
                  <a:pt x="244146" y="207891"/>
                </a:lnTo>
                <a:lnTo>
                  <a:pt x="247249" y="207243"/>
                </a:lnTo>
                <a:lnTo>
                  <a:pt x="245634" y="206630"/>
                </a:lnTo>
                <a:lnTo>
                  <a:pt x="243592" y="204447"/>
                </a:lnTo>
                <a:lnTo>
                  <a:pt x="241125" y="200694"/>
                </a:lnTo>
                <a:lnTo>
                  <a:pt x="237653" y="195287"/>
                </a:lnTo>
                <a:lnTo>
                  <a:pt x="235916" y="189309"/>
                </a:lnTo>
                <a:lnTo>
                  <a:pt x="236042" y="173533"/>
                </a:lnTo>
                <a:lnTo>
                  <a:pt x="239041" y="166414"/>
                </a:lnTo>
                <a:lnTo>
                  <a:pt x="250808" y="155343"/>
                </a:lnTo>
                <a:lnTo>
                  <a:pt x="254523" y="152648"/>
                </a:lnTo>
                <a:lnTo>
                  <a:pt x="256136" y="152648"/>
                </a:lnTo>
                <a:lnTo>
                  <a:pt x="254202" y="151922"/>
                </a:lnTo>
                <a:lnTo>
                  <a:pt x="240456" y="114522"/>
                </a:lnTo>
                <a:lnTo>
                  <a:pt x="240945" y="106536"/>
                </a:lnTo>
                <a:lnTo>
                  <a:pt x="258780" y="72590"/>
                </a:lnTo>
                <a:lnTo>
                  <a:pt x="301094" y="56795"/>
                </a:lnTo>
                <a:lnTo>
                  <a:pt x="312042" y="56330"/>
                </a:lnTo>
                <a:lnTo>
                  <a:pt x="318888" y="56330"/>
                </a:lnTo>
                <a:lnTo>
                  <a:pt x="324955" y="56795"/>
                </a:lnTo>
                <a:lnTo>
                  <a:pt x="325169" y="56795"/>
                </a:lnTo>
                <a:lnTo>
                  <a:pt x="337616" y="58811"/>
                </a:lnTo>
                <a:lnTo>
                  <a:pt x="342304" y="60051"/>
                </a:lnTo>
                <a:lnTo>
                  <a:pt x="345528" y="61540"/>
                </a:lnTo>
                <a:lnTo>
                  <a:pt x="395600" y="61540"/>
                </a:lnTo>
                <a:lnTo>
                  <a:pt x="392955" y="66749"/>
                </a:lnTo>
                <a:lnTo>
                  <a:pt x="388639" y="71957"/>
                </a:lnTo>
                <a:lnTo>
                  <a:pt x="378059" y="80037"/>
                </a:lnTo>
                <a:lnTo>
                  <a:pt x="375262" y="81631"/>
                </a:lnTo>
                <a:lnTo>
                  <a:pt x="373518" y="81631"/>
                </a:lnTo>
                <a:lnTo>
                  <a:pt x="374861" y="82218"/>
                </a:lnTo>
                <a:lnTo>
                  <a:pt x="376867" y="85765"/>
                </a:lnTo>
                <a:lnTo>
                  <a:pt x="378253" y="89147"/>
                </a:lnTo>
                <a:lnTo>
                  <a:pt x="312339" y="89147"/>
                </a:lnTo>
                <a:lnTo>
                  <a:pt x="304372" y="89570"/>
                </a:lnTo>
                <a:lnTo>
                  <a:pt x="280056" y="106244"/>
                </a:lnTo>
                <a:lnTo>
                  <a:pt x="279936" y="106536"/>
                </a:lnTo>
                <a:lnTo>
                  <a:pt x="304551" y="140195"/>
                </a:lnTo>
                <a:lnTo>
                  <a:pt x="378117" y="140195"/>
                </a:lnTo>
                <a:lnTo>
                  <a:pt x="375740" y="144809"/>
                </a:lnTo>
                <a:lnTo>
                  <a:pt x="343435" y="168794"/>
                </a:lnTo>
                <a:lnTo>
                  <a:pt x="312934" y="172937"/>
                </a:lnTo>
                <a:lnTo>
                  <a:pt x="283616" y="172937"/>
                </a:lnTo>
                <a:lnTo>
                  <a:pt x="280490" y="173533"/>
                </a:lnTo>
                <a:lnTo>
                  <a:pt x="276620" y="175914"/>
                </a:lnTo>
                <a:lnTo>
                  <a:pt x="275654" y="177675"/>
                </a:lnTo>
                <a:lnTo>
                  <a:pt x="275654" y="181941"/>
                </a:lnTo>
                <a:lnTo>
                  <a:pt x="276671" y="183678"/>
                </a:lnTo>
                <a:lnTo>
                  <a:pt x="278704" y="185216"/>
                </a:lnTo>
                <a:lnTo>
                  <a:pt x="280738" y="186704"/>
                </a:lnTo>
                <a:lnTo>
                  <a:pt x="283815" y="187448"/>
                </a:lnTo>
                <a:lnTo>
                  <a:pt x="353193" y="187448"/>
                </a:lnTo>
                <a:lnTo>
                  <a:pt x="362899" y="188299"/>
                </a:lnTo>
                <a:lnTo>
                  <a:pt x="396427" y="216488"/>
                </a:lnTo>
                <a:lnTo>
                  <a:pt x="398257" y="223242"/>
                </a:lnTo>
                <a:lnTo>
                  <a:pt x="278581" y="223242"/>
                </a:lnTo>
                <a:lnTo>
                  <a:pt x="274562" y="224829"/>
                </a:lnTo>
                <a:lnTo>
                  <a:pt x="271338" y="228004"/>
                </a:lnTo>
                <a:lnTo>
                  <a:pt x="268113" y="231129"/>
                </a:lnTo>
                <a:lnTo>
                  <a:pt x="266500" y="234949"/>
                </a:lnTo>
                <a:lnTo>
                  <a:pt x="266500" y="244276"/>
                </a:lnTo>
                <a:lnTo>
                  <a:pt x="268088" y="248120"/>
                </a:lnTo>
                <a:lnTo>
                  <a:pt x="271263" y="250998"/>
                </a:lnTo>
                <a:lnTo>
                  <a:pt x="274438" y="253925"/>
                </a:lnTo>
                <a:lnTo>
                  <a:pt x="278482" y="255389"/>
                </a:lnTo>
                <a:lnTo>
                  <a:pt x="395770" y="255389"/>
                </a:lnTo>
                <a:lnTo>
                  <a:pt x="395474" y="256211"/>
                </a:lnTo>
                <a:lnTo>
                  <a:pt x="364741" y="284493"/>
                </a:lnTo>
                <a:lnTo>
                  <a:pt x="357623" y="286617"/>
                </a:lnTo>
                <a:lnTo>
                  <a:pt x="357785" y="286617"/>
                </a:lnTo>
                <a:lnTo>
                  <a:pt x="349598" y="287991"/>
                </a:lnTo>
                <a:lnTo>
                  <a:pt x="341287" y="288428"/>
                </a:lnTo>
                <a:close/>
              </a:path>
              <a:path w="619125" h="288925">
                <a:moveTo>
                  <a:pt x="374837" y="81873"/>
                </a:moveTo>
                <a:lnTo>
                  <a:pt x="373518" y="81631"/>
                </a:lnTo>
                <a:lnTo>
                  <a:pt x="375262" y="81631"/>
                </a:lnTo>
                <a:lnTo>
                  <a:pt x="374837" y="81873"/>
                </a:lnTo>
                <a:close/>
              </a:path>
              <a:path w="619125" h="288925">
                <a:moveTo>
                  <a:pt x="378117" y="140195"/>
                </a:moveTo>
                <a:lnTo>
                  <a:pt x="312339" y="140195"/>
                </a:lnTo>
                <a:lnTo>
                  <a:pt x="320265" y="139772"/>
                </a:lnTo>
                <a:lnTo>
                  <a:pt x="326999" y="138502"/>
                </a:lnTo>
                <a:lnTo>
                  <a:pt x="332543" y="136386"/>
                </a:lnTo>
                <a:lnTo>
                  <a:pt x="336896" y="133424"/>
                </a:lnTo>
                <a:lnTo>
                  <a:pt x="341907" y="128859"/>
                </a:lnTo>
                <a:lnTo>
                  <a:pt x="344325" y="122778"/>
                </a:lnTo>
                <a:lnTo>
                  <a:pt x="344254" y="106244"/>
                </a:lnTo>
                <a:lnTo>
                  <a:pt x="312339" y="89147"/>
                </a:lnTo>
                <a:lnTo>
                  <a:pt x="378253" y="89147"/>
                </a:lnTo>
                <a:lnTo>
                  <a:pt x="379535" y="92273"/>
                </a:lnTo>
                <a:lnTo>
                  <a:pt x="382413" y="99119"/>
                </a:lnTo>
                <a:lnTo>
                  <a:pt x="383795" y="106244"/>
                </a:lnTo>
                <a:lnTo>
                  <a:pt x="383852" y="114522"/>
                </a:lnTo>
                <a:lnTo>
                  <a:pt x="383535" y="119682"/>
                </a:lnTo>
                <a:lnTo>
                  <a:pt x="383418" y="121582"/>
                </a:lnTo>
                <a:lnTo>
                  <a:pt x="383345" y="122778"/>
                </a:lnTo>
                <a:lnTo>
                  <a:pt x="381824" y="130577"/>
                </a:lnTo>
                <a:lnTo>
                  <a:pt x="379289" y="137921"/>
                </a:lnTo>
                <a:lnTo>
                  <a:pt x="378117" y="140195"/>
                </a:lnTo>
                <a:close/>
              </a:path>
              <a:path w="619125" h="288925">
                <a:moveTo>
                  <a:pt x="395770" y="255389"/>
                </a:moveTo>
                <a:lnTo>
                  <a:pt x="344660" y="255389"/>
                </a:lnTo>
                <a:lnTo>
                  <a:pt x="347934" y="254644"/>
                </a:lnTo>
                <a:lnTo>
                  <a:pt x="350812" y="253156"/>
                </a:lnTo>
                <a:lnTo>
                  <a:pt x="353739" y="251717"/>
                </a:lnTo>
                <a:lnTo>
                  <a:pt x="356065" y="249677"/>
                </a:lnTo>
                <a:lnTo>
                  <a:pt x="359171" y="244921"/>
                </a:lnTo>
                <a:lnTo>
                  <a:pt x="359964" y="242292"/>
                </a:lnTo>
                <a:lnTo>
                  <a:pt x="359964" y="234304"/>
                </a:lnTo>
                <a:lnTo>
                  <a:pt x="358551" y="230310"/>
                </a:lnTo>
                <a:lnTo>
                  <a:pt x="352896" y="224655"/>
                </a:lnTo>
                <a:lnTo>
                  <a:pt x="349299" y="223242"/>
                </a:lnTo>
                <a:lnTo>
                  <a:pt x="398257" y="223242"/>
                </a:lnTo>
                <a:lnTo>
                  <a:pt x="398883" y="225553"/>
                </a:lnTo>
                <a:lnTo>
                  <a:pt x="399602" y="234304"/>
                </a:lnTo>
                <a:lnTo>
                  <a:pt x="399701" y="235519"/>
                </a:lnTo>
                <a:lnTo>
                  <a:pt x="399263" y="242292"/>
                </a:lnTo>
                <a:lnTo>
                  <a:pt x="399232" y="242780"/>
                </a:lnTo>
                <a:lnTo>
                  <a:pt x="397823" y="249677"/>
                </a:lnTo>
                <a:lnTo>
                  <a:pt x="395770" y="255389"/>
                </a:lnTo>
                <a:close/>
              </a:path>
              <a:path w="619125" h="288925">
                <a:moveTo>
                  <a:pt x="451224" y="42490"/>
                </a:moveTo>
                <a:lnTo>
                  <a:pt x="411785" y="42490"/>
                </a:lnTo>
                <a:lnTo>
                  <a:pt x="411785" y="0"/>
                </a:lnTo>
                <a:lnTo>
                  <a:pt x="451224" y="0"/>
                </a:lnTo>
                <a:lnTo>
                  <a:pt x="451224" y="42490"/>
                </a:lnTo>
                <a:close/>
              </a:path>
              <a:path w="619125" h="288925">
                <a:moveTo>
                  <a:pt x="451224" y="232990"/>
                </a:moveTo>
                <a:lnTo>
                  <a:pt x="411785" y="232990"/>
                </a:lnTo>
                <a:lnTo>
                  <a:pt x="411785" y="60051"/>
                </a:lnTo>
                <a:lnTo>
                  <a:pt x="451224" y="60051"/>
                </a:lnTo>
                <a:lnTo>
                  <a:pt x="451224" y="232990"/>
                </a:lnTo>
                <a:close/>
              </a:path>
              <a:path w="619125" h="288925">
                <a:moveTo>
                  <a:pt x="547635" y="236636"/>
                </a:moveTo>
                <a:lnTo>
                  <a:pt x="505442" y="226738"/>
                </a:lnTo>
                <a:lnTo>
                  <a:pt x="479324" y="196527"/>
                </a:lnTo>
                <a:lnTo>
                  <a:pt x="470745" y="149869"/>
                </a:lnTo>
                <a:lnTo>
                  <a:pt x="470734" y="143470"/>
                </a:lnTo>
                <a:lnTo>
                  <a:pt x="471091" y="134107"/>
                </a:lnTo>
                <a:lnTo>
                  <a:pt x="479324" y="96663"/>
                </a:lnTo>
                <a:lnTo>
                  <a:pt x="505740" y="66451"/>
                </a:lnTo>
                <a:lnTo>
                  <a:pt x="548529" y="56330"/>
                </a:lnTo>
                <a:lnTo>
                  <a:pt x="557040" y="56628"/>
                </a:lnTo>
                <a:lnTo>
                  <a:pt x="596777" y="70720"/>
                </a:lnTo>
                <a:lnTo>
                  <a:pt x="612412" y="91231"/>
                </a:lnTo>
                <a:lnTo>
                  <a:pt x="540194" y="91231"/>
                </a:lnTo>
                <a:lnTo>
                  <a:pt x="533621" y="92893"/>
                </a:lnTo>
                <a:lnTo>
                  <a:pt x="522806" y="99491"/>
                </a:lnTo>
                <a:lnTo>
                  <a:pt x="518565" y="104898"/>
                </a:lnTo>
                <a:lnTo>
                  <a:pt x="515580" y="112216"/>
                </a:lnTo>
                <a:lnTo>
                  <a:pt x="515488" y="112439"/>
                </a:lnTo>
                <a:lnTo>
                  <a:pt x="513503" y="118592"/>
                </a:lnTo>
                <a:lnTo>
                  <a:pt x="512084" y="125815"/>
                </a:lnTo>
                <a:lnTo>
                  <a:pt x="511233" y="134107"/>
                </a:lnTo>
                <a:lnTo>
                  <a:pt x="510950" y="143470"/>
                </a:lnTo>
                <a:lnTo>
                  <a:pt x="510950" y="149869"/>
                </a:lnTo>
                <a:lnTo>
                  <a:pt x="511224" y="158733"/>
                </a:lnTo>
                <a:lnTo>
                  <a:pt x="512047" y="166724"/>
                </a:lnTo>
                <a:lnTo>
                  <a:pt x="513419" y="173840"/>
                </a:lnTo>
                <a:lnTo>
                  <a:pt x="515220" y="179690"/>
                </a:lnTo>
                <a:lnTo>
                  <a:pt x="515340" y="180081"/>
                </a:lnTo>
                <a:lnTo>
                  <a:pt x="540095" y="201736"/>
                </a:lnTo>
                <a:lnTo>
                  <a:pt x="611702" y="201736"/>
                </a:lnTo>
                <a:lnTo>
                  <a:pt x="609325" y="206331"/>
                </a:lnTo>
                <a:lnTo>
                  <a:pt x="579261" y="231427"/>
                </a:lnTo>
                <a:lnTo>
                  <a:pt x="556449" y="236310"/>
                </a:lnTo>
                <a:lnTo>
                  <a:pt x="547635" y="236636"/>
                </a:lnTo>
                <a:close/>
              </a:path>
              <a:path w="619125" h="288925">
                <a:moveTo>
                  <a:pt x="618850" y="132085"/>
                </a:moveTo>
                <a:lnTo>
                  <a:pt x="579112" y="132085"/>
                </a:lnTo>
                <a:lnTo>
                  <a:pt x="578970" y="125815"/>
                </a:lnTo>
                <a:lnTo>
                  <a:pt x="578912" y="123289"/>
                </a:lnTo>
                <a:lnTo>
                  <a:pt x="566239" y="94803"/>
                </a:lnTo>
                <a:lnTo>
                  <a:pt x="561923" y="92422"/>
                </a:lnTo>
                <a:lnTo>
                  <a:pt x="555821" y="91231"/>
                </a:lnTo>
                <a:lnTo>
                  <a:pt x="612412" y="91231"/>
                </a:lnTo>
                <a:lnTo>
                  <a:pt x="614683" y="97110"/>
                </a:lnTo>
                <a:lnTo>
                  <a:pt x="616506" y="104067"/>
                </a:lnTo>
                <a:lnTo>
                  <a:pt x="617808" y="112216"/>
                </a:lnTo>
                <a:lnTo>
                  <a:pt x="618589" y="121555"/>
                </a:lnTo>
                <a:lnTo>
                  <a:pt x="618850" y="132085"/>
                </a:lnTo>
                <a:close/>
              </a:path>
              <a:path w="619125" h="288925">
                <a:moveTo>
                  <a:pt x="611702" y="201736"/>
                </a:moveTo>
                <a:lnTo>
                  <a:pt x="556218" y="201736"/>
                </a:lnTo>
                <a:lnTo>
                  <a:pt x="562444" y="200446"/>
                </a:lnTo>
                <a:lnTo>
                  <a:pt x="571423" y="195237"/>
                </a:lnTo>
                <a:lnTo>
                  <a:pt x="580008" y="160780"/>
                </a:lnTo>
                <a:lnTo>
                  <a:pt x="618853" y="160780"/>
                </a:lnTo>
                <a:lnTo>
                  <a:pt x="612352" y="200446"/>
                </a:lnTo>
                <a:lnTo>
                  <a:pt x="612301" y="200577"/>
                </a:lnTo>
                <a:lnTo>
                  <a:pt x="611702" y="201736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77278" y="3345773"/>
            <a:ext cx="2527277" cy="236636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593882" y="2712623"/>
            <a:ext cx="7074534" cy="27686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Next,</a:t>
            </a:r>
            <a:r>
              <a:rPr dirty="0" sz="240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181818"/>
                </a:solidFill>
                <a:latin typeface="Arial"/>
                <a:cs typeface="Arial"/>
              </a:rPr>
              <a:t>we</a:t>
            </a:r>
            <a:r>
              <a:rPr dirty="0" sz="2400" spc="-11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181818"/>
                </a:solidFill>
                <a:latin typeface="Arial"/>
                <a:cs typeface="Arial"/>
              </a:rPr>
              <a:t>will</a:t>
            </a:r>
            <a:r>
              <a:rPr dirty="0" sz="2400" spc="-11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focus</a:t>
            </a:r>
            <a:r>
              <a:rPr dirty="0" sz="2400" spc="-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on</a:t>
            </a:r>
            <a:r>
              <a:rPr dirty="0" sz="2400" spc="-11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implementing</a:t>
            </a:r>
            <a:r>
              <a:rPr dirty="0" sz="2400" spc="-11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400" spc="-114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181818"/>
                </a:solidFill>
                <a:latin typeface="Arial"/>
                <a:cs typeface="Arial"/>
              </a:rPr>
              <a:t>core</a:t>
            </a:r>
            <a:endParaRPr sz="2400">
              <a:latin typeface="Arial"/>
              <a:cs typeface="Arial"/>
            </a:endParaRPr>
          </a:p>
          <a:p>
            <a:pPr marL="12700" marR="5080" indent="638175">
              <a:lnSpc>
                <a:spcPct val="125000"/>
              </a:lnSpc>
              <a:tabLst>
                <a:tab pos="6805295" algn="l"/>
              </a:tabLst>
            </a:pP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.</a:t>
            </a:r>
            <a:r>
              <a:rPr dirty="0" sz="2400" spc="-15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This</a:t>
            </a:r>
            <a:r>
              <a:rPr dirty="0" sz="2400" spc="-14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includes</a:t>
            </a:r>
            <a:r>
              <a:rPr dirty="0" sz="2400" spc="-14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defining</a:t>
            </a:r>
            <a:r>
              <a:rPr dirty="0" sz="2400" spc="-15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	</a:t>
            </a:r>
            <a:r>
              <a:rPr dirty="0" sz="2400" spc="-50">
                <a:solidFill>
                  <a:srgbClr val="181818"/>
                </a:solidFill>
                <a:latin typeface="Arial"/>
                <a:cs typeface="Arial"/>
              </a:rPr>
              <a:t>,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food</a:t>
            </a:r>
            <a:r>
              <a:rPr dirty="0" sz="2400" spc="-1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181818"/>
                </a:solidFill>
                <a:latin typeface="Arial"/>
                <a:cs typeface="Arial"/>
              </a:rPr>
              <a:t>generation,</a:t>
            </a:r>
            <a:r>
              <a:rPr dirty="0" sz="2400" spc="-10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dirty="0" sz="2400" spc="-1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collision</a:t>
            </a:r>
            <a:r>
              <a:rPr dirty="0" sz="2400" spc="-10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detection.</a:t>
            </a:r>
            <a:r>
              <a:rPr dirty="0" sz="2400" spc="-10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181818"/>
                </a:solidFill>
                <a:latin typeface="Arial"/>
                <a:cs typeface="Arial"/>
              </a:rPr>
              <a:t>We</a:t>
            </a:r>
            <a:r>
              <a:rPr dirty="0" sz="2400" spc="-1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181818"/>
                </a:solidFill>
                <a:latin typeface="Arial"/>
                <a:cs typeface="Arial"/>
              </a:rPr>
              <a:t>will</a:t>
            </a:r>
            <a:r>
              <a:rPr dirty="0" sz="2400" spc="-10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181818"/>
                </a:solidFill>
                <a:latin typeface="Arial"/>
                <a:cs typeface="Arial"/>
              </a:rPr>
              <a:t>write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functions</a:t>
            </a:r>
            <a:r>
              <a:rPr dirty="0" sz="2400" spc="-1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dirty="0" sz="2400" spc="-10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181818"/>
                </a:solidFill>
                <a:latin typeface="Arial"/>
                <a:cs typeface="Arial"/>
              </a:rPr>
              <a:t>handle</a:t>
            </a:r>
            <a:r>
              <a:rPr dirty="0" sz="2400" spc="-10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these</a:t>
            </a:r>
            <a:r>
              <a:rPr dirty="0" sz="2400" spc="-10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aspects,</a:t>
            </a:r>
            <a:r>
              <a:rPr dirty="0" sz="2400" spc="-10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ensuring</a:t>
            </a:r>
            <a:r>
              <a:rPr dirty="0" sz="2400" spc="-1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that</a:t>
            </a:r>
            <a:r>
              <a:rPr dirty="0" sz="2400" spc="-10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181818"/>
                </a:solidFill>
                <a:latin typeface="Arial"/>
                <a:cs typeface="Arial"/>
              </a:rPr>
              <a:t>game</a:t>
            </a:r>
            <a:r>
              <a:rPr dirty="0" sz="2400" spc="-1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runs</a:t>
            </a:r>
            <a:r>
              <a:rPr dirty="0" sz="2400" spc="-10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smoothly</a:t>
            </a:r>
            <a:r>
              <a:rPr dirty="0" sz="2400" spc="-1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dirty="0" sz="2400" spc="-10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responds</a:t>
            </a:r>
            <a:r>
              <a:rPr dirty="0" sz="2400" spc="-1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dirty="0" sz="2400" spc="-10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181818"/>
                </a:solidFill>
                <a:latin typeface="Arial"/>
                <a:cs typeface="Arial"/>
              </a:rPr>
              <a:t>player</a:t>
            </a:r>
            <a:r>
              <a:rPr dirty="0" sz="2400" spc="-16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181818"/>
                </a:solidFill>
                <a:latin typeface="Arial"/>
                <a:cs typeface="Arial"/>
              </a:rPr>
              <a:t>inputs effectively.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4664" y="1383792"/>
            <a:ext cx="7382256" cy="70104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49993" y="3287560"/>
            <a:ext cx="2111578" cy="21445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95575" y="4116232"/>
            <a:ext cx="1820162" cy="21445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872085" y="2703053"/>
            <a:ext cx="7273290" cy="25209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262890">
              <a:lnSpc>
                <a:spcPct val="126499"/>
              </a:lnSpc>
              <a:spcBef>
                <a:spcPts val="130"/>
              </a:spcBef>
              <a:tabLst>
                <a:tab pos="4090670" algn="l"/>
              </a:tabLst>
            </a:pP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In</a:t>
            </a:r>
            <a:r>
              <a:rPr dirty="0" sz="2150" spc="-4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conclusion,</a:t>
            </a:r>
            <a:r>
              <a:rPr dirty="0" sz="2150" spc="-4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81818"/>
                </a:solidFill>
                <a:latin typeface="Arial"/>
                <a:cs typeface="Arial"/>
              </a:rPr>
              <a:t>we</a:t>
            </a:r>
            <a:r>
              <a:rPr dirty="0" sz="2150" spc="-4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81818"/>
                </a:solidFill>
                <a:latin typeface="Arial"/>
                <a:cs typeface="Arial"/>
              </a:rPr>
              <a:t>have</a:t>
            </a:r>
            <a:r>
              <a:rPr dirty="0" sz="2150" spc="-4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outlined</a:t>
            </a:r>
            <a:r>
              <a:rPr dirty="0" sz="2150" spc="-4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150" spc="-4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fundamental</a:t>
            </a:r>
            <a:r>
              <a:rPr dirty="0" sz="2150" spc="-4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steps</a:t>
            </a:r>
            <a:r>
              <a:rPr dirty="0" sz="2150" spc="-4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develop</a:t>
            </a:r>
            <a:r>
              <a:rPr dirty="0" sz="2150" spc="-1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2150" spc="-1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81818"/>
                </a:solidFill>
                <a:latin typeface="Arial"/>
                <a:cs typeface="Arial"/>
              </a:rPr>
              <a:t>basic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	.</a:t>
            </a:r>
            <a:r>
              <a:rPr dirty="0" sz="2150" spc="-10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While</a:t>
            </a:r>
            <a:r>
              <a:rPr dirty="0" sz="2150" spc="-1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this</a:t>
            </a:r>
            <a:r>
              <a:rPr dirty="0" sz="2150" spc="-1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81818"/>
                </a:solidFill>
                <a:latin typeface="Arial"/>
                <a:cs typeface="Arial"/>
              </a:rPr>
              <a:t>presentation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covered</a:t>
            </a:r>
            <a:r>
              <a:rPr dirty="0" sz="2150" spc="-5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2150" spc="-5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essentials,</a:t>
            </a:r>
            <a:r>
              <a:rPr dirty="0" sz="2150" spc="-5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there</a:t>
            </a:r>
            <a:r>
              <a:rPr dirty="0" sz="2150" spc="-5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is</a:t>
            </a:r>
            <a:r>
              <a:rPr dirty="0" sz="2150" spc="-5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ample</a:t>
            </a:r>
            <a:r>
              <a:rPr dirty="0" sz="2150" spc="-5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opportunity</a:t>
            </a:r>
            <a:r>
              <a:rPr dirty="0" sz="2150" spc="-5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181818"/>
                </a:solidFill>
                <a:latin typeface="Arial"/>
                <a:cs typeface="Arial"/>
              </a:rPr>
              <a:t>for</a:t>
            </a:r>
            <a:endParaRPr sz="2150">
              <a:latin typeface="Arial"/>
              <a:cs typeface="Arial"/>
            </a:endParaRPr>
          </a:p>
          <a:p>
            <a:pPr algn="just" marL="12700" marR="5080" indent="1887855">
              <a:lnSpc>
                <a:spcPct val="126499"/>
              </a:lnSpc>
              <a:spcBef>
                <a:spcPts val="35"/>
              </a:spcBef>
            </a:pP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such</a:t>
            </a:r>
            <a:r>
              <a:rPr dirty="0" sz="215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as</a:t>
            </a:r>
            <a:r>
              <a:rPr dirty="0" sz="215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adding</a:t>
            </a:r>
            <a:r>
              <a:rPr dirty="0" sz="215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levels,</a:t>
            </a:r>
            <a:r>
              <a:rPr dirty="0" sz="215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scores,</a:t>
            </a:r>
            <a:r>
              <a:rPr dirty="0" sz="2150" spc="-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dirty="0" sz="2150" spc="-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81818"/>
                </a:solidFill>
                <a:latin typeface="Arial"/>
                <a:cs typeface="Arial"/>
              </a:rPr>
              <a:t>improved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graphics.</a:t>
            </a:r>
            <a:r>
              <a:rPr dirty="0" sz="2150" spc="-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Continuous</a:t>
            </a:r>
            <a:r>
              <a:rPr dirty="0" sz="2150" spc="-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learning</a:t>
            </a:r>
            <a:r>
              <a:rPr dirty="0" sz="2150" spc="-1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dirty="0" sz="2150" spc="-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experimentation</a:t>
            </a:r>
            <a:r>
              <a:rPr dirty="0" sz="2150" spc="-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will</a:t>
            </a:r>
            <a:r>
              <a:rPr dirty="0" sz="2150" spc="-1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-20">
                <a:solidFill>
                  <a:srgbClr val="181818"/>
                </a:solidFill>
                <a:latin typeface="Arial"/>
                <a:cs typeface="Arial"/>
              </a:rPr>
              <a:t>lead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to</a:t>
            </a:r>
            <a:r>
              <a:rPr dirty="0" sz="215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215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more</a:t>
            </a:r>
            <a:r>
              <a:rPr dirty="0" sz="2150" spc="-7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robust</a:t>
            </a:r>
            <a:r>
              <a:rPr dirty="0" sz="2150" spc="-7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-20">
                <a:solidFill>
                  <a:srgbClr val="181818"/>
                </a:solidFill>
                <a:latin typeface="Arial"/>
                <a:cs typeface="Arial"/>
              </a:rPr>
              <a:t>game.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7659970" y="6257098"/>
            <a:ext cx="628650" cy="1278255"/>
          </a:xfrm>
          <a:custGeom>
            <a:avLst/>
            <a:gdLst/>
            <a:ahLst/>
            <a:cxnLst/>
            <a:rect l="l" t="t" r="r" b="b"/>
            <a:pathLst>
              <a:path w="628650" h="1278254">
                <a:moveTo>
                  <a:pt x="628028" y="1277905"/>
                </a:moveTo>
                <a:lnTo>
                  <a:pt x="0" y="1277905"/>
                </a:lnTo>
                <a:lnTo>
                  <a:pt x="0" y="0"/>
                </a:lnTo>
                <a:lnTo>
                  <a:pt x="628028" y="0"/>
                </a:lnTo>
              </a:path>
            </a:pathLst>
          </a:custGeom>
          <a:ln w="152628">
            <a:solidFill>
              <a:srgbClr val="DBCA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2927172"/>
            <a:ext cx="7021195" cy="7360284"/>
          </a:xfrm>
          <a:custGeom>
            <a:avLst/>
            <a:gdLst/>
            <a:ahLst/>
            <a:cxnLst/>
            <a:rect l="l" t="t" r="r" b="b"/>
            <a:pathLst>
              <a:path w="7021195" h="7360284">
                <a:moveTo>
                  <a:pt x="6639763" y="4555248"/>
                </a:moveTo>
                <a:lnTo>
                  <a:pt x="0" y="0"/>
                </a:lnTo>
                <a:lnTo>
                  <a:pt x="0" y="7359828"/>
                </a:lnTo>
                <a:lnTo>
                  <a:pt x="4736681" y="7359828"/>
                </a:lnTo>
                <a:lnTo>
                  <a:pt x="6639763" y="4562945"/>
                </a:lnTo>
                <a:lnTo>
                  <a:pt x="6639763" y="4555248"/>
                </a:lnTo>
                <a:close/>
              </a:path>
              <a:path w="7021195" h="7360284">
                <a:moveTo>
                  <a:pt x="7020598" y="7326757"/>
                </a:moveTo>
                <a:lnTo>
                  <a:pt x="6471958" y="7326757"/>
                </a:lnTo>
                <a:lnTo>
                  <a:pt x="6471958" y="7359840"/>
                </a:lnTo>
                <a:lnTo>
                  <a:pt x="7020598" y="7359840"/>
                </a:lnTo>
                <a:lnTo>
                  <a:pt x="7020598" y="7326757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467000" y="10253929"/>
            <a:ext cx="548640" cy="33655"/>
          </a:xfrm>
          <a:custGeom>
            <a:avLst/>
            <a:gdLst/>
            <a:ahLst/>
            <a:cxnLst/>
            <a:rect l="l" t="t" r="r" b="b"/>
            <a:pathLst>
              <a:path w="548640" h="33654">
                <a:moveTo>
                  <a:pt x="548638" y="33072"/>
                </a:moveTo>
                <a:lnTo>
                  <a:pt x="0" y="33072"/>
                </a:lnTo>
                <a:lnTo>
                  <a:pt x="0" y="0"/>
                </a:lnTo>
                <a:lnTo>
                  <a:pt x="548638" y="0"/>
                </a:lnTo>
                <a:lnTo>
                  <a:pt x="548638" y="33072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462038" y="10253929"/>
            <a:ext cx="548640" cy="33655"/>
          </a:xfrm>
          <a:custGeom>
            <a:avLst/>
            <a:gdLst/>
            <a:ahLst/>
            <a:cxnLst/>
            <a:rect l="l" t="t" r="r" b="b"/>
            <a:pathLst>
              <a:path w="548640" h="33654">
                <a:moveTo>
                  <a:pt x="548638" y="33072"/>
                </a:moveTo>
                <a:lnTo>
                  <a:pt x="0" y="33072"/>
                </a:lnTo>
                <a:lnTo>
                  <a:pt x="0" y="0"/>
                </a:lnTo>
                <a:lnTo>
                  <a:pt x="548638" y="0"/>
                </a:lnTo>
                <a:lnTo>
                  <a:pt x="548638" y="33072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933481" y="69312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38" y="548580"/>
                </a:moveTo>
                <a:lnTo>
                  <a:pt x="274319" y="548580"/>
                </a:lnTo>
                <a:lnTo>
                  <a:pt x="0" y="548580"/>
                </a:lnTo>
                <a:lnTo>
                  <a:pt x="0" y="0"/>
                </a:lnTo>
                <a:lnTo>
                  <a:pt x="548638" y="0"/>
                </a:lnTo>
                <a:lnTo>
                  <a:pt x="548638" y="54858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928519" y="69312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38" y="548580"/>
                </a:moveTo>
                <a:lnTo>
                  <a:pt x="274319" y="548580"/>
                </a:lnTo>
                <a:lnTo>
                  <a:pt x="0" y="548580"/>
                </a:lnTo>
                <a:lnTo>
                  <a:pt x="0" y="0"/>
                </a:lnTo>
                <a:lnTo>
                  <a:pt x="548638" y="0"/>
                </a:lnTo>
                <a:lnTo>
                  <a:pt x="548638" y="54858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923557" y="69312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38" y="548580"/>
                </a:moveTo>
                <a:lnTo>
                  <a:pt x="274319" y="548580"/>
                </a:lnTo>
                <a:lnTo>
                  <a:pt x="0" y="548580"/>
                </a:lnTo>
                <a:lnTo>
                  <a:pt x="0" y="0"/>
                </a:lnTo>
                <a:lnTo>
                  <a:pt x="548638" y="0"/>
                </a:lnTo>
                <a:lnTo>
                  <a:pt x="548638" y="548580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011399" y="8855196"/>
            <a:ext cx="2230120" cy="154305"/>
          </a:xfrm>
          <a:custGeom>
            <a:avLst/>
            <a:gdLst/>
            <a:ahLst/>
            <a:cxnLst/>
            <a:rect l="l" t="t" r="r" b="b"/>
            <a:pathLst>
              <a:path w="2230120" h="154304">
                <a:moveTo>
                  <a:pt x="2229839" y="154079"/>
                </a:moveTo>
                <a:lnTo>
                  <a:pt x="0" y="152639"/>
                </a:lnTo>
                <a:lnTo>
                  <a:pt x="98" y="0"/>
                </a:lnTo>
                <a:lnTo>
                  <a:pt x="2229938" y="1440"/>
                </a:lnTo>
                <a:lnTo>
                  <a:pt x="2229839" y="154079"/>
                </a:lnTo>
                <a:close/>
              </a:path>
            </a:pathLst>
          </a:custGeom>
          <a:solidFill>
            <a:srgbClr val="DBCAB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400"/>
              <a:t>Thanks!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4226" y="5462209"/>
            <a:ext cx="7780020" cy="20675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50" spc="-80" b="1">
                <a:solidFill>
                  <a:srgbClr val="181818"/>
                </a:solidFill>
                <a:latin typeface="Century Gothic"/>
                <a:cs typeface="Century Gothic"/>
              </a:rPr>
              <a:t>DO</a:t>
            </a:r>
            <a:r>
              <a:rPr dirty="0" sz="3950" spc="-195" b="1">
                <a:solidFill>
                  <a:srgbClr val="181818"/>
                </a:solidFill>
                <a:latin typeface="Century Gothic"/>
                <a:cs typeface="Century Gothic"/>
              </a:rPr>
              <a:t> </a:t>
            </a:r>
            <a:r>
              <a:rPr dirty="0" sz="3950" spc="-20" b="1">
                <a:solidFill>
                  <a:srgbClr val="181818"/>
                </a:solidFill>
                <a:latin typeface="Century Gothic"/>
                <a:cs typeface="Century Gothic"/>
              </a:rPr>
              <a:t>YOU</a:t>
            </a:r>
            <a:r>
              <a:rPr dirty="0" sz="3950" spc="-254" b="1">
                <a:solidFill>
                  <a:srgbClr val="181818"/>
                </a:solidFill>
                <a:latin typeface="Century Gothic"/>
                <a:cs typeface="Century Gothic"/>
              </a:rPr>
              <a:t> </a:t>
            </a:r>
            <a:r>
              <a:rPr dirty="0" sz="3950" b="1">
                <a:solidFill>
                  <a:srgbClr val="181818"/>
                </a:solidFill>
                <a:latin typeface="Century Gothic"/>
                <a:cs typeface="Century Gothic"/>
              </a:rPr>
              <a:t>HAVE</a:t>
            </a:r>
            <a:r>
              <a:rPr dirty="0" sz="3950" spc="-220" b="1">
                <a:solidFill>
                  <a:srgbClr val="181818"/>
                </a:solidFill>
                <a:latin typeface="Century Gothic"/>
                <a:cs typeface="Century Gothic"/>
              </a:rPr>
              <a:t> </a:t>
            </a:r>
            <a:r>
              <a:rPr dirty="0" sz="3950" b="1">
                <a:solidFill>
                  <a:srgbClr val="181818"/>
                </a:solidFill>
                <a:latin typeface="Century Gothic"/>
                <a:cs typeface="Century Gothic"/>
              </a:rPr>
              <a:t>ANY</a:t>
            </a:r>
            <a:r>
              <a:rPr dirty="0" sz="3950" spc="-225" b="1">
                <a:solidFill>
                  <a:srgbClr val="181818"/>
                </a:solidFill>
                <a:latin typeface="Century Gothic"/>
                <a:cs typeface="Century Gothic"/>
              </a:rPr>
              <a:t> </a:t>
            </a:r>
            <a:r>
              <a:rPr dirty="0" sz="3950" spc="114" b="1">
                <a:solidFill>
                  <a:srgbClr val="181818"/>
                </a:solidFill>
                <a:latin typeface="Century Gothic"/>
                <a:cs typeface="Century Gothic"/>
              </a:rPr>
              <a:t>QUESTIONS?</a:t>
            </a:r>
            <a:endParaRPr sz="3950">
              <a:latin typeface="Century Gothic"/>
              <a:cs typeface="Century Gothic"/>
            </a:endParaRPr>
          </a:p>
          <a:p>
            <a:pPr marL="12700">
              <a:lnSpc>
                <a:spcPts val="3765"/>
              </a:lnSpc>
              <a:spcBef>
                <a:spcPts val="35"/>
              </a:spcBef>
            </a:pPr>
            <a:r>
              <a:rPr dirty="0" sz="3150" spc="-10">
                <a:solidFill>
                  <a:srgbClr val="181818"/>
                </a:solidFill>
                <a:latin typeface="Arial"/>
                <a:cs typeface="Arial"/>
                <a:hlinkClick r:id="rId2"/>
              </a:rPr>
              <a:t>youremail@freepik.com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750"/>
              </a:lnSpc>
            </a:pPr>
            <a:r>
              <a:rPr dirty="0" sz="3150" spc="50">
                <a:solidFill>
                  <a:srgbClr val="181818"/>
                </a:solidFill>
                <a:latin typeface="Arial"/>
                <a:cs typeface="Arial"/>
              </a:rPr>
              <a:t>+34</a:t>
            </a:r>
            <a:r>
              <a:rPr dirty="0" sz="3150" spc="-1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150">
                <a:solidFill>
                  <a:srgbClr val="181818"/>
                </a:solidFill>
                <a:latin typeface="Arial"/>
                <a:cs typeface="Arial"/>
              </a:rPr>
              <a:t>654</a:t>
            </a:r>
            <a:r>
              <a:rPr dirty="0" sz="3150" spc="-1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150" spc="-20">
                <a:solidFill>
                  <a:srgbClr val="181818"/>
                </a:solidFill>
                <a:latin typeface="Arial"/>
                <a:cs typeface="Arial"/>
              </a:rPr>
              <a:t>321</a:t>
            </a:r>
            <a:r>
              <a:rPr dirty="0" sz="3150" spc="-18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3150" spc="-25">
                <a:solidFill>
                  <a:srgbClr val="181818"/>
                </a:solidFill>
                <a:latin typeface="Arial"/>
                <a:cs typeface="Arial"/>
              </a:rPr>
              <a:t>432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765"/>
              </a:lnSpc>
            </a:pPr>
            <a:r>
              <a:rPr dirty="0" sz="3150" spc="-10">
                <a:solidFill>
                  <a:srgbClr val="181818"/>
                </a:solidFill>
                <a:latin typeface="Arial"/>
                <a:cs typeface="Arial"/>
              </a:rPr>
              <a:t>yourwebsite.com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667521" y="3547590"/>
            <a:ext cx="1257300" cy="1257935"/>
            <a:chOff x="1667521" y="3547590"/>
            <a:chExt cx="1257300" cy="1257935"/>
          </a:xfrm>
        </p:grpSpPr>
        <p:sp>
          <p:nvSpPr>
            <p:cNvPr id="5" name="object 5" descr=""/>
            <p:cNvSpPr/>
            <p:nvPr/>
          </p:nvSpPr>
          <p:spPr>
            <a:xfrm>
              <a:off x="1667521" y="3547590"/>
              <a:ext cx="1257300" cy="1257935"/>
            </a:xfrm>
            <a:custGeom>
              <a:avLst/>
              <a:gdLst/>
              <a:ahLst/>
              <a:cxnLst/>
              <a:rect l="l" t="t" r="r" b="b"/>
              <a:pathLst>
                <a:path w="1257300" h="1257935">
                  <a:moveTo>
                    <a:pt x="1257299" y="1257307"/>
                  </a:moveTo>
                  <a:lnTo>
                    <a:pt x="0" y="1257307"/>
                  </a:lnTo>
                  <a:lnTo>
                    <a:pt x="0" y="7"/>
                  </a:lnTo>
                  <a:lnTo>
                    <a:pt x="1257299" y="0"/>
                  </a:lnTo>
                  <a:lnTo>
                    <a:pt x="1257299" y="1257307"/>
                  </a:lnTo>
                  <a:close/>
                </a:path>
              </a:pathLst>
            </a:custGeom>
            <a:solidFill>
              <a:srgbClr val="DBCA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952639" y="3832709"/>
              <a:ext cx="690880" cy="691515"/>
            </a:xfrm>
            <a:custGeom>
              <a:avLst/>
              <a:gdLst/>
              <a:ahLst/>
              <a:cxnLst/>
              <a:rect l="l" t="t" r="r" b="b"/>
              <a:pathLst>
                <a:path w="690880" h="691514">
                  <a:moveTo>
                    <a:pt x="345583" y="691189"/>
                  </a:moveTo>
                  <a:lnTo>
                    <a:pt x="329743" y="691189"/>
                  </a:lnTo>
                  <a:lnTo>
                    <a:pt x="324704" y="690469"/>
                  </a:lnTo>
                  <a:lnTo>
                    <a:pt x="319664" y="686149"/>
                  </a:lnTo>
                  <a:lnTo>
                    <a:pt x="319664" y="455753"/>
                  </a:lnTo>
                  <a:lnTo>
                    <a:pt x="325424" y="451433"/>
                  </a:lnTo>
                  <a:lnTo>
                    <a:pt x="480936" y="451433"/>
                  </a:lnTo>
                  <a:lnTo>
                    <a:pt x="480936" y="370794"/>
                  </a:lnTo>
                  <a:lnTo>
                    <a:pt x="421179" y="370794"/>
                  </a:lnTo>
                  <a:lnTo>
                    <a:pt x="416139" y="365034"/>
                  </a:lnTo>
                  <a:lnTo>
                    <a:pt x="416139" y="352794"/>
                  </a:lnTo>
                  <a:lnTo>
                    <a:pt x="421899" y="348474"/>
                  </a:lnTo>
                  <a:lnTo>
                    <a:pt x="497495" y="348474"/>
                  </a:lnTo>
                  <a:lnTo>
                    <a:pt x="502535" y="353514"/>
                  </a:lnTo>
                  <a:lnTo>
                    <a:pt x="502535" y="467273"/>
                  </a:lnTo>
                  <a:lnTo>
                    <a:pt x="496775" y="471593"/>
                  </a:lnTo>
                  <a:lnTo>
                    <a:pt x="341263" y="471593"/>
                  </a:lnTo>
                  <a:lnTo>
                    <a:pt x="341263" y="668150"/>
                  </a:lnTo>
                  <a:lnTo>
                    <a:pt x="345583" y="668150"/>
                  </a:lnTo>
                  <a:lnTo>
                    <a:pt x="393373" y="664644"/>
                  </a:lnTo>
                  <a:lnTo>
                    <a:pt x="439015" y="654460"/>
                  </a:lnTo>
                  <a:lnTo>
                    <a:pt x="482002" y="638092"/>
                  </a:lnTo>
                  <a:lnTo>
                    <a:pt x="521828" y="616038"/>
                  </a:lnTo>
                  <a:lnTo>
                    <a:pt x="557986" y="588794"/>
                  </a:lnTo>
                  <a:lnTo>
                    <a:pt x="589971" y="556857"/>
                  </a:lnTo>
                  <a:lnTo>
                    <a:pt x="617275" y="520723"/>
                  </a:lnTo>
                  <a:lnTo>
                    <a:pt x="639393" y="480890"/>
                  </a:lnTo>
                  <a:lnTo>
                    <a:pt x="655819" y="437853"/>
                  </a:lnTo>
                  <a:lnTo>
                    <a:pt x="666046" y="392109"/>
                  </a:lnTo>
                  <a:lnTo>
                    <a:pt x="669567" y="344154"/>
                  </a:lnTo>
                  <a:lnTo>
                    <a:pt x="666029" y="296525"/>
                  </a:lnTo>
                  <a:lnTo>
                    <a:pt x="655761" y="250982"/>
                  </a:lnTo>
                  <a:lnTo>
                    <a:pt x="639277" y="208042"/>
                  </a:lnTo>
                  <a:lnTo>
                    <a:pt x="617093" y="168222"/>
                  </a:lnTo>
                  <a:lnTo>
                    <a:pt x="589727" y="132036"/>
                  </a:lnTo>
                  <a:lnTo>
                    <a:pt x="557694" y="100002"/>
                  </a:lnTo>
                  <a:lnTo>
                    <a:pt x="521509" y="72635"/>
                  </a:lnTo>
                  <a:lnTo>
                    <a:pt x="481690" y="50451"/>
                  </a:lnTo>
                  <a:lnTo>
                    <a:pt x="438752" y="33966"/>
                  </a:lnTo>
                  <a:lnTo>
                    <a:pt x="393211" y="23697"/>
                  </a:lnTo>
                  <a:lnTo>
                    <a:pt x="345583" y="20159"/>
                  </a:lnTo>
                  <a:lnTo>
                    <a:pt x="297630" y="23664"/>
                  </a:lnTo>
                  <a:lnTo>
                    <a:pt x="251888" y="33849"/>
                  </a:lnTo>
                  <a:lnTo>
                    <a:pt x="208852" y="50217"/>
                  </a:lnTo>
                  <a:lnTo>
                    <a:pt x="169020" y="72271"/>
                  </a:lnTo>
                  <a:lnTo>
                    <a:pt x="132887" y="99515"/>
                  </a:lnTo>
                  <a:lnTo>
                    <a:pt x="100951" y="131452"/>
                  </a:lnTo>
                  <a:lnTo>
                    <a:pt x="73709" y="167586"/>
                  </a:lnTo>
                  <a:lnTo>
                    <a:pt x="51655" y="207419"/>
                  </a:lnTo>
                  <a:lnTo>
                    <a:pt x="35288" y="250456"/>
                  </a:lnTo>
                  <a:lnTo>
                    <a:pt x="25104" y="296200"/>
                  </a:lnTo>
                  <a:lnTo>
                    <a:pt x="21598" y="344154"/>
                  </a:lnTo>
                  <a:lnTo>
                    <a:pt x="25141" y="391896"/>
                  </a:lnTo>
                  <a:lnTo>
                    <a:pt x="35492" y="438001"/>
                  </a:lnTo>
                  <a:lnTo>
                    <a:pt x="52238" y="481776"/>
                  </a:lnTo>
                  <a:lnTo>
                    <a:pt x="74966" y="522532"/>
                  </a:lnTo>
                  <a:lnTo>
                    <a:pt x="103262" y="559575"/>
                  </a:lnTo>
                  <a:lnTo>
                    <a:pt x="136714" y="592213"/>
                  </a:lnTo>
                  <a:lnTo>
                    <a:pt x="174907" y="619756"/>
                  </a:lnTo>
                  <a:lnTo>
                    <a:pt x="217429" y="641510"/>
                  </a:lnTo>
                  <a:lnTo>
                    <a:pt x="217429" y="470873"/>
                  </a:lnTo>
                  <a:lnTo>
                    <a:pt x="120234" y="470873"/>
                  </a:lnTo>
                  <a:lnTo>
                    <a:pt x="115194" y="465833"/>
                  </a:lnTo>
                  <a:lnTo>
                    <a:pt x="115194" y="350634"/>
                  </a:lnTo>
                  <a:lnTo>
                    <a:pt x="120954" y="346314"/>
                  </a:lnTo>
                  <a:lnTo>
                    <a:pt x="217429" y="346314"/>
                  </a:lnTo>
                  <a:lnTo>
                    <a:pt x="217429" y="341994"/>
                  </a:lnTo>
                  <a:lnTo>
                    <a:pt x="221805" y="303126"/>
                  </a:lnTo>
                  <a:lnTo>
                    <a:pt x="234618" y="265946"/>
                  </a:lnTo>
                  <a:lnTo>
                    <a:pt x="255396" y="231330"/>
                  </a:lnTo>
                  <a:lnTo>
                    <a:pt x="283666" y="200157"/>
                  </a:lnTo>
                  <a:lnTo>
                    <a:pt x="317077" y="175553"/>
                  </a:lnTo>
                  <a:lnTo>
                    <a:pt x="353862" y="157227"/>
                  </a:lnTo>
                  <a:lnTo>
                    <a:pt x="392808" y="145786"/>
                  </a:lnTo>
                  <a:lnTo>
                    <a:pt x="432698" y="141837"/>
                  </a:lnTo>
                  <a:lnTo>
                    <a:pt x="496775" y="141837"/>
                  </a:lnTo>
                  <a:lnTo>
                    <a:pt x="501095" y="148317"/>
                  </a:lnTo>
                  <a:lnTo>
                    <a:pt x="501095" y="262796"/>
                  </a:lnTo>
                  <a:lnTo>
                    <a:pt x="496055" y="267116"/>
                  </a:lnTo>
                  <a:lnTo>
                    <a:pt x="432698" y="267116"/>
                  </a:lnTo>
                  <a:lnTo>
                    <a:pt x="400795" y="271154"/>
                  </a:lnTo>
                  <a:lnTo>
                    <a:pt x="371321" y="284305"/>
                  </a:lnTo>
                  <a:lnTo>
                    <a:pt x="349678" y="308121"/>
                  </a:lnTo>
                  <a:lnTo>
                    <a:pt x="341263" y="344154"/>
                  </a:lnTo>
                  <a:lnTo>
                    <a:pt x="341263" y="348474"/>
                  </a:lnTo>
                  <a:lnTo>
                    <a:pt x="380141" y="348474"/>
                  </a:lnTo>
                  <a:lnTo>
                    <a:pt x="385181" y="353514"/>
                  </a:lnTo>
                  <a:lnTo>
                    <a:pt x="385181" y="365754"/>
                  </a:lnTo>
                  <a:lnTo>
                    <a:pt x="379421" y="370794"/>
                  </a:lnTo>
                  <a:lnTo>
                    <a:pt x="324704" y="370794"/>
                  </a:lnTo>
                  <a:lnTo>
                    <a:pt x="319664" y="365034"/>
                  </a:lnTo>
                  <a:lnTo>
                    <a:pt x="319664" y="344874"/>
                  </a:lnTo>
                  <a:lnTo>
                    <a:pt x="328754" y="304195"/>
                  </a:lnTo>
                  <a:lnTo>
                    <a:pt x="353502" y="272155"/>
                  </a:lnTo>
                  <a:lnTo>
                    <a:pt x="389051" y="253706"/>
                  </a:lnTo>
                  <a:lnTo>
                    <a:pt x="432698" y="247676"/>
                  </a:lnTo>
                  <a:lnTo>
                    <a:pt x="480216" y="247676"/>
                  </a:lnTo>
                  <a:lnTo>
                    <a:pt x="480216" y="167037"/>
                  </a:lnTo>
                  <a:lnTo>
                    <a:pt x="432698" y="167037"/>
                  </a:lnTo>
                  <a:lnTo>
                    <a:pt x="382354" y="173660"/>
                  </a:lnTo>
                  <a:lnTo>
                    <a:pt x="336410" y="192183"/>
                  </a:lnTo>
                  <a:lnTo>
                    <a:pt x="296985" y="220586"/>
                  </a:lnTo>
                  <a:lnTo>
                    <a:pt x="266200" y="256849"/>
                  </a:lnTo>
                  <a:lnTo>
                    <a:pt x="246174" y="298952"/>
                  </a:lnTo>
                  <a:lnTo>
                    <a:pt x="239028" y="344874"/>
                  </a:lnTo>
                  <a:lnTo>
                    <a:pt x="239028" y="365754"/>
                  </a:lnTo>
                  <a:lnTo>
                    <a:pt x="233988" y="370794"/>
                  </a:lnTo>
                  <a:lnTo>
                    <a:pt x="136793" y="370794"/>
                  </a:lnTo>
                  <a:lnTo>
                    <a:pt x="136793" y="451433"/>
                  </a:lnTo>
                  <a:lnTo>
                    <a:pt x="234708" y="451433"/>
                  </a:lnTo>
                  <a:lnTo>
                    <a:pt x="239028" y="456473"/>
                  </a:lnTo>
                  <a:lnTo>
                    <a:pt x="239028" y="664550"/>
                  </a:lnTo>
                  <a:lnTo>
                    <a:pt x="237588" y="666710"/>
                  </a:lnTo>
                  <a:lnTo>
                    <a:pt x="235428" y="669590"/>
                  </a:lnTo>
                  <a:lnTo>
                    <a:pt x="232548" y="671030"/>
                  </a:lnTo>
                  <a:lnTo>
                    <a:pt x="226069" y="671030"/>
                  </a:lnTo>
                  <a:lnTo>
                    <a:pt x="224629" y="670310"/>
                  </a:lnTo>
                  <a:lnTo>
                    <a:pt x="177763" y="648102"/>
                  </a:lnTo>
                  <a:lnTo>
                    <a:pt x="134813" y="619550"/>
                  </a:lnTo>
                  <a:lnTo>
                    <a:pt x="96452" y="585058"/>
                  </a:lnTo>
                  <a:lnTo>
                    <a:pt x="63356" y="545031"/>
                  </a:lnTo>
                  <a:lnTo>
                    <a:pt x="35840" y="498975"/>
                  </a:lnTo>
                  <a:lnTo>
                    <a:pt x="16019" y="449813"/>
                  </a:lnTo>
                  <a:lnTo>
                    <a:pt x="4027" y="398221"/>
                  </a:lnTo>
                  <a:lnTo>
                    <a:pt x="0" y="344874"/>
                  </a:lnTo>
                  <a:lnTo>
                    <a:pt x="4198" y="290668"/>
                  </a:lnTo>
                  <a:lnTo>
                    <a:pt x="16657" y="238328"/>
                  </a:lnTo>
                  <a:lnTo>
                    <a:pt x="37167" y="188683"/>
                  </a:lnTo>
                  <a:lnTo>
                    <a:pt x="65522" y="142563"/>
                  </a:lnTo>
                  <a:lnTo>
                    <a:pt x="101515" y="100798"/>
                  </a:lnTo>
                  <a:lnTo>
                    <a:pt x="142656" y="65156"/>
                  </a:lnTo>
                  <a:lnTo>
                    <a:pt x="188567" y="37013"/>
                  </a:lnTo>
                  <a:lnTo>
                    <a:pt x="238314" y="16611"/>
                  </a:lnTo>
                  <a:lnTo>
                    <a:pt x="290963" y="4193"/>
                  </a:lnTo>
                  <a:lnTo>
                    <a:pt x="345583" y="0"/>
                  </a:lnTo>
                  <a:lnTo>
                    <a:pt x="399787" y="4193"/>
                  </a:lnTo>
                  <a:lnTo>
                    <a:pt x="452126" y="16611"/>
                  </a:lnTo>
                  <a:lnTo>
                    <a:pt x="501769" y="37013"/>
                  </a:lnTo>
                  <a:lnTo>
                    <a:pt x="547887" y="65156"/>
                  </a:lnTo>
                  <a:lnTo>
                    <a:pt x="589651" y="100798"/>
                  </a:lnTo>
                  <a:lnTo>
                    <a:pt x="619866" y="135284"/>
                  </a:lnTo>
                  <a:lnTo>
                    <a:pt x="644902" y="172930"/>
                  </a:lnTo>
                  <a:lnTo>
                    <a:pt x="664617" y="213296"/>
                  </a:lnTo>
                  <a:lnTo>
                    <a:pt x="678873" y="255942"/>
                  </a:lnTo>
                  <a:lnTo>
                    <a:pt x="687529" y="300428"/>
                  </a:lnTo>
                  <a:lnTo>
                    <a:pt x="690446" y="346314"/>
                  </a:lnTo>
                  <a:lnTo>
                    <a:pt x="686253" y="400521"/>
                  </a:lnTo>
                  <a:lnTo>
                    <a:pt x="673835" y="452861"/>
                  </a:lnTo>
                  <a:lnTo>
                    <a:pt x="653434" y="502506"/>
                  </a:lnTo>
                  <a:lnTo>
                    <a:pt x="625292" y="548626"/>
                  </a:lnTo>
                  <a:lnTo>
                    <a:pt x="589651" y="590391"/>
                  </a:lnTo>
                  <a:lnTo>
                    <a:pt x="547887" y="626033"/>
                  </a:lnTo>
                  <a:lnTo>
                    <a:pt x="501769" y="654176"/>
                  </a:lnTo>
                  <a:lnTo>
                    <a:pt x="452126" y="674578"/>
                  </a:lnTo>
                  <a:lnTo>
                    <a:pt x="399787" y="686996"/>
                  </a:lnTo>
                  <a:lnTo>
                    <a:pt x="345583" y="691189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952639" y="3832709"/>
              <a:ext cx="690880" cy="691515"/>
            </a:xfrm>
            <a:custGeom>
              <a:avLst/>
              <a:gdLst/>
              <a:ahLst/>
              <a:cxnLst/>
              <a:rect l="l" t="t" r="r" b="b"/>
              <a:pathLst>
                <a:path w="690880" h="691514">
                  <a:moveTo>
                    <a:pt x="345583" y="0"/>
                  </a:moveTo>
                  <a:lnTo>
                    <a:pt x="290963" y="4193"/>
                  </a:lnTo>
                  <a:lnTo>
                    <a:pt x="238314" y="16611"/>
                  </a:lnTo>
                  <a:lnTo>
                    <a:pt x="188567" y="37013"/>
                  </a:lnTo>
                  <a:lnTo>
                    <a:pt x="142656" y="65156"/>
                  </a:lnTo>
                  <a:lnTo>
                    <a:pt x="101515" y="100798"/>
                  </a:lnTo>
                  <a:lnTo>
                    <a:pt x="65522" y="142563"/>
                  </a:lnTo>
                  <a:lnTo>
                    <a:pt x="37167" y="188683"/>
                  </a:lnTo>
                  <a:lnTo>
                    <a:pt x="16657" y="238328"/>
                  </a:lnTo>
                  <a:lnTo>
                    <a:pt x="4198" y="290668"/>
                  </a:lnTo>
                  <a:lnTo>
                    <a:pt x="0" y="344874"/>
                  </a:lnTo>
                  <a:lnTo>
                    <a:pt x="4027" y="398221"/>
                  </a:lnTo>
                  <a:lnTo>
                    <a:pt x="16019" y="449813"/>
                  </a:lnTo>
                  <a:lnTo>
                    <a:pt x="35840" y="498975"/>
                  </a:lnTo>
                  <a:lnTo>
                    <a:pt x="63356" y="545031"/>
                  </a:lnTo>
                  <a:lnTo>
                    <a:pt x="96452" y="585058"/>
                  </a:lnTo>
                  <a:lnTo>
                    <a:pt x="134813" y="619550"/>
                  </a:lnTo>
                  <a:lnTo>
                    <a:pt x="177763" y="648102"/>
                  </a:lnTo>
                  <a:lnTo>
                    <a:pt x="224629" y="670310"/>
                  </a:lnTo>
                  <a:lnTo>
                    <a:pt x="226069" y="671030"/>
                  </a:lnTo>
                  <a:lnTo>
                    <a:pt x="227508" y="671030"/>
                  </a:lnTo>
                  <a:lnTo>
                    <a:pt x="228948" y="671030"/>
                  </a:lnTo>
                  <a:lnTo>
                    <a:pt x="232548" y="671030"/>
                  </a:lnTo>
                  <a:lnTo>
                    <a:pt x="235428" y="669590"/>
                  </a:lnTo>
                  <a:lnTo>
                    <a:pt x="237588" y="666710"/>
                  </a:lnTo>
                  <a:lnTo>
                    <a:pt x="239028" y="664550"/>
                  </a:lnTo>
                  <a:lnTo>
                    <a:pt x="239028" y="660950"/>
                  </a:lnTo>
                  <a:lnTo>
                    <a:pt x="239028" y="659510"/>
                  </a:lnTo>
                  <a:lnTo>
                    <a:pt x="239028" y="462953"/>
                  </a:lnTo>
                  <a:lnTo>
                    <a:pt x="239028" y="456473"/>
                  </a:lnTo>
                  <a:lnTo>
                    <a:pt x="234708" y="451433"/>
                  </a:lnTo>
                  <a:lnTo>
                    <a:pt x="227508" y="451433"/>
                  </a:lnTo>
                  <a:lnTo>
                    <a:pt x="136793" y="451433"/>
                  </a:lnTo>
                  <a:lnTo>
                    <a:pt x="136793" y="370794"/>
                  </a:lnTo>
                  <a:lnTo>
                    <a:pt x="227508" y="370794"/>
                  </a:lnTo>
                  <a:lnTo>
                    <a:pt x="233988" y="370794"/>
                  </a:lnTo>
                  <a:lnTo>
                    <a:pt x="239028" y="365754"/>
                  </a:lnTo>
                  <a:lnTo>
                    <a:pt x="239028" y="359274"/>
                  </a:lnTo>
                  <a:lnTo>
                    <a:pt x="239028" y="344874"/>
                  </a:lnTo>
                  <a:lnTo>
                    <a:pt x="246174" y="298952"/>
                  </a:lnTo>
                  <a:lnTo>
                    <a:pt x="266200" y="256849"/>
                  </a:lnTo>
                  <a:lnTo>
                    <a:pt x="296985" y="220586"/>
                  </a:lnTo>
                  <a:lnTo>
                    <a:pt x="336410" y="192183"/>
                  </a:lnTo>
                  <a:lnTo>
                    <a:pt x="382354" y="173660"/>
                  </a:lnTo>
                  <a:lnTo>
                    <a:pt x="432698" y="167037"/>
                  </a:lnTo>
                  <a:lnTo>
                    <a:pt x="480216" y="167037"/>
                  </a:lnTo>
                  <a:lnTo>
                    <a:pt x="480216" y="247676"/>
                  </a:lnTo>
                  <a:lnTo>
                    <a:pt x="432698" y="247676"/>
                  </a:lnTo>
                  <a:lnTo>
                    <a:pt x="409896" y="249172"/>
                  </a:lnTo>
                  <a:lnTo>
                    <a:pt x="370230" y="261344"/>
                  </a:lnTo>
                  <a:lnTo>
                    <a:pt x="339407" y="286960"/>
                  </a:lnTo>
                  <a:lnTo>
                    <a:pt x="322015" y="323590"/>
                  </a:lnTo>
                  <a:lnTo>
                    <a:pt x="319664" y="344874"/>
                  </a:lnTo>
                  <a:lnTo>
                    <a:pt x="319664" y="359274"/>
                  </a:lnTo>
                  <a:lnTo>
                    <a:pt x="319664" y="365034"/>
                  </a:lnTo>
                  <a:lnTo>
                    <a:pt x="324704" y="370794"/>
                  </a:lnTo>
                  <a:lnTo>
                    <a:pt x="331183" y="370794"/>
                  </a:lnTo>
                  <a:lnTo>
                    <a:pt x="374381" y="370794"/>
                  </a:lnTo>
                  <a:lnTo>
                    <a:pt x="379421" y="370794"/>
                  </a:lnTo>
                  <a:lnTo>
                    <a:pt x="385181" y="365754"/>
                  </a:lnTo>
                  <a:lnTo>
                    <a:pt x="385181" y="359274"/>
                  </a:lnTo>
                  <a:lnTo>
                    <a:pt x="385181" y="353514"/>
                  </a:lnTo>
                  <a:lnTo>
                    <a:pt x="380141" y="348474"/>
                  </a:lnTo>
                  <a:lnTo>
                    <a:pt x="374381" y="348474"/>
                  </a:lnTo>
                  <a:lnTo>
                    <a:pt x="341263" y="348474"/>
                  </a:lnTo>
                  <a:lnTo>
                    <a:pt x="341263" y="344154"/>
                  </a:lnTo>
                  <a:lnTo>
                    <a:pt x="349678" y="308121"/>
                  </a:lnTo>
                  <a:lnTo>
                    <a:pt x="371321" y="284305"/>
                  </a:lnTo>
                  <a:lnTo>
                    <a:pt x="400795" y="271154"/>
                  </a:lnTo>
                  <a:lnTo>
                    <a:pt x="432698" y="267116"/>
                  </a:lnTo>
                  <a:lnTo>
                    <a:pt x="490296" y="267116"/>
                  </a:lnTo>
                  <a:lnTo>
                    <a:pt x="496055" y="267116"/>
                  </a:lnTo>
                  <a:lnTo>
                    <a:pt x="501095" y="262796"/>
                  </a:lnTo>
                  <a:lnTo>
                    <a:pt x="501095" y="255596"/>
                  </a:lnTo>
                  <a:lnTo>
                    <a:pt x="501095" y="153357"/>
                  </a:lnTo>
                  <a:lnTo>
                    <a:pt x="501095" y="148317"/>
                  </a:lnTo>
                  <a:lnTo>
                    <a:pt x="496775" y="141837"/>
                  </a:lnTo>
                  <a:lnTo>
                    <a:pt x="490296" y="141837"/>
                  </a:lnTo>
                  <a:lnTo>
                    <a:pt x="432698" y="141837"/>
                  </a:lnTo>
                  <a:lnTo>
                    <a:pt x="392808" y="145786"/>
                  </a:lnTo>
                  <a:lnTo>
                    <a:pt x="353862" y="157227"/>
                  </a:lnTo>
                  <a:lnTo>
                    <a:pt x="317077" y="175553"/>
                  </a:lnTo>
                  <a:lnTo>
                    <a:pt x="283666" y="200157"/>
                  </a:lnTo>
                  <a:lnTo>
                    <a:pt x="255396" y="231330"/>
                  </a:lnTo>
                  <a:lnTo>
                    <a:pt x="234618" y="265946"/>
                  </a:lnTo>
                  <a:lnTo>
                    <a:pt x="221805" y="303126"/>
                  </a:lnTo>
                  <a:lnTo>
                    <a:pt x="217429" y="341994"/>
                  </a:lnTo>
                  <a:lnTo>
                    <a:pt x="217429" y="346314"/>
                  </a:lnTo>
                  <a:lnTo>
                    <a:pt x="125993" y="346314"/>
                  </a:lnTo>
                  <a:lnTo>
                    <a:pt x="120954" y="346314"/>
                  </a:lnTo>
                  <a:lnTo>
                    <a:pt x="115194" y="350634"/>
                  </a:lnTo>
                  <a:lnTo>
                    <a:pt x="115194" y="357114"/>
                  </a:lnTo>
                  <a:lnTo>
                    <a:pt x="115194" y="459353"/>
                  </a:lnTo>
                  <a:lnTo>
                    <a:pt x="115194" y="465833"/>
                  </a:lnTo>
                  <a:lnTo>
                    <a:pt x="120234" y="470873"/>
                  </a:lnTo>
                  <a:lnTo>
                    <a:pt x="125993" y="470873"/>
                  </a:lnTo>
                  <a:lnTo>
                    <a:pt x="217429" y="470873"/>
                  </a:lnTo>
                  <a:lnTo>
                    <a:pt x="217429" y="641510"/>
                  </a:lnTo>
                  <a:lnTo>
                    <a:pt x="174907" y="619756"/>
                  </a:lnTo>
                  <a:lnTo>
                    <a:pt x="136714" y="592213"/>
                  </a:lnTo>
                  <a:lnTo>
                    <a:pt x="103262" y="559575"/>
                  </a:lnTo>
                  <a:lnTo>
                    <a:pt x="74966" y="522532"/>
                  </a:lnTo>
                  <a:lnTo>
                    <a:pt x="52238" y="481776"/>
                  </a:lnTo>
                  <a:lnTo>
                    <a:pt x="35492" y="438001"/>
                  </a:lnTo>
                  <a:lnTo>
                    <a:pt x="25141" y="391896"/>
                  </a:lnTo>
                  <a:lnTo>
                    <a:pt x="21598" y="344154"/>
                  </a:lnTo>
                  <a:lnTo>
                    <a:pt x="25104" y="296200"/>
                  </a:lnTo>
                  <a:lnTo>
                    <a:pt x="35288" y="250456"/>
                  </a:lnTo>
                  <a:lnTo>
                    <a:pt x="51655" y="207419"/>
                  </a:lnTo>
                  <a:lnTo>
                    <a:pt x="73709" y="167586"/>
                  </a:lnTo>
                  <a:lnTo>
                    <a:pt x="100951" y="131452"/>
                  </a:lnTo>
                  <a:lnTo>
                    <a:pt x="132887" y="99515"/>
                  </a:lnTo>
                  <a:lnTo>
                    <a:pt x="169020" y="72271"/>
                  </a:lnTo>
                  <a:lnTo>
                    <a:pt x="208852" y="50217"/>
                  </a:lnTo>
                  <a:lnTo>
                    <a:pt x="251888" y="33849"/>
                  </a:lnTo>
                  <a:lnTo>
                    <a:pt x="297630" y="23664"/>
                  </a:lnTo>
                  <a:lnTo>
                    <a:pt x="345583" y="20159"/>
                  </a:lnTo>
                  <a:lnTo>
                    <a:pt x="393211" y="23697"/>
                  </a:lnTo>
                  <a:lnTo>
                    <a:pt x="438752" y="33966"/>
                  </a:lnTo>
                  <a:lnTo>
                    <a:pt x="481690" y="50451"/>
                  </a:lnTo>
                  <a:lnTo>
                    <a:pt x="521509" y="72635"/>
                  </a:lnTo>
                  <a:lnTo>
                    <a:pt x="557694" y="100002"/>
                  </a:lnTo>
                  <a:lnTo>
                    <a:pt x="589727" y="132036"/>
                  </a:lnTo>
                  <a:lnTo>
                    <a:pt x="617093" y="168222"/>
                  </a:lnTo>
                  <a:lnTo>
                    <a:pt x="639277" y="208042"/>
                  </a:lnTo>
                  <a:lnTo>
                    <a:pt x="655761" y="250982"/>
                  </a:lnTo>
                  <a:lnTo>
                    <a:pt x="666029" y="296525"/>
                  </a:lnTo>
                  <a:lnTo>
                    <a:pt x="669567" y="344154"/>
                  </a:lnTo>
                  <a:lnTo>
                    <a:pt x="666046" y="392109"/>
                  </a:lnTo>
                  <a:lnTo>
                    <a:pt x="655819" y="437853"/>
                  </a:lnTo>
                  <a:lnTo>
                    <a:pt x="639393" y="480890"/>
                  </a:lnTo>
                  <a:lnTo>
                    <a:pt x="617275" y="520723"/>
                  </a:lnTo>
                  <a:lnTo>
                    <a:pt x="589971" y="556857"/>
                  </a:lnTo>
                  <a:lnTo>
                    <a:pt x="557986" y="588794"/>
                  </a:lnTo>
                  <a:lnTo>
                    <a:pt x="521828" y="616038"/>
                  </a:lnTo>
                  <a:lnTo>
                    <a:pt x="482002" y="638092"/>
                  </a:lnTo>
                  <a:lnTo>
                    <a:pt x="439015" y="654460"/>
                  </a:lnTo>
                  <a:lnTo>
                    <a:pt x="393373" y="664644"/>
                  </a:lnTo>
                  <a:lnTo>
                    <a:pt x="345583" y="668150"/>
                  </a:lnTo>
                  <a:lnTo>
                    <a:pt x="341263" y="668150"/>
                  </a:lnTo>
                  <a:lnTo>
                    <a:pt x="341263" y="471593"/>
                  </a:lnTo>
                  <a:lnTo>
                    <a:pt x="491736" y="471593"/>
                  </a:lnTo>
                  <a:lnTo>
                    <a:pt x="496775" y="471593"/>
                  </a:lnTo>
                  <a:lnTo>
                    <a:pt x="502535" y="467273"/>
                  </a:lnTo>
                  <a:lnTo>
                    <a:pt x="502535" y="460073"/>
                  </a:lnTo>
                  <a:lnTo>
                    <a:pt x="502535" y="359274"/>
                  </a:lnTo>
                  <a:lnTo>
                    <a:pt x="502535" y="353514"/>
                  </a:lnTo>
                  <a:lnTo>
                    <a:pt x="497495" y="348474"/>
                  </a:lnTo>
                  <a:lnTo>
                    <a:pt x="491736" y="348474"/>
                  </a:lnTo>
                  <a:lnTo>
                    <a:pt x="427659" y="348474"/>
                  </a:lnTo>
                  <a:lnTo>
                    <a:pt x="421899" y="348474"/>
                  </a:lnTo>
                  <a:lnTo>
                    <a:pt x="416139" y="352794"/>
                  </a:lnTo>
                  <a:lnTo>
                    <a:pt x="416139" y="359274"/>
                  </a:lnTo>
                  <a:lnTo>
                    <a:pt x="416139" y="365034"/>
                  </a:lnTo>
                  <a:lnTo>
                    <a:pt x="421179" y="370794"/>
                  </a:lnTo>
                  <a:lnTo>
                    <a:pt x="427659" y="370794"/>
                  </a:lnTo>
                  <a:lnTo>
                    <a:pt x="480936" y="370794"/>
                  </a:lnTo>
                  <a:lnTo>
                    <a:pt x="480936" y="451433"/>
                  </a:lnTo>
                  <a:lnTo>
                    <a:pt x="331183" y="451433"/>
                  </a:lnTo>
                  <a:lnTo>
                    <a:pt x="325424" y="451433"/>
                  </a:lnTo>
                  <a:lnTo>
                    <a:pt x="319664" y="455753"/>
                  </a:lnTo>
                  <a:lnTo>
                    <a:pt x="319664" y="462953"/>
                  </a:lnTo>
                  <a:lnTo>
                    <a:pt x="319664" y="680389"/>
                  </a:lnTo>
                  <a:lnTo>
                    <a:pt x="319664" y="686149"/>
                  </a:lnTo>
                  <a:lnTo>
                    <a:pt x="324704" y="690469"/>
                  </a:lnTo>
                  <a:lnTo>
                    <a:pt x="329743" y="691189"/>
                  </a:lnTo>
                  <a:lnTo>
                    <a:pt x="345583" y="691189"/>
                  </a:lnTo>
                  <a:lnTo>
                    <a:pt x="399787" y="686996"/>
                  </a:lnTo>
                  <a:lnTo>
                    <a:pt x="452126" y="674578"/>
                  </a:lnTo>
                  <a:lnTo>
                    <a:pt x="501769" y="654176"/>
                  </a:lnTo>
                  <a:lnTo>
                    <a:pt x="547887" y="626033"/>
                  </a:lnTo>
                  <a:lnTo>
                    <a:pt x="589651" y="590391"/>
                  </a:lnTo>
                  <a:lnTo>
                    <a:pt x="625292" y="548626"/>
                  </a:lnTo>
                  <a:lnTo>
                    <a:pt x="653434" y="502506"/>
                  </a:lnTo>
                  <a:lnTo>
                    <a:pt x="673835" y="452861"/>
                  </a:lnTo>
                  <a:lnTo>
                    <a:pt x="686253" y="400521"/>
                  </a:lnTo>
                  <a:lnTo>
                    <a:pt x="690446" y="346314"/>
                  </a:lnTo>
                  <a:lnTo>
                    <a:pt x="687529" y="300428"/>
                  </a:lnTo>
                  <a:lnTo>
                    <a:pt x="678873" y="255942"/>
                  </a:lnTo>
                  <a:lnTo>
                    <a:pt x="664617" y="213296"/>
                  </a:lnTo>
                  <a:lnTo>
                    <a:pt x="644902" y="172930"/>
                  </a:lnTo>
                  <a:lnTo>
                    <a:pt x="619866" y="135284"/>
                  </a:lnTo>
                  <a:lnTo>
                    <a:pt x="589651" y="100798"/>
                  </a:lnTo>
                  <a:lnTo>
                    <a:pt x="547887" y="65156"/>
                  </a:lnTo>
                  <a:lnTo>
                    <a:pt x="501769" y="37013"/>
                  </a:lnTo>
                  <a:lnTo>
                    <a:pt x="452126" y="16611"/>
                  </a:lnTo>
                  <a:lnTo>
                    <a:pt x="399787" y="4193"/>
                  </a:lnTo>
                  <a:lnTo>
                    <a:pt x="345583" y="0"/>
                  </a:lnTo>
                  <a:close/>
                </a:path>
              </a:pathLst>
            </a:custGeom>
            <a:ln w="18719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3804473" y="3547590"/>
            <a:ext cx="1257935" cy="1257935"/>
            <a:chOff x="3804473" y="3547590"/>
            <a:chExt cx="1257935" cy="1257935"/>
          </a:xfrm>
        </p:grpSpPr>
        <p:sp>
          <p:nvSpPr>
            <p:cNvPr id="9" name="object 9" descr=""/>
            <p:cNvSpPr/>
            <p:nvPr/>
          </p:nvSpPr>
          <p:spPr>
            <a:xfrm>
              <a:off x="3804473" y="3547590"/>
              <a:ext cx="1257935" cy="1257935"/>
            </a:xfrm>
            <a:custGeom>
              <a:avLst/>
              <a:gdLst/>
              <a:ahLst/>
              <a:cxnLst/>
              <a:rect l="l" t="t" r="r" b="b"/>
              <a:pathLst>
                <a:path w="1257935" h="1257935">
                  <a:moveTo>
                    <a:pt x="0" y="7"/>
                  </a:moveTo>
                  <a:lnTo>
                    <a:pt x="1257310" y="0"/>
                  </a:lnTo>
                  <a:lnTo>
                    <a:pt x="1257310" y="1257307"/>
                  </a:lnTo>
                  <a:lnTo>
                    <a:pt x="0" y="125730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BCA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089599" y="3831993"/>
              <a:ext cx="691515" cy="690880"/>
            </a:xfrm>
            <a:custGeom>
              <a:avLst/>
              <a:gdLst/>
              <a:ahLst/>
              <a:cxnLst/>
              <a:rect l="l" t="t" r="r" b="b"/>
              <a:pathLst>
                <a:path w="691514" h="690879">
                  <a:moveTo>
                    <a:pt x="344874" y="690446"/>
                  </a:moveTo>
                  <a:lnTo>
                    <a:pt x="290674" y="686247"/>
                  </a:lnTo>
                  <a:lnTo>
                    <a:pt x="238374" y="673789"/>
                  </a:lnTo>
                  <a:lnTo>
                    <a:pt x="188838" y="653278"/>
                  </a:lnTo>
                  <a:lnTo>
                    <a:pt x="142932" y="624923"/>
                  </a:lnTo>
                  <a:lnTo>
                    <a:pt x="101518" y="588931"/>
                  </a:lnTo>
                  <a:lnTo>
                    <a:pt x="65801" y="547519"/>
                  </a:lnTo>
                  <a:lnTo>
                    <a:pt x="37479" y="501614"/>
                  </a:lnTo>
                  <a:lnTo>
                    <a:pt x="16865" y="452080"/>
                  </a:lnTo>
                  <a:lnTo>
                    <a:pt x="4268" y="399782"/>
                  </a:lnTo>
                  <a:lnTo>
                    <a:pt x="0" y="345583"/>
                  </a:lnTo>
                  <a:lnTo>
                    <a:pt x="4268" y="291027"/>
                  </a:lnTo>
                  <a:lnTo>
                    <a:pt x="16865" y="238475"/>
                  </a:lnTo>
                  <a:lnTo>
                    <a:pt x="37479" y="188722"/>
                  </a:lnTo>
                  <a:lnTo>
                    <a:pt x="65801" y="142564"/>
                  </a:lnTo>
                  <a:lnTo>
                    <a:pt x="101518" y="100795"/>
                  </a:lnTo>
                  <a:lnTo>
                    <a:pt x="142932" y="65153"/>
                  </a:lnTo>
                  <a:lnTo>
                    <a:pt x="188838" y="37011"/>
                  </a:lnTo>
                  <a:lnTo>
                    <a:pt x="238374" y="16611"/>
                  </a:lnTo>
                  <a:lnTo>
                    <a:pt x="290674" y="4193"/>
                  </a:lnTo>
                  <a:lnTo>
                    <a:pt x="344874" y="0"/>
                  </a:lnTo>
                  <a:lnTo>
                    <a:pt x="399778" y="4193"/>
                  </a:lnTo>
                  <a:lnTo>
                    <a:pt x="452504" y="16611"/>
                  </a:lnTo>
                  <a:lnTo>
                    <a:pt x="462913" y="20878"/>
                  </a:lnTo>
                  <a:lnTo>
                    <a:pt x="344154" y="20878"/>
                  </a:lnTo>
                  <a:lnTo>
                    <a:pt x="296379" y="24384"/>
                  </a:lnTo>
                  <a:lnTo>
                    <a:pt x="250782" y="34572"/>
                  </a:lnTo>
                  <a:lnTo>
                    <a:pt x="207862" y="50950"/>
                  </a:lnTo>
                  <a:lnTo>
                    <a:pt x="168120" y="73023"/>
                  </a:lnTo>
                  <a:lnTo>
                    <a:pt x="132055" y="100299"/>
                  </a:lnTo>
                  <a:lnTo>
                    <a:pt x="100167" y="132284"/>
                  </a:lnTo>
                  <a:lnTo>
                    <a:pt x="72956" y="168485"/>
                  </a:lnTo>
                  <a:lnTo>
                    <a:pt x="50922" y="208409"/>
                  </a:lnTo>
                  <a:lnTo>
                    <a:pt x="34565" y="251562"/>
                  </a:lnTo>
                  <a:lnTo>
                    <a:pt x="24384" y="297451"/>
                  </a:lnTo>
                  <a:lnTo>
                    <a:pt x="20879" y="345583"/>
                  </a:lnTo>
                  <a:lnTo>
                    <a:pt x="24384" y="393356"/>
                  </a:lnTo>
                  <a:lnTo>
                    <a:pt x="34565" y="438952"/>
                  </a:lnTo>
                  <a:lnTo>
                    <a:pt x="50922" y="481870"/>
                  </a:lnTo>
                  <a:lnTo>
                    <a:pt x="72956" y="521611"/>
                  </a:lnTo>
                  <a:lnTo>
                    <a:pt x="100167" y="557675"/>
                  </a:lnTo>
                  <a:lnTo>
                    <a:pt x="132055" y="589562"/>
                  </a:lnTo>
                  <a:lnTo>
                    <a:pt x="168120" y="616772"/>
                  </a:lnTo>
                  <a:lnTo>
                    <a:pt x="207862" y="638805"/>
                  </a:lnTo>
                  <a:lnTo>
                    <a:pt x="250782" y="655162"/>
                  </a:lnTo>
                  <a:lnTo>
                    <a:pt x="296379" y="665342"/>
                  </a:lnTo>
                  <a:lnTo>
                    <a:pt x="344154" y="668847"/>
                  </a:lnTo>
                  <a:lnTo>
                    <a:pt x="464956" y="668847"/>
                  </a:lnTo>
                  <a:lnTo>
                    <a:pt x="435220" y="678847"/>
                  </a:lnTo>
                  <a:lnTo>
                    <a:pt x="390757" y="687526"/>
                  </a:lnTo>
                  <a:lnTo>
                    <a:pt x="344874" y="690446"/>
                  </a:lnTo>
                  <a:close/>
                </a:path>
                <a:path w="691514" h="690879">
                  <a:moveTo>
                    <a:pt x="464956" y="668847"/>
                  </a:moveTo>
                  <a:lnTo>
                    <a:pt x="344154" y="668847"/>
                  </a:lnTo>
                  <a:lnTo>
                    <a:pt x="392125" y="665342"/>
                  </a:lnTo>
                  <a:lnTo>
                    <a:pt x="437915" y="655162"/>
                  </a:lnTo>
                  <a:lnTo>
                    <a:pt x="481021" y="638805"/>
                  </a:lnTo>
                  <a:lnTo>
                    <a:pt x="520940" y="616772"/>
                  </a:lnTo>
                  <a:lnTo>
                    <a:pt x="557168" y="589562"/>
                  </a:lnTo>
                  <a:lnTo>
                    <a:pt x="589203" y="557675"/>
                  </a:lnTo>
                  <a:lnTo>
                    <a:pt x="616541" y="521611"/>
                  </a:lnTo>
                  <a:lnTo>
                    <a:pt x="638680" y="481870"/>
                  </a:lnTo>
                  <a:lnTo>
                    <a:pt x="655117" y="438952"/>
                  </a:lnTo>
                  <a:lnTo>
                    <a:pt x="665348" y="393356"/>
                  </a:lnTo>
                  <a:lnTo>
                    <a:pt x="668870" y="345583"/>
                  </a:lnTo>
                  <a:lnTo>
                    <a:pt x="665348" y="297451"/>
                  </a:lnTo>
                  <a:lnTo>
                    <a:pt x="655117" y="251562"/>
                  </a:lnTo>
                  <a:lnTo>
                    <a:pt x="638680" y="208409"/>
                  </a:lnTo>
                  <a:lnTo>
                    <a:pt x="616541" y="168485"/>
                  </a:lnTo>
                  <a:lnTo>
                    <a:pt x="589203" y="132284"/>
                  </a:lnTo>
                  <a:lnTo>
                    <a:pt x="557168" y="100299"/>
                  </a:lnTo>
                  <a:lnTo>
                    <a:pt x="520940" y="73023"/>
                  </a:lnTo>
                  <a:lnTo>
                    <a:pt x="481021" y="50950"/>
                  </a:lnTo>
                  <a:lnTo>
                    <a:pt x="437915" y="34572"/>
                  </a:lnTo>
                  <a:lnTo>
                    <a:pt x="392125" y="24384"/>
                  </a:lnTo>
                  <a:lnTo>
                    <a:pt x="344154" y="20878"/>
                  </a:lnTo>
                  <a:lnTo>
                    <a:pt x="462913" y="20878"/>
                  </a:lnTo>
                  <a:lnTo>
                    <a:pt x="502258" y="37011"/>
                  </a:lnTo>
                  <a:lnTo>
                    <a:pt x="548246" y="65153"/>
                  </a:lnTo>
                  <a:lnTo>
                    <a:pt x="589671" y="100795"/>
                  </a:lnTo>
                  <a:lnTo>
                    <a:pt x="625388" y="142564"/>
                  </a:lnTo>
                  <a:lnTo>
                    <a:pt x="653710" y="188722"/>
                  </a:lnTo>
                  <a:lnTo>
                    <a:pt x="674324" y="238475"/>
                  </a:lnTo>
                  <a:lnTo>
                    <a:pt x="686921" y="291027"/>
                  </a:lnTo>
                  <a:lnTo>
                    <a:pt x="691189" y="345583"/>
                  </a:lnTo>
                  <a:lnTo>
                    <a:pt x="686921" y="399782"/>
                  </a:lnTo>
                  <a:lnTo>
                    <a:pt x="674324" y="452080"/>
                  </a:lnTo>
                  <a:lnTo>
                    <a:pt x="653710" y="501614"/>
                  </a:lnTo>
                  <a:lnTo>
                    <a:pt x="625388" y="547519"/>
                  </a:lnTo>
                  <a:lnTo>
                    <a:pt x="589671" y="588931"/>
                  </a:lnTo>
                  <a:lnTo>
                    <a:pt x="555488" y="619449"/>
                  </a:lnTo>
                  <a:lnTo>
                    <a:pt x="518045" y="644688"/>
                  </a:lnTo>
                  <a:lnTo>
                    <a:pt x="477802" y="664527"/>
                  </a:lnTo>
                  <a:lnTo>
                    <a:pt x="464956" y="668847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089599" y="3831993"/>
              <a:ext cx="691515" cy="690880"/>
            </a:xfrm>
            <a:custGeom>
              <a:avLst/>
              <a:gdLst/>
              <a:ahLst/>
              <a:cxnLst/>
              <a:rect l="l" t="t" r="r" b="b"/>
              <a:pathLst>
                <a:path w="691514" h="690879">
                  <a:moveTo>
                    <a:pt x="344154" y="20878"/>
                  </a:moveTo>
                  <a:lnTo>
                    <a:pt x="392125" y="24384"/>
                  </a:lnTo>
                  <a:lnTo>
                    <a:pt x="437915" y="34572"/>
                  </a:lnTo>
                  <a:lnTo>
                    <a:pt x="481021" y="50950"/>
                  </a:lnTo>
                  <a:lnTo>
                    <a:pt x="520940" y="73023"/>
                  </a:lnTo>
                  <a:lnTo>
                    <a:pt x="557168" y="100299"/>
                  </a:lnTo>
                  <a:lnTo>
                    <a:pt x="589203" y="132284"/>
                  </a:lnTo>
                  <a:lnTo>
                    <a:pt x="616541" y="168485"/>
                  </a:lnTo>
                  <a:lnTo>
                    <a:pt x="638680" y="208409"/>
                  </a:lnTo>
                  <a:lnTo>
                    <a:pt x="655117" y="251562"/>
                  </a:lnTo>
                  <a:lnTo>
                    <a:pt x="665348" y="297451"/>
                  </a:lnTo>
                  <a:lnTo>
                    <a:pt x="668870" y="345583"/>
                  </a:lnTo>
                  <a:lnTo>
                    <a:pt x="665348" y="393356"/>
                  </a:lnTo>
                  <a:lnTo>
                    <a:pt x="655117" y="438952"/>
                  </a:lnTo>
                  <a:lnTo>
                    <a:pt x="638680" y="481870"/>
                  </a:lnTo>
                  <a:lnTo>
                    <a:pt x="616541" y="521611"/>
                  </a:lnTo>
                  <a:lnTo>
                    <a:pt x="589203" y="557675"/>
                  </a:lnTo>
                  <a:lnTo>
                    <a:pt x="557168" y="589562"/>
                  </a:lnTo>
                  <a:lnTo>
                    <a:pt x="520940" y="616772"/>
                  </a:lnTo>
                  <a:lnTo>
                    <a:pt x="481021" y="638805"/>
                  </a:lnTo>
                  <a:lnTo>
                    <a:pt x="437915" y="655162"/>
                  </a:lnTo>
                  <a:lnTo>
                    <a:pt x="392125" y="665342"/>
                  </a:lnTo>
                  <a:lnTo>
                    <a:pt x="344154" y="668847"/>
                  </a:lnTo>
                  <a:lnTo>
                    <a:pt x="296379" y="665342"/>
                  </a:lnTo>
                  <a:lnTo>
                    <a:pt x="250782" y="655162"/>
                  </a:lnTo>
                  <a:lnTo>
                    <a:pt x="207862" y="638805"/>
                  </a:lnTo>
                  <a:lnTo>
                    <a:pt x="168120" y="616772"/>
                  </a:lnTo>
                  <a:lnTo>
                    <a:pt x="132055" y="589562"/>
                  </a:lnTo>
                  <a:lnTo>
                    <a:pt x="100167" y="557675"/>
                  </a:lnTo>
                  <a:lnTo>
                    <a:pt x="72956" y="521611"/>
                  </a:lnTo>
                  <a:lnTo>
                    <a:pt x="50922" y="481870"/>
                  </a:lnTo>
                  <a:lnTo>
                    <a:pt x="34565" y="438952"/>
                  </a:lnTo>
                  <a:lnTo>
                    <a:pt x="24384" y="393356"/>
                  </a:lnTo>
                  <a:lnTo>
                    <a:pt x="20879" y="345583"/>
                  </a:lnTo>
                  <a:lnTo>
                    <a:pt x="24384" y="297451"/>
                  </a:lnTo>
                  <a:lnTo>
                    <a:pt x="34565" y="251562"/>
                  </a:lnTo>
                  <a:lnTo>
                    <a:pt x="50922" y="208409"/>
                  </a:lnTo>
                  <a:lnTo>
                    <a:pt x="72956" y="168485"/>
                  </a:lnTo>
                  <a:lnTo>
                    <a:pt x="100167" y="132284"/>
                  </a:lnTo>
                  <a:lnTo>
                    <a:pt x="132055" y="100299"/>
                  </a:lnTo>
                  <a:lnTo>
                    <a:pt x="168120" y="73023"/>
                  </a:lnTo>
                  <a:lnTo>
                    <a:pt x="207862" y="50950"/>
                  </a:lnTo>
                  <a:lnTo>
                    <a:pt x="250782" y="34572"/>
                  </a:lnTo>
                  <a:lnTo>
                    <a:pt x="296379" y="24384"/>
                  </a:lnTo>
                  <a:lnTo>
                    <a:pt x="344154" y="20878"/>
                  </a:lnTo>
                  <a:close/>
                </a:path>
                <a:path w="691514" h="690879">
                  <a:moveTo>
                    <a:pt x="344874" y="0"/>
                  </a:moveTo>
                  <a:lnTo>
                    <a:pt x="290674" y="4193"/>
                  </a:lnTo>
                  <a:lnTo>
                    <a:pt x="238374" y="16611"/>
                  </a:lnTo>
                  <a:lnTo>
                    <a:pt x="188838" y="37011"/>
                  </a:lnTo>
                  <a:lnTo>
                    <a:pt x="142932" y="65153"/>
                  </a:lnTo>
                  <a:lnTo>
                    <a:pt x="101518" y="100795"/>
                  </a:lnTo>
                  <a:lnTo>
                    <a:pt x="65801" y="142564"/>
                  </a:lnTo>
                  <a:lnTo>
                    <a:pt x="37479" y="188722"/>
                  </a:lnTo>
                  <a:lnTo>
                    <a:pt x="16865" y="238475"/>
                  </a:lnTo>
                  <a:lnTo>
                    <a:pt x="4268" y="291027"/>
                  </a:lnTo>
                  <a:lnTo>
                    <a:pt x="0" y="345583"/>
                  </a:lnTo>
                  <a:lnTo>
                    <a:pt x="4268" y="399782"/>
                  </a:lnTo>
                  <a:lnTo>
                    <a:pt x="16865" y="452080"/>
                  </a:lnTo>
                  <a:lnTo>
                    <a:pt x="37479" y="501614"/>
                  </a:lnTo>
                  <a:lnTo>
                    <a:pt x="65801" y="547519"/>
                  </a:lnTo>
                  <a:lnTo>
                    <a:pt x="101518" y="588931"/>
                  </a:lnTo>
                  <a:lnTo>
                    <a:pt x="142932" y="624923"/>
                  </a:lnTo>
                  <a:lnTo>
                    <a:pt x="188838" y="653278"/>
                  </a:lnTo>
                  <a:lnTo>
                    <a:pt x="238374" y="673789"/>
                  </a:lnTo>
                  <a:lnTo>
                    <a:pt x="290674" y="686247"/>
                  </a:lnTo>
                  <a:lnTo>
                    <a:pt x="344874" y="690446"/>
                  </a:lnTo>
                  <a:lnTo>
                    <a:pt x="390757" y="687526"/>
                  </a:lnTo>
                  <a:lnTo>
                    <a:pt x="435220" y="678847"/>
                  </a:lnTo>
                  <a:lnTo>
                    <a:pt x="477802" y="664527"/>
                  </a:lnTo>
                  <a:lnTo>
                    <a:pt x="518045" y="644688"/>
                  </a:lnTo>
                  <a:lnTo>
                    <a:pt x="555488" y="619449"/>
                  </a:lnTo>
                  <a:lnTo>
                    <a:pt x="589671" y="588931"/>
                  </a:lnTo>
                  <a:lnTo>
                    <a:pt x="625388" y="547519"/>
                  </a:lnTo>
                  <a:lnTo>
                    <a:pt x="653710" y="501614"/>
                  </a:lnTo>
                  <a:lnTo>
                    <a:pt x="674324" y="452080"/>
                  </a:lnTo>
                  <a:lnTo>
                    <a:pt x="686921" y="399782"/>
                  </a:lnTo>
                  <a:lnTo>
                    <a:pt x="691189" y="345583"/>
                  </a:lnTo>
                  <a:lnTo>
                    <a:pt x="686921" y="291027"/>
                  </a:lnTo>
                  <a:lnTo>
                    <a:pt x="674324" y="238475"/>
                  </a:lnTo>
                  <a:lnTo>
                    <a:pt x="653710" y="188722"/>
                  </a:lnTo>
                  <a:lnTo>
                    <a:pt x="625388" y="142564"/>
                  </a:lnTo>
                  <a:lnTo>
                    <a:pt x="589671" y="100795"/>
                  </a:lnTo>
                  <a:lnTo>
                    <a:pt x="548246" y="65153"/>
                  </a:lnTo>
                  <a:lnTo>
                    <a:pt x="502258" y="37011"/>
                  </a:lnTo>
                  <a:lnTo>
                    <a:pt x="452504" y="16611"/>
                  </a:lnTo>
                  <a:lnTo>
                    <a:pt x="399778" y="4193"/>
                  </a:lnTo>
                  <a:lnTo>
                    <a:pt x="344874" y="0"/>
                  </a:lnTo>
                  <a:close/>
                </a:path>
              </a:pathLst>
            </a:custGeom>
            <a:ln w="18719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18477" y="3962306"/>
              <a:ext cx="429895" cy="429895"/>
            </a:xfrm>
            <a:custGeom>
              <a:avLst/>
              <a:gdLst/>
              <a:ahLst/>
              <a:cxnLst/>
              <a:rect l="l" t="t" r="r" b="b"/>
              <a:pathLst>
                <a:path w="429895" h="429895">
                  <a:moveTo>
                    <a:pt x="339115" y="429819"/>
                  </a:moveTo>
                  <a:lnTo>
                    <a:pt x="90718" y="429819"/>
                  </a:lnTo>
                  <a:lnTo>
                    <a:pt x="55281" y="422731"/>
                  </a:lnTo>
                  <a:lnTo>
                    <a:pt x="26459" y="403360"/>
                  </a:lnTo>
                  <a:lnTo>
                    <a:pt x="7087" y="374539"/>
                  </a:lnTo>
                  <a:lnTo>
                    <a:pt x="0" y="339103"/>
                  </a:lnTo>
                  <a:lnTo>
                    <a:pt x="0" y="90715"/>
                  </a:lnTo>
                  <a:lnTo>
                    <a:pt x="7087" y="55279"/>
                  </a:lnTo>
                  <a:lnTo>
                    <a:pt x="26459" y="26458"/>
                  </a:lnTo>
                  <a:lnTo>
                    <a:pt x="55281" y="7087"/>
                  </a:lnTo>
                  <a:lnTo>
                    <a:pt x="90718" y="0"/>
                  </a:lnTo>
                  <a:lnTo>
                    <a:pt x="339115" y="0"/>
                  </a:lnTo>
                  <a:lnTo>
                    <a:pt x="374551" y="7087"/>
                  </a:lnTo>
                  <a:lnTo>
                    <a:pt x="396143" y="21598"/>
                  </a:lnTo>
                  <a:lnTo>
                    <a:pt x="90718" y="21598"/>
                  </a:lnTo>
                  <a:lnTo>
                    <a:pt x="63820" y="27032"/>
                  </a:lnTo>
                  <a:lnTo>
                    <a:pt x="41849" y="41847"/>
                  </a:lnTo>
                  <a:lnTo>
                    <a:pt x="27033" y="63818"/>
                  </a:lnTo>
                  <a:lnTo>
                    <a:pt x="21599" y="90715"/>
                  </a:lnTo>
                  <a:lnTo>
                    <a:pt x="21599" y="339103"/>
                  </a:lnTo>
                  <a:lnTo>
                    <a:pt x="27033" y="366000"/>
                  </a:lnTo>
                  <a:lnTo>
                    <a:pt x="41849" y="387971"/>
                  </a:lnTo>
                  <a:lnTo>
                    <a:pt x="63820" y="402786"/>
                  </a:lnTo>
                  <a:lnTo>
                    <a:pt x="90718" y="408220"/>
                  </a:lnTo>
                  <a:lnTo>
                    <a:pt x="396143" y="408220"/>
                  </a:lnTo>
                  <a:lnTo>
                    <a:pt x="374551" y="422731"/>
                  </a:lnTo>
                  <a:lnTo>
                    <a:pt x="339115" y="429819"/>
                  </a:lnTo>
                  <a:close/>
                </a:path>
                <a:path w="429895" h="429895">
                  <a:moveTo>
                    <a:pt x="396143" y="408220"/>
                  </a:moveTo>
                  <a:lnTo>
                    <a:pt x="339115" y="408220"/>
                  </a:lnTo>
                  <a:lnTo>
                    <a:pt x="366013" y="402786"/>
                  </a:lnTo>
                  <a:lnTo>
                    <a:pt x="387984" y="387971"/>
                  </a:lnTo>
                  <a:lnTo>
                    <a:pt x="402800" y="366000"/>
                  </a:lnTo>
                  <a:lnTo>
                    <a:pt x="408233" y="339103"/>
                  </a:lnTo>
                  <a:lnTo>
                    <a:pt x="408233" y="90715"/>
                  </a:lnTo>
                  <a:lnTo>
                    <a:pt x="402800" y="63818"/>
                  </a:lnTo>
                  <a:lnTo>
                    <a:pt x="387984" y="41847"/>
                  </a:lnTo>
                  <a:lnTo>
                    <a:pt x="366013" y="27032"/>
                  </a:lnTo>
                  <a:lnTo>
                    <a:pt x="339115" y="21598"/>
                  </a:lnTo>
                  <a:lnTo>
                    <a:pt x="396143" y="21598"/>
                  </a:lnTo>
                  <a:lnTo>
                    <a:pt x="403374" y="26458"/>
                  </a:lnTo>
                  <a:lnTo>
                    <a:pt x="422746" y="55279"/>
                  </a:lnTo>
                  <a:lnTo>
                    <a:pt x="429833" y="90715"/>
                  </a:lnTo>
                  <a:lnTo>
                    <a:pt x="429833" y="339103"/>
                  </a:lnTo>
                  <a:lnTo>
                    <a:pt x="422746" y="374539"/>
                  </a:lnTo>
                  <a:lnTo>
                    <a:pt x="403374" y="403360"/>
                  </a:lnTo>
                  <a:lnTo>
                    <a:pt x="396143" y="40822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218477" y="3962306"/>
              <a:ext cx="429895" cy="429895"/>
            </a:xfrm>
            <a:custGeom>
              <a:avLst/>
              <a:gdLst/>
              <a:ahLst/>
              <a:cxnLst/>
              <a:rect l="l" t="t" r="r" b="b"/>
              <a:pathLst>
                <a:path w="429895" h="429895">
                  <a:moveTo>
                    <a:pt x="339115" y="21598"/>
                  </a:moveTo>
                  <a:lnTo>
                    <a:pt x="366013" y="27032"/>
                  </a:lnTo>
                  <a:lnTo>
                    <a:pt x="387984" y="41847"/>
                  </a:lnTo>
                  <a:lnTo>
                    <a:pt x="402800" y="63818"/>
                  </a:lnTo>
                  <a:lnTo>
                    <a:pt x="408233" y="90715"/>
                  </a:lnTo>
                  <a:lnTo>
                    <a:pt x="408233" y="339103"/>
                  </a:lnTo>
                  <a:lnTo>
                    <a:pt x="402800" y="366000"/>
                  </a:lnTo>
                  <a:lnTo>
                    <a:pt x="387984" y="387971"/>
                  </a:lnTo>
                  <a:lnTo>
                    <a:pt x="366013" y="402786"/>
                  </a:lnTo>
                  <a:lnTo>
                    <a:pt x="339115" y="408220"/>
                  </a:lnTo>
                  <a:lnTo>
                    <a:pt x="90718" y="408220"/>
                  </a:lnTo>
                  <a:lnTo>
                    <a:pt x="63820" y="402786"/>
                  </a:lnTo>
                  <a:lnTo>
                    <a:pt x="41849" y="387971"/>
                  </a:lnTo>
                  <a:lnTo>
                    <a:pt x="27033" y="366000"/>
                  </a:lnTo>
                  <a:lnTo>
                    <a:pt x="21599" y="339103"/>
                  </a:lnTo>
                  <a:lnTo>
                    <a:pt x="21599" y="90715"/>
                  </a:lnTo>
                  <a:lnTo>
                    <a:pt x="27033" y="63818"/>
                  </a:lnTo>
                  <a:lnTo>
                    <a:pt x="41849" y="41847"/>
                  </a:lnTo>
                  <a:lnTo>
                    <a:pt x="63820" y="27032"/>
                  </a:lnTo>
                  <a:lnTo>
                    <a:pt x="90718" y="21598"/>
                  </a:lnTo>
                  <a:lnTo>
                    <a:pt x="339115" y="21598"/>
                  </a:lnTo>
                  <a:close/>
                </a:path>
                <a:path w="429895" h="429895">
                  <a:moveTo>
                    <a:pt x="90718" y="0"/>
                  </a:moveTo>
                  <a:lnTo>
                    <a:pt x="55281" y="7087"/>
                  </a:lnTo>
                  <a:lnTo>
                    <a:pt x="26459" y="26458"/>
                  </a:lnTo>
                  <a:lnTo>
                    <a:pt x="7087" y="55279"/>
                  </a:lnTo>
                  <a:lnTo>
                    <a:pt x="0" y="90715"/>
                  </a:lnTo>
                  <a:lnTo>
                    <a:pt x="0" y="339103"/>
                  </a:lnTo>
                  <a:lnTo>
                    <a:pt x="7087" y="374539"/>
                  </a:lnTo>
                  <a:lnTo>
                    <a:pt x="26459" y="403360"/>
                  </a:lnTo>
                  <a:lnTo>
                    <a:pt x="55281" y="422731"/>
                  </a:lnTo>
                  <a:lnTo>
                    <a:pt x="90718" y="429819"/>
                  </a:lnTo>
                  <a:lnTo>
                    <a:pt x="339115" y="429819"/>
                  </a:lnTo>
                  <a:lnTo>
                    <a:pt x="374551" y="422731"/>
                  </a:lnTo>
                  <a:lnTo>
                    <a:pt x="403374" y="403360"/>
                  </a:lnTo>
                  <a:lnTo>
                    <a:pt x="422746" y="374539"/>
                  </a:lnTo>
                  <a:lnTo>
                    <a:pt x="429833" y="339103"/>
                  </a:lnTo>
                  <a:lnTo>
                    <a:pt x="429833" y="90715"/>
                  </a:lnTo>
                  <a:lnTo>
                    <a:pt x="422746" y="55279"/>
                  </a:lnTo>
                  <a:lnTo>
                    <a:pt x="403374" y="26458"/>
                  </a:lnTo>
                  <a:lnTo>
                    <a:pt x="374551" y="7087"/>
                  </a:lnTo>
                  <a:lnTo>
                    <a:pt x="339115" y="0"/>
                  </a:lnTo>
                  <a:lnTo>
                    <a:pt x="90718" y="0"/>
                  </a:lnTo>
                  <a:close/>
                </a:path>
              </a:pathLst>
            </a:custGeom>
            <a:ln w="18719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4236" y="4009104"/>
              <a:ext cx="275755" cy="290866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5940720" y="3547590"/>
            <a:ext cx="1257935" cy="1257935"/>
            <a:chOff x="5940720" y="3547590"/>
            <a:chExt cx="1257935" cy="1257935"/>
          </a:xfrm>
        </p:grpSpPr>
        <p:sp>
          <p:nvSpPr>
            <p:cNvPr id="16" name="object 16" descr=""/>
            <p:cNvSpPr/>
            <p:nvPr/>
          </p:nvSpPr>
          <p:spPr>
            <a:xfrm>
              <a:off x="5940720" y="3547590"/>
              <a:ext cx="1257935" cy="1257935"/>
            </a:xfrm>
            <a:custGeom>
              <a:avLst/>
              <a:gdLst/>
              <a:ahLst/>
              <a:cxnLst/>
              <a:rect l="l" t="t" r="r" b="b"/>
              <a:pathLst>
                <a:path w="1257934" h="1257935">
                  <a:moveTo>
                    <a:pt x="0" y="7"/>
                  </a:moveTo>
                  <a:lnTo>
                    <a:pt x="1257314" y="0"/>
                  </a:lnTo>
                  <a:lnTo>
                    <a:pt x="1257314" y="1257307"/>
                  </a:lnTo>
                  <a:lnTo>
                    <a:pt x="0" y="125730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BCA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226551" y="3831993"/>
              <a:ext cx="691515" cy="690880"/>
            </a:xfrm>
            <a:custGeom>
              <a:avLst/>
              <a:gdLst/>
              <a:ahLst/>
              <a:cxnLst/>
              <a:rect l="l" t="t" r="r" b="b"/>
              <a:pathLst>
                <a:path w="691515" h="690879">
                  <a:moveTo>
                    <a:pt x="344874" y="690446"/>
                  </a:moveTo>
                  <a:lnTo>
                    <a:pt x="290674" y="686247"/>
                  </a:lnTo>
                  <a:lnTo>
                    <a:pt x="238374" y="673789"/>
                  </a:lnTo>
                  <a:lnTo>
                    <a:pt x="188838" y="653278"/>
                  </a:lnTo>
                  <a:lnTo>
                    <a:pt x="142932" y="624923"/>
                  </a:lnTo>
                  <a:lnTo>
                    <a:pt x="101518" y="588931"/>
                  </a:lnTo>
                  <a:lnTo>
                    <a:pt x="65801" y="547519"/>
                  </a:lnTo>
                  <a:lnTo>
                    <a:pt x="37479" y="501614"/>
                  </a:lnTo>
                  <a:lnTo>
                    <a:pt x="16865" y="452080"/>
                  </a:lnTo>
                  <a:lnTo>
                    <a:pt x="4268" y="399782"/>
                  </a:lnTo>
                  <a:lnTo>
                    <a:pt x="0" y="345583"/>
                  </a:lnTo>
                  <a:lnTo>
                    <a:pt x="4268" y="291027"/>
                  </a:lnTo>
                  <a:lnTo>
                    <a:pt x="16865" y="238475"/>
                  </a:lnTo>
                  <a:lnTo>
                    <a:pt x="37479" y="188722"/>
                  </a:lnTo>
                  <a:lnTo>
                    <a:pt x="65801" y="142564"/>
                  </a:lnTo>
                  <a:lnTo>
                    <a:pt x="101518" y="100795"/>
                  </a:lnTo>
                  <a:lnTo>
                    <a:pt x="142932" y="65153"/>
                  </a:lnTo>
                  <a:lnTo>
                    <a:pt x="188838" y="37011"/>
                  </a:lnTo>
                  <a:lnTo>
                    <a:pt x="238374" y="16611"/>
                  </a:lnTo>
                  <a:lnTo>
                    <a:pt x="290674" y="4193"/>
                  </a:lnTo>
                  <a:lnTo>
                    <a:pt x="344874" y="0"/>
                  </a:lnTo>
                  <a:lnTo>
                    <a:pt x="399778" y="4193"/>
                  </a:lnTo>
                  <a:lnTo>
                    <a:pt x="452504" y="16611"/>
                  </a:lnTo>
                  <a:lnTo>
                    <a:pt x="462913" y="20878"/>
                  </a:lnTo>
                  <a:lnTo>
                    <a:pt x="344874" y="20878"/>
                  </a:lnTo>
                  <a:lnTo>
                    <a:pt x="297099" y="24384"/>
                  </a:lnTo>
                  <a:lnTo>
                    <a:pt x="251502" y="34572"/>
                  </a:lnTo>
                  <a:lnTo>
                    <a:pt x="208582" y="50950"/>
                  </a:lnTo>
                  <a:lnTo>
                    <a:pt x="168840" y="73023"/>
                  </a:lnTo>
                  <a:lnTo>
                    <a:pt x="132775" y="100299"/>
                  </a:lnTo>
                  <a:lnTo>
                    <a:pt x="100887" y="132284"/>
                  </a:lnTo>
                  <a:lnTo>
                    <a:pt x="73676" y="168485"/>
                  </a:lnTo>
                  <a:lnTo>
                    <a:pt x="51642" y="208409"/>
                  </a:lnTo>
                  <a:lnTo>
                    <a:pt x="35285" y="251562"/>
                  </a:lnTo>
                  <a:lnTo>
                    <a:pt x="25104" y="297451"/>
                  </a:lnTo>
                  <a:lnTo>
                    <a:pt x="21599" y="345583"/>
                  </a:lnTo>
                  <a:lnTo>
                    <a:pt x="25104" y="393356"/>
                  </a:lnTo>
                  <a:lnTo>
                    <a:pt x="35285" y="438952"/>
                  </a:lnTo>
                  <a:lnTo>
                    <a:pt x="51642" y="481870"/>
                  </a:lnTo>
                  <a:lnTo>
                    <a:pt x="73676" y="521611"/>
                  </a:lnTo>
                  <a:lnTo>
                    <a:pt x="100887" y="557675"/>
                  </a:lnTo>
                  <a:lnTo>
                    <a:pt x="132775" y="589562"/>
                  </a:lnTo>
                  <a:lnTo>
                    <a:pt x="168840" y="616772"/>
                  </a:lnTo>
                  <a:lnTo>
                    <a:pt x="208582" y="638805"/>
                  </a:lnTo>
                  <a:lnTo>
                    <a:pt x="251502" y="655162"/>
                  </a:lnTo>
                  <a:lnTo>
                    <a:pt x="297099" y="665342"/>
                  </a:lnTo>
                  <a:lnTo>
                    <a:pt x="344874" y="668847"/>
                  </a:lnTo>
                  <a:lnTo>
                    <a:pt x="464956" y="668847"/>
                  </a:lnTo>
                  <a:lnTo>
                    <a:pt x="435220" y="678847"/>
                  </a:lnTo>
                  <a:lnTo>
                    <a:pt x="390757" y="687526"/>
                  </a:lnTo>
                  <a:lnTo>
                    <a:pt x="344874" y="690446"/>
                  </a:lnTo>
                  <a:close/>
                </a:path>
                <a:path w="691515" h="690879">
                  <a:moveTo>
                    <a:pt x="464956" y="668847"/>
                  </a:moveTo>
                  <a:lnTo>
                    <a:pt x="344874" y="668847"/>
                  </a:lnTo>
                  <a:lnTo>
                    <a:pt x="392683" y="665342"/>
                  </a:lnTo>
                  <a:lnTo>
                    <a:pt x="438372" y="655162"/>
                  </a:lnTo>
                  <a:lnTo>
                    <a:pt x="481430" y="638805"/>
                  </a:lnTo>
                  <a:lnTo>
                    <a:pt x="521342" y="616772"/>
                  </a:lnTo>
                  <a:lnTo>
                    <a:pt x="557596" y="589562"/>
                  </a:lnTo>
                  <a:lnTo>
                    <a:pt x="589679" y="557675"/>
                  </a:lnTo>
                  <a:lnTo>
                    <a:pt x="617080" y="521611"/>
                  </a:lnTo>
                  <a:lnTo>
                    <a:pt x="639284" y="481870"/>
                  </a:lnTo>
                  <a:lnTo>
                    <a:pt x="655778" y="438952"/>
                  </a:lnTo>
                  <a:lnTo>
                    <a:pt x="666051" y="393356"/>
                  </a:lnTo>
                  <a:lnTo>
                    <a:pt x="669590" y="345583"/>
                  </a:lnTo>
                  <a:lnTo>
                    <a:pt x="666084" y="297451"/>
                  </a:lnTo>
                  <a:lnTo>
                    <a:pt x="655895" y="251562"/>
                  </a:lnTo>
                  <a:lnTo>
                    <a:pt x="639517" y="208409"/>
                  </a:lnTo>
                  <a:lnTo>
                    <a:pt x="617443" y="168485"/>
                  </a:lnTo>
                  <a:lnTo>
                    <a:pt x="590166" y="132284"/>
                  </a:lnTo>
                  <a:lnTo>
                    <a:pt x="558180" y="100299"/>
                  </a:lnTo>
                  <a:lnTo>
                    <a:pt x="521978" y="73023"/>
                  </a:lnTo>
                  <a:lnTo>
                    <a:pt x="482053" y="50950"/>
                  </a:lnTo>
                  <a:lnTo>
                    <a:pt x="438898" y="34572"/>
                  </a:lnTo>
                  <a:lnTo>
                    <a:pt x="393008" y="24384"/>
                  </a:lnTo>
                  <a:lnTo>
                    <a:pt x="344874" y="20878"/>
                  </a:lnTo>
                  <a:lnTo>
                    <a:pt x="462913" y="20878"/>
                  </a:lnTo>
                  <a:lnTo>
                    <a:pt x="502258" y="37011"/>
                  </a:lnTo>
                  <a:lnTo>
                    <a:pt x="548246" y="65153"/>
                  </a:lnTo>
                  <a:lnTo>
                    <a:pt x="589671" y="100795"/>
                  </a:lnTo>
                  <a:lnTo>
                    <a:pt x="625388" y="142564"/>
                  </a:lnTo>
                  <a:lnTo>
                    <a:pt x="653710" y="188722"/>
                  </a:lnTo>
                  <a:lnTo>
                    <a:pt x="674324" y="238475"/>
                  </a:lnTo>
                  <a:lnTo>
                    <a:pt x="686921" y="291027"/>
                  </a:lnTo>
                  <a:lnTo>
                    <a:pt x="691189" y="345583"/>
                  </a:lnTo>
                  <a:lnTo>
                    <a:pt x="686921" y="399782"/>
                  </a:lnTo>
                  <a:lnTo>
                    <a:pt x="674324" y="452080"/>
                  </a:lnTo>
                  <a:lnTo>
                    <a:pt x="653710" y="501614"/>
                  </a:lnTo>
                  <a:lnTo>
                    <a:pt x="625388" y="547519"/>
                  </a:lnTo>
                  <a:lnTo>
                    <a:pt x="589671" y="588931"/>
                  </a:lnTo>
                  <a:lnTo>
                    <a:pt x="555488" y="619449"/>
                  </a:lnTo>
                  <a:lnTo>
                    <a:pt x="518045" y="644688"/>
                  </a:lnTo>
                  <a:lnTo>
                    <a:pt x="477802" y="664527"/>
                  </a:lnTo>
                  <a:lnTo>
                    <a:pt x="464956" y="668847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226551" y="3831993"/>
              <a:ext cx="691515" cy="690880"/>
            </a:xfrm>
            <a:custGeom>
              <a:avLst/>
              <a:gdLst/>
              <a:ahLst/>
              <a:cxnLst/>
              <a:rect l="l" t="t" r="r" b="b"/>
              <a:pathLst>
                <a:path w="691515" h="690879">
                  <a:moveTo>
                    <a:pt x="344874" y="20878"/>
                  </a:moveTo>
                  <a:lnTo>
                    <a:pt x="393008" y="24384"/>
                  </a:lnTo>
                  <a:lnTo>
                    <a:pt x="438898" y="34572"/>
                  </a:lnTo>
                  <a:lnTo>
                    <a:pt x="482053" y="50950"/>
                  </a:lnTo>
                  <a:lnTo>
                    <a:pt x="521978" y="73023"/>
                  </a:lnTo>
                  <a:lnTo>
                    <a:pt x="558180" y="100299"/>
                  </a:lnTo>
                  <a:lnTo>
                    <a:pt x="590166" y="132284"/>
                  </a:lnTo>
                  <a:lnTo>
                    <a:pt x="617443" y="168485"/>
                  </a:lnTo>
                  <a:lnTo>
                    <a:pt x="639517" y="208409"/>
                  </a:lnTo>
                  <a:lnTo>
                    <a:pt x="655895" y="251562"/>
                  </a:lnTo>
                  <a:lnTo>
                    <a:pt x="666084" y="297451"/>
                  </a:lnTo>
                  <a:lnTo>
                    <a:pt x="669590" y="345583"/>
                  </a:lnTo>
                  <a:lnTo>
                    <a:pt x="666051" y="393356"/>
                  </a:lnTo>
                  <a:lnTo>
                    <a:pt x="655778" y="438952"/>
                  </a:lnTo>
                  <a:lnTo>
                    <a:pt x="639284" y="481870"/>
                  </a:lnTo>
                  <a:lnTo>
                    <a:pt x="617080" y="521611"/>
                  </a:lnTo>
                  <a:lnTo>
                    <a:pt x="589679" y="557675"/>
                  </a:lnTo>
                  <a:lnTo>
                    <a:pt x="557596" y="589562"/>
                  </a:lnTo>
                  <a:lnTo>
                    <a:pt x="521342" y="616772"/>
                  </a:lnTo>
                  <a:lnTo>
                    <a:pt x="481430" y="638805"/>
                  </a:lnTo>
                  <a:lnTo>
                    <a:pt x="438372" y="655162"/>
                  </a:lnTo>
                  <a:lnTo>
                    <a:pt x="392683" y="665342"/>
                  </a:lnTo>
                  <a:lnTo>
                    <a:pt x="344874" y="668847"/>
                  </a:lnTo>
                  <a:lnTo>
                    <a:pt x="297099" y="665342"/>
                  </a:lnTo>
                  <a:lnTo>
                    <a:pt x="251502" y="655162"/>
                  </a:lnTo>
                  <a:lnTo>
                    <a:pt x="208582" y="638805"/>
                  </a:lnTo>
                  <a:lnTo>
                    <a:pt x="168840" y="616772"/>
                  </a:lnTo>
                  <a:lnTo>
                    <a:pt x="132775" y="589562"/>
                  </a:lnTo>
                  <a:lnTo>
                    <a:pt x="100887" y="557675"/>
                  </a:lnTo>
                  <a:lnTo>
                    <a:pt x="73676" y="521611"/>
                  </a:lnTo>
                  <a:lnTo>
                    <a:pt x="51642" y="481870"/>
                  </a:lnTo>
                  <a:lnTo>
                    <a:pt x="35285" y="438952"/>
                  </a:lnTo>
                  <a:lnTo>
                    <a:pt x="25104" y="393356"/>
                  </a:lnTo>
                  <a:lnTo>
                    <a:pt x="21599" y="345583"/>
                  </a:lnTo>
                  <a:lnTo>
                    <a:pt x="25104" y="297451"/>
                  </a:lnTo>
                  <a:lnTo>
                    <a:pt x="35285" y="251562"/>
                  </a:lnTo>
                  <a:lnTo>
                    <a:pt x="51642" y="208409"/>
                  </a:lnTo>
                  <a:lnTo>
                    <a:pt x="73676" y="168485"/>
                  </a:lnTo>
                  <a:lnTo>
                    <a:pt x="100887" y="132284"/>
                  </a:lnTo>
                  <a:lnTo>
                    <a:pt x="132775" y="100299"/>
                  </a:lnTo>
                  <a:lnTo>
                    <a:pt x="168840" y="73023"/>
                  </a:lnTo>
                  <a:lnTo>
                    <a:pt x="208582" y="50950"/>
                  </a:lnTo>
                  <a:lnTo>
                    <a:pt x="251502" y="34572"/>
                  </a:lnTo>
                  <a:lnTo>
                    <a:pt x="297099" y="24384"/>
                  </a:lnTo>
                  <a:lnTo>
                    <a:pt x="344874" y="20878"/>
                  </a:lnTo>
                  <a:close/>
                </a:path>
                <a:path w="691515" h="690879">
                  <a:moveTo>
                    <a:pt x="344874" y="0"/>
                  </a:moveTo>
                  <a:lnTo>
                    <a:pt x="290674" y="4193"/>
                  </a:lnTo>
                  <a:lnTo>
                    <a:pt x="238374" y="16611"/>
                  </a:lnTo>
                  <a:lnTo>
                    <a:pt x="188838" y="37011"/>
                  </a:lnTo>
                  <a:lnTo>
                    <a:pt x="142932" y="65153"/>
                  </a:lnTo>
                  <a:lnTo>
                    <a:pt x="101518" y="100795"/>
                  </a:lnTo>
                  <a:lnTo>
                    <a:pt x="65801" y="142564"/>
                  </a:lnTo>
                  <a:lnTo>
                    <a:pt x="37479" y="188722"/>
                  </a:lnTo>
                  <a:lnTo>
                    <a:pt x="16865" y="238475"/>
                  </a:lnTo>
                  <a:lnTo>
                    <a:pt x="4268" y="291027"/>
                  </a:lnTo>
                  <a:lnTo>
                    <a:pt x="0" y="345583"/>
                  </a:lnTo>
                  <a:lnTo>
                    <a:pt x="4268" y="399782"/>
                  </a:lnTo>
                  <a:lnTo>
                    <a:pt x="16865" y="452080"/>
                  </a:lnTo>
                  <a:lnTo>
                    <a:pt x="37479" y="501614"/>
                  </a:lnTo>
                  <a:lnTo>
                    <a:pt x="65801" y="547519"/>
                  </a:lnTo>
                  <a:lnTo>
                    <a:pt x="101518" y="588931"/>
                  </a:lnTo>
                  <a:lnTo>
                    <a:pt x="142932" y="624923"/>
                  </a:lnTo>
                  <a:lnTo>
                    <a:pt x="188838" y="653278"/>
                  </a:lnTo>
                  <a:lnTo>
                    <a:pt x="238374" y="673789"/>
                  </a:lnTo>
                  <a:lnTo>
                    <a:pt x="290674" y="686247"/>
                  </a:lnTo>
                  <a:lnTo>
                    <a:pt x="344874" y="690446"/>
                  </a:lnTo>
                  <a:lnTo>
                    <a:pt x="390757" y="687526"/>
                  </a:lnTo>
                  <a:lnTo>
                    <a:pt x="435220" y="678847"/>
                  </a:lnTo>
                  <a:lnTo>
                    <a:pt x="477802" y="664527"/>
                  </a:lnTo>
                  <a:lnTo>
                    <a:pt x="518045" y="644688"/>
                  </a:lnTo>
                  <a:lnTo>
                    <a:pt x="555488" y="619449"/>
                  </a:lnTo>
                  <a:lnTo>
                    <a:pt x="589671" y="588931"/>
                  </a:lnTo>
                  <a:lnTo>
                    <a:pt x="625388" y="547519"/>
                  </a:lnTo>
                  <a:lnTo>
                    <a:pt x="653710" y="501614"/>
                  </a:lnTo>
                  <a:lnTo>
                    <a:pt x="674324" y="452080"/>
                  </a:lnTo>
                  <a:lnTo>
                    <a:pt x="686921" y="399782"/>
                  </a:lnTo>
                  <a:lnTo>
                    <a:pt x="691189" y="345583"/>
                  </a:lnTo>
                  <a:lnTo>
                    <a:pt x="686921" y="291027"/>
                  </a:lnTo>
                  <a:lnTo>
                    <a:pt x="674324" y="238475"/>
                  </a:lnTo>
                  <a:lnTo>
                    <a:pt x="653710" y="188722"/>
                  </a:lnTo>
                  <a:lnTo>
                    <a:pt x="625388" y="142564"/>
                  </a:lnTo>
                  <a:lnTo>
                    <a:pt x="589671" y="100795"/>
                  </a:lnTo>
                  <a:lnTo>
                    <a:pt x="548246" y="65153"/>
                  </a:lnTo>
                  <a:lnTo>
                    <a:pt x="502258" y="37011"/>
                  </a:lnTo>
                  <a:lnTo>
                    <a:pt x="452504" y="16611"/>
                  </a:lnTo>
                  <a:lnTo>
                    <a:pt x="399778" y="4193"/>
                  </a:lnTo>
                  <a:lnTo>
                    <a:pt x="344874" y="0"/>
                  </a:lnTo>
                  <a:close/>
                </a:path>
              </a:pathLst>
            </a:custGeom>
            <a:ln w="18719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385668" y="4109899"/>
              <a:ext cx="95250" cy="241300"/>
            </a:xfrm>
            <a:custGeom>
              <a:avLst/>
              <a:gdLst/>
              <a:ahLst/>
              <a:cxnLst/>
              <a:rect l="l" t="t" r="r" b="b"/>
              <a:pathLst>
                <a:path w="95250" h="241300">
                  <a:moveTo>
                    <a:pt x="89998" y="241188"/>
                  </a:moveTo>
                  <a:lnTo>
                    <a:pt x="4319" y="241188"/>
                  </a:lnTo>
                  <a:lnTo>
                    <a:pt x="0" y="235428"/>
                  </a:lnTo>
                  <a:lnTo>
                    <a:pt x="0" y="4319"/>
                  </a:lnTo>
                  <a:lnTo>
                    <a:pt x="5759" y="0"/>
                  </a:lnTo>
                  <a:lnTo>
                    <a:pt x="90718" y="0"/>
                  </a:lnTo>
                  <a:lnTo>
                    <a:pt x="95038" y="4319"/>
                  </a:lnTo>
                  <a:lnTo>
                    <a:pt x="95038" y="21598"/>
                  </a:lnTo>
                  <a:lnTo>
                    <a:pt x="22319" y="21598"/>
                  </a:lnTo>
                  <a:lnTo>
                    <a:pt x="22319" y="218149"/>
                  </a:lnTo>
                  <a:lnTo>
                    <a:pt x="95038" y="218149"/>
                  </a:lnTo>
                  <a:lnTo>
                    <a:pt x="95038" y="236148"/>
                  </a:lnTo>
                  <a:lnTo>
                    <a:pt x="89998" y="241188"/>
                  </a:lnTo>
                  <a:close/>
                </a:path>
                <a:path w="95250" h="241300">
                  <a:moveTo>
                    <a:pt x="95038" y="218149"/>
                  </a:moveTo>
                  <a:lnTo>
                    <a:pt x="74158" y="218149"/>
                  </a:lnTo>
                  <a:lnTo>
                    <a:pt x="74158" y="21598"/>
                  </a:lnTo>
                  <a:lnTo>
                    <a:pt x="95038" y="21598"/>
                  </a:lnTo>
                  <a:lnTo>
                    <a:pt x="95038" y="218149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385668" y="4109899"/>
              <a:ext cx="95250" cy="241300"/>
            </a:xfrm>
            <a:custGeom>
              <a:avLst/>
              <a:gdLst/>
              <a:ahLst/>
              <a:cxnLst/>
              <a:rect l="l" t="t" r="r" b="b"/>
              <a:pathLst>
                <a:path w="95250" h="241300">
                  <a:moveTo>
                    <a:pt x="22319" y="21598"/>
                  </a:moveTo>
                  <a:lnTo>
                    <a:pt x="74158" y="21598"/>
                  </a:lnTo>
                  <a:lnTo>
                    <a:pt x="74158" y="218149"/>
                  </a:lnTo>
                  <a:lnTo>
                    <a:pt x="22319" y="218149"/>
                  </a:lnTo>
                  <a:lnTo>
                    <a:pt x="22319" y="21598"/>
                  </a:lnTo>
                  <a:close/>
                </a:path>
                <a:path w="95250" h="241300">
                  <a:moveTo>
                    <a:pt x="10799" y="0"/>
                  </a:moveTo>
                  <a:lnTo>
                    <a:pt x="5759" y="0"/>
                  </a:lnTo>
                  <a:lnTo>
                    <a:pt x="0" y="4319"/>
                  </a:lnTo>
                  <a:lnTo>
                    <a:pt x="0" y="10799"/>
                  </a:lnTo>
                  <a:lnTo>
                    <a:pt x="0" y="229668"/>
                  </a:lnTo>
                  <a:lnTo>
                    <a:pt x="0" y="235428"/>
                  </a:lnTo>
                  <a:lnTo>
                    <a:pt x="4319" y="241188"/>
                  </a:lnTo>
                  <a:lnTo>
                    <a:pt x="10799" y="241188"/>
                  </a:lnTo>
                  <a:lnTo>
                    <a:pt x="84238" y="241188"/>
                  </a:lnTo>
                  <a:lnTo>
                    <a:pt x="89998" y="241188"/>
                  </a:lnTo>
                  <a:lnTo>
                    <a:pt x="95038" y="236148"/>
                  </a:lnTo>
                  <a:lnTo>
                    <a:pt x="95038" y="229668"/>
                  </a:lnTo>
                  <a:lnTo>
                    <a:pt x="95038" y="10799"/>
                  </a:lnTo>
                  <a:lnTo>
                    <a:pt x="95038" y="4319"/>
                  </a:lnTo>
                  <a:lnTo>
                    <a:pt x="90718" y="0"/>
                  </a:lnTo>
                  <a:lnTo>
                    <a:pt x="84238" y="0"/>
                  </a:lnTo>
                  <a:lnTo>
                    <a:pt x="10799" y="0"/>
                  </a:lnTo>
                  <a:close/>
                </a:path>
              </a:pathLst>
            </a:custGeom>
            <a:ln w="18719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1909" y="3968786"/>
              <a:ext cx="128157" cy="128154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530386" y="4109899"/>
              <a:ext cx="255904" cy="241300"/>
            </a:xfrm>
            <a:custGeom>
              <a:avLst/>
              <a:gdLst/>
              <a:ahLst/>
              <a:cxnLst/>
              <a:rect l="l" t="t" r="r" b="b"/>
              <a:pathLst>
                <a:path w="255904" h="241300">
                  <a:moveTo>
                    <a:pt x="89998" y="241188"/>
                  </a:moveTo>
                  <a:lnTo>
                    <a:pt x="5039" y="241188"/>
                  </a:lnTo>
                  <a:lnTo>
                    <a:pt x="0" y="235428"/>
                  </a:lnTo>
                  <a:lnTo>
                    <a:pt x="0" y="4319"/>
                  </a:lnTo>
                  <a:lnTo>
                    <a:pt x="5759" y="0"/>
                  </a:lnTo>
                  <a:lnTo>
                    <a:pt x="11519" y="0"/>
                  </a:lnTo>
                  <a:lnTo>
                    <a:pt x="76318" y="0"/>
                  </a:lnTo>
                  <a:lnTo>
                    <a:pt x="80638" y="5039"/>
                  </a:lnTo>
                  <a:lnTo>
                    <a:pt x="80638" y="15839"/>
                  </a:lnTo>
                  <a:lnTo>
                    <a:pt x="95364" y="8808"/>
                  </a:lnTo>
                  <a:lnTo>
                    <a:pt x="110428" y="3869"/>
                  </a:lnTo>
                  <a:lnTo>
                    <a:pt x="125896" y="956"/>
                  </a:lnTo>
                  <a:lnTo>
                    <a:pt x="141837" y="0"/>
                  </a:lnTo>
                  <a:lnTo>
                    <a:pt x="188164" y="9157"/>
                  </a:lnTo>
                  <a:lnTo>
                    <a:pt x="224096" y="34918"/>
                  </a:lnTo>
                  <a:lnTo>
                    <a:pt x="247338" y="74718"/>
                  </a:lnTo>
                  <a:lnTo>
                    <a:pt x="255596" y="125993"/>
                  </a:lnTo>
                  <a:lnTo>
                    <a:pt x="255596" y="235428"/>
                  </a:lnTo>
                  <a:lnTo>
                    <a:pt x="250556" y="239748"/>
                  </a:lnTo>
                  <a:lnTo>
                    <a:pt x="164877" y="239748"/>
                  </a:lnTo>
                  <a:lnTo>
                    <a:pt x="160557" y="176391"/>
                  </a:lnTo>
                  <a:lnTo>
                    <a:pt x="180717" y="218149"/>
                  </a:lnTo>
                  <a:lnTo>
                    <a:pt x="232556" y="218149"/>
                  </a:lnTo>
                  <a:lnTo>
                    <a:pt x="232556" y="127433"/>
                  </a:lnTo>
                  <a:lnTo>
                    <a:pt x="227077" y="89140"/>
                  </a:lnTo>
                  <a:lnTo>
                    <a:pt x="210326" y="55437"/>
                  </a:lnTo>
                  <a:lnTo>
                    <a:pt x="181831" y="31453"/>
                  </a:lnTo>
                  <a:lnTo>
                    <a:pt x="141117" y="22318"/>
                  </a:lnTo>
                  <a:lnTo>
                    <a:pt x="123073" y="23792"/>
                  </a:lnTo>
                  <a:lnTo>
                    <a:pt x="105838" y="28168"/>
                  </a:lnTo>
                  <a:lnTo>
                    <a:pt x="89683" y="35379"/>
                  </a:lnTo>
                  <a:lnTo>
                    <a:pt x="74878" y="45357"/>
                  </a:lnTo>
                  <a:lnTo>
                    <a:pt x="70558" y="46797"/>
                  </a:lnTo>
                  <a:lnTo>
                    <a:pt x="66239" y="46797"/>
                  </a:lnTo>
                  <a:lnTo>
                    <a:pt x="61919" y="45357"/>
                  </a:lnTo>
                  <a:lnTo>
                    <a:pt x="59039" y="43197"/>
                  </a:lnTo>
                  <a:lnTo>
                    <a:pt x="58319" y="39598"/>
                  </a:lnTo>
                  <a:lnTo>
                    <a:pt x="58319" y="22318"/>
                  </a:lnTo>
                  <a:lnTo>
                    <a:pt x="21599" y="22318"/>
                  </a:lnTo>
                  <a:lnTo>
                    <a:pt x="21599" y="218149"/>
                  </a:lnTo>
                  <a:lnTo>
                    <a:pt x="73438" y="218149"/>
                  </a:lnTo>
                  <a:lnTo>
                    <a:pt x="73438" y="151192"/>
                  </a:lnTo>
                  <a:lnTo>
                    <a:pt x="77027" y="118389"/>
                  </a:lnTo>
                  <a:lnTo>
                    <a:pt x="87568" y="93955"/>
                  </a:lnTo>
                  <a:lnTo>
                    <a:pt x="104724" y="78701"/>
                  </a:lnTo>
                  <a:lnTo>
                    <a:pt x="128158" y="73436"/>
                  </a:lnTo>
                  <a:lnTo>
                    <a:pt x="148115" y="77036"/>
                  </a:lnTo>
                  <a:lnTo>
                    <a:pt x="163617" y="87655"/>
                  </a:lnTo>
                  <a:lnTo>
                    <a:pt x="174529" y="105024"/>
                  </a:lnTo>
                  <a:lnTo>
                    <a:pt x="180717" y="128873"/>
                  </a:lnTo>
                  <a:lnTo>
                    <a:pt x="182157" y="134633"/>
                  </a:lnTo>
                  <a:lnTo>
                    <a:pt x="177117" y="140393"/>
                  </a:lnTo>
                  <a:lnTo>
                    <a:pt x="165597" y="140393"/>
                  </a:lnTo>
                  <a:lnTo>
                    <a:pt x="161277" y="136793"/>
                  </a:lnTo>
                  <a:lnTo>
                    <a:pt x="160557" y="131033"/>
                  </a:lnTo>
                  <a:lnTo>
                    <a:pt x="157238" y="117208"/>
                  </a:lnTo>
                  <a:lnTo>
                    <a:pt x="151287" y="105744"/>
                  </a:lnTo>
                  <a:lnTo>
                    <a:pt x="142231" y="97926"/>
                  </a:lnTo>
                  <a:lnTo>
                    <a:pt x="129598" y="95035"/>
                  </a:lnTo>
                  <a:lnTo>
                    <a:pt x="112464" y="100165"/>
                  </a:lnTo>
                  <a:lnTo>
                    <a:pt x="102148" y="113394"/>
                  </a:lnTo>
                  <a:lnTo>
                    <a:pt x="97097" y="131483"/>
                  </a:lnTo>
                  <a:lnTo>
                    <a:pt x="95758" y="151192"/>
                  </a:lnTo>
                  <a:lnTo>
                    <a:pt x="95758" y="236148"/>
                  </a:lnTo>
                  <a:lnTo>
                    <a:pt x="89998" y="241188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530386" y="4109899"/>
              <a:ext cx="255904" cy="241300"/>
            </a:xfrm>
            <a:custGeom>
              <a:avLst/>
              <a:gdLst/>
              <a:ahLst/>
              <a:cxnLst/>
              <a:rect l="l" t="t" r="r" b="b"/>
              <a:pathLst>
                <a:path w="255904" h="241300">
                  <a:moveTo>
                    <a:pt x="11519" y="0"/>
                  </a:moveTo>
                  <a:lnTo>
                    <a:pt x="5759" y="0"/>
                  </a:lnTo>
                  <a:lnTo>
                    <a:pt x="0" y="4319"/>
                  </a:lnTo>
                  <a:lnTo>
                    <a:pt x="0" y="10799"/>
                  </a:lnTo>
                  <a:lnTo>
                    <a:pt x="0" y="229668"/>
                  </a:lnTo>
                  <a:lnTo>
                    <a:pt x="0" y="235428"/>
                  </a:lnTo>
                  <a:lnTo>
                    <a:pt x="5039" y="241188"/>
                  </a:lnTo>
                  <a:lnTo>
                    <a:pt x="11519" y="241188"/>
                  </a:lnTo>
                  <a:lnTo>
                    <a:pt x="84238" y="241188"/>
                  </a:lnTo>
                  <a:lnTo>
                    <a:pt x="89998" y="241188"/>
                  </a:lnTo>
                  <a:lnTo>
                    <a:pt x="95758" y="236148"/>
                  </a:lnTo>
                  <a:lnTo>
                    <a:pt x="95758" y="229668"/>
                  </a:lnTo>
                  <a:lnTo>
                    <a:pt x="95758" y="151192"/>
                  </a:lnTo>
                  <a:lnTo>
                    <a:pt x="97097" y="131483"/>
                  </a:lnTo>
                  <a:lnTo>
                    <a:pt x="102148" y="113394"/>
                  </a:lnTo>
                  <a:lnTo>
                    <a:pt x="112464" y="100165"/>
                  </a:lnTo>
                  <a:lnTo>
                    <a:pt x="129598" y="95035"/>
                  </a:lnTo>
                  <a:lnTo>
                    <a:pt x="142231" y="97926"/>
                  </a:lnTo>
                  <a:lnTo>
                    <a:pt x="151287" y="105744"/>
                  </a:lnTo>
                  <a:lnTo>
                    <a:pt x="157238" y="117208"/>
                  </a:lnTo>
                  <a:lnTo>
                    <a:pt x="160557" y="131033"/>
                  </a:lnTo>
                  <a:lnTo>
                    <a:pt x="161277" y="136793"/>
                  </a:lnTo>
                  <a:lnTo>
                    <a:pt x="165597" y="140393"/>
                  </a:lnTo>
                  <a:lnTo>
                    <a:pt x="171357" y="140393"/>
                  </a:lnTo>
                  <a:lnTo>
                    <a:pt x="177117" y="140393"/>
                  </a:lnTo>
                  <a:lnTo>
                    <a:pt x="182157" y="134633"/>
                  </a:lnTo>
                  <a:lnTo>
                    <a:pt x="163617" y="87655"/>
                  </a:lnTo>
                  <a:lnTo>
                    <a:pt x="128158" y="73436"/>
                  </a:lnTo>
                  <a:lnTo>
                    <a:pt x="104724" y="78701"/>
                  </a:lnTo>
                  <a:lnTo>
                    <a:pt x="87568" y="93955"/>
                  </a:lnTo>
                  <a:lnTo>
                    <a:pt x="77027" y="118389"/>
                  </a:lnTo>
                  <a:lnTo>
                    <a:pt x="73438" y="151192"/>
                  </a:lnTo>
                  <a:lnTo>
                    <a:pt x="73438" y="218149"/>
                  </a:lnTo>
                  <a:lnTo>
                    <a:pt x="21599" y="218149"/>
                  </a:lnTo>
                  <a:lnTo>
                    <a:pt x="21599" y="22318"/>
                  </a:lnTo>
                  <a:lnTo>
                    <a:pt x="58319" y="22318"/>
                  </a:lnTo>
                  <a:lnTo>
                    <a:pt x="58319" y="35998"/>
                  </a:lnTo>
                  <a:lnTo>
                    <a:pt x="58319" y="39598"/>
                  </a:lnTo>
                  <a:lnTo>
                    <a:pt x="59039" y="43197"/>
                  </a:lnTo>
                  <a:lnTo>
                    <a:pt x="61919" y="45357"/>
                  </a:lnTo>
                  <a:lnTo>
                    <a:pt x="64079" y="46077"/>
                  </a:lnTo>
                  <a:lnTo>
                    <a:pt x="66239" y="46797"/>
                  </a:lnTo>
                  <a:lnTo>
                    <a:pt x="68398" y="46797"/>
                  </a:lnTo>
                  <a:lnTo>
                    <a:pt x="70558" y="46797"/>
                  </a:lnTo>
                  <a:lnTo>
                    <a:pt x="72718" y="46077"/>
                  </a:lnTo>
                  <a:lnTo>
                    <a:pt x="74878" y="45357"/>
                  </a:lnTo>
                  <a:lnTo>
                    <a:pt x="89683" y="35379"/>
                  </a:lnTo>
                  <a:lnTo>
                    <a:pt x="105838" y="28168"/>
                  </a:lnTo>
                  <a:lnTo>
                    <a:pt x="123073" y="23792"/>
                  </a:lnTo>
                  <a:lnTo>
                    <a:pt x="141117" y="22318"/>
                  </a:lnTo>
                  <a:lnTo>
                    <a:pt x="181831" y="31453"/>
                  </a:lnTo>
                  <a:lnTo>
                    <a:pt x="210326" y="55437"/>
                  </a:lnTo>
                  <a:lnTo>
                    <a:pt x="227077" y="89140"/>
                  </a:lnTo>
                  <a:lnTo>
                    <a:pt x="232556" y="127433"/>
                  </a:lnTo>
                  <a:lnTo>
                    <a:pt x="232556" y="218149"/>
                  </a:lnTo>
                  <a:lnTo>
                    <a:pt x="180717" y="218149"/>
                  </a:lnTo>
                  <a:lnTo>
                    <a:pt x="180717" y="182151"/>
                  </a:lnTo>
                  <a:lnTo>
                    <a:pt x="180717" y="176391"/>
                  </a:lnTo>
                  <a:lnTo>
                    <a:pt x="176397" y="172071"/>
                  </a:lnTo>
                  <a:lnTo>
                    <a:pt x="171357" y="172071"/>
                  </a:lnTo>
                  <a:lnTo>
                    <a:pt x="164877" y="172071"/>
                  </a:lnTo>
                  <a:lnTo>
                    <a:pt x="160557" y="176391"/>
                  </a:lnTo>
                  <a:lnTo>
                    <a:pt x="160557" y="182151"/>
                  </a:lnTo>
                  <a:lnTo>
                    <a:pt x="160557" y="228948"/>
                  </a:lnTo>
                  <a:lnTo>
                    <a:pt x="160557" y="234708"/>
                  </a:lnTo>
                  <a:lnTo>
                    <a:pt x="164877" y="239748"/>
                  </a:lnTo>
                  <a:lnTo>
                    <a:pt x="172077" y="239748"/>
                  </a:lnTo>
                  <a:lnTo>
                    <a:pt x="244796" y="239748"/>
                  </a:lnTo>
                  <a:lnTo>
                    <a:pt x="250556" y="239748"/>
                  </a:lnTo>
                  <a:lnTo>
                    <a:pt x="255596" y="235428"/>
                  </a:lnTo>
                  <a:lnTo>
                    <a:pt x="255596" y="228948"/>
                  </a:lnTo>
                  <a:lnTo>
                    <a:pt x="255596" y="125993"/>
                  </a:lnTo>
                  <a:lnTo>
                    <a:pt x="247338" y="74718"/>
                  </a:lnTo>
                  <a:lnTo>
                    <a:pt x="224096" y="34918"/>
                  </a:lnTo>
                  <a:lnTo>
                    <a:pt x="188164" y="9157"/>
                  </a:lnTo>
                  <a:lnTo>
                    <a:pt x="141837" y="0"/>
                  </a:lnTo>
                  <a:lnTo>
                    <a:pt x="125896" y="956"/>
                  </a:lnTo>
                  <a:lnTo>
                    <a:pt x="110428" y="3869"/>
                  </a:lnTo>
                  <a:lnTo>
                    <a:pt x="95364" y="8808"/>
                  </a:lnTo>
                  <a:lnTo>
                    <a:pt x="80638" y="15839"/>
                  </a:lnTo>
                  <a:lnTo>
                    <a:pt x="80638" y="10799"/>
                  </a:lnTo>
                  <a:lnTo>
                    <a:pt x="80638" y="5039"/>
                  </a:lnTo>
                  <a:lnTo>
                    <a:pt x="76318" y="0"/>
                  </a:lnTo>
                  <a:lnTo>
                    <a:pt x="69118" y="0"/>
                  </a:lnTo>
                  <a:lnTo>
                    <a:pt x="11519" y="0"/>
                  </a:lnTo>
                  <a:close/>
                </a:path>
              </a:pathLst>
            </a:custGeom>
            <a:ln w="18719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11974829" y="1444701"/>
            <a:ext cx="6313170" cy="8842375"/>
            <a:chOff x="11974829" y="1444701"/>
            <a:chExt cx="6313170" cy="8842375"/>
          </a:xfrm>
        </p:grpSpPr>
        <p:sp>
          <p:nvSpPr>
            <p:cNvPr id="25" name="object 25" descr=""/>
            <p:cNvSpPr/>
            <p:nvPr/>
          </p:nvSpPr>
          <p:spPr>
            <a:xfrm>
              <a:off x="11974829" y="2142367"/>
              <a:ext cx="6313170" cy="8145145"/>
            </a:xfrm>
            <a:custGeom>
              <a:avLst/>
              <a:gdLst/>
              <a:ahLst/>
              <a:cxnLst/>
              <a:rect l="l" t="t" r="r" b="b"/>
              <a:pathLst>
                <a:path w="6313169" h="8145145">
                  <a:moveTo>
                    <a:pt x="6313169" y="8144623"/>
                  </a:moveTo>
                  <a:lnTo>
                    <a:pt x="2176176" y="8144623"/>
                  </a:lnTo>
                  <a:lnTo>
                    <a:pt x="0" y="4946401"/>
                  </a:lnTo>
                  <a:lnTo>
                    <a:pt x="6313169" y="0"/>
                  </a:lnTo>
                  <a:lnTo>
                    <a:pt x="6313169" y="8144623"/>
                  </a:lnTo>
                  <a:close/>
                </a:path>
              </a:pathLst>
            </a:custGeom>
            <a:solidFill>
              <a:srgbClr val="DBCA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2375957" y="1521015"/>
              <a:ext cx="1278255" cy="1278255"/>
            </a:xfrm>
            <a:custGeom>
              <a:avLst/>
              <a:gdLst/>
              <a:ahLst/>
              <a:cxnLst/>
              <a:rect l="l" t="t" r="r" b="b"/>
              <a:pathLst>
                <a:path w="1278255" h="1278255">
                  <a:moveTo>
                    <a:pt x="639312" y="1277905"/>
                  </a:moveTo>
                  <a:lnTo>
                    <a:pt x="0" y="1277905"/>
                  </a:lnTo>
                  <a:lnTo>
                    <a:pt x="0" y="0"/>
                  </a:lnTo>
                  <a:lnTo>
                    <a:pt x="1277905" y="0"/>
                  </a:lnTo>
                  <a:lnTo>
                    <a:pt x="1277905" y="1277905"/>
                  </a:lnTo>
                  <a:lnTo>
                    <a:pt x="639312" y="1277905"/>
                  </a:lnTo>
                  <a:close/>
                </a:path>
              </a:pathLst>
            </a:custGeom>
            <a:ln w="152628">
              <a:solidFill>
                <a:srgbClr val="DBCAB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18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2025-02-24T04:37:28Z</dcterms:created>
  <dcterms:modified xsi:type="dcterms:W3CDTF">2025-02-24T04:37:28Z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2025-02-24T00:00:00Z</vt:filetime>
  </property>
  <property fmtid="{D5CDD505-2E9C-101B-9397-08002B2CF9AE}" pid="5" name="Producer">
    <vt:lpwstr>3-Heights(TM) PDF Security Shell 4.8.25.2 (http://www.pdf-tools.com)</vt:lpwstr>
  </property>
</Properties>
</file>