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4" r:id="rId8"/>
    <p:sldId id="261" r:id="rId9"/>
    <p:sldId id="262" r:id="rId10"/>
    <p:sldId id="266" r:id="rId11"/>
    <p:sldId id="263" r:id="rId12"/>
    <p:sldId id="265" r:id="rId13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/>
    <p:restoredTop sz="94652"/>
  </p:normalViewPr>
  <p:slideViewPr>
    <p:cSldViewPr showGuides="1">
      <p:cViewPr varScale="1">
        <p:scale>
          <a:sx n="73" d="100"/>
          <a:sy n="73" d="100"/>
        </p:scale>
        <p:origin x="-1146" y="-90"/>
      </p:cViewPr>
      <p:guideLst>
        <p:guide orient="horz" pos="216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Haga clic para cambiar el estilo de título	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Haga clic para modificar el estilo de texto del patrón</a:t>
            </a:r>
            <a:endParaRPr dirty="0"/>
          </a:p>
          <a:p>
            <a:pPr lvl="1"/>
            <a:r>
              <a:rPr dirty="0"/>
              <a:t>Segundo nivel</a:t>
            </a:r>
            <a:endParaRPr dirty="0"/>
          </a:p>
          <a:p>
            <a:pPr lvl="2"/>
            <a:r>
              <a:rPr dirty="0"/>
              <a:t>Tercer nivel</a:t>
            </a:r>
            <a:endParaRPr dirty="0"/>
          </a:p>
          <a:p>
            <a:pPr lvl="3"/>
            <a:r>
              <a:rPr dirty="0"/>
              <a:t>Cuarto nivel</a:t>
            </a:r>
            <a:endParaRPr dirty="0"/>
          </a:p>
          <a:p>
            <a:pPr lvl="4"/>
            <a:r>
              <a:rPr dirty="0"/>
              <a:t>Quinto nivel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3" name="Title 2072"/>
          <p:cNvSpPr>
            <a:spLocks noGrp="1"/>
          </p:cNvSpPr>
          <p:nvPr>
            <p:ph type="ctrTitle"/>
          </p:nvPr>
        </p:nvSpPr>
        <p:spPr>
          <a:xfrm>
            <a:off x="272415" y="760730"/>
            <a:ext cx="8180705" cy="1532255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en-US" sz="3200" kern="1200" baseline="0">
                <a:solidFill>
                  <a:schemeClr val="tx1"/>
                </a:solidFill>
                <a:ea typeface="Arial" panose="020B0604020202020204" pitchFamily="34" charset="0"/>
                <a:cs typeface="+mj-lt"/>
              </a:rPr>
              <a:t>Snake Game  development in C language</a:t>
            </a:r>
            <a:endParaRPr sz="3200" kern="1200" baseline="0">
              <a:solidFill>
                <a:schemeClr val="tx1"/>
              </a:solidFill>
              <a:ea typeface="Arial" panose="020B0604020202020204" pitchFamily="34" charset="0"/>
              <a:cs typeface="+mj-lt"/>
            </a:endParaRPr>
          </a:p>
        </p:txBody>
      </p:sp>
      <p:sp>
        <p:nvSpPr>
          <p:cNvPr id="2106" name="Subtitle 2105"/>
          <p:cNvSpPr>
            <a:spLocks noGrp="1"/>
          </p:cNvSpPr>
          <p:nvPr>
            <p:ph type="subTitle" idx="1"/>
          </p:nvPr>
        </p:nvSpPr>
        <p:spPr>
          <a:xfrm>
            <a:off x="367665" y="2367280"/>
            <a:ext cx="7875270" cy="4010660"/>
          </a:xfrm>
          <a:ln/>
        </p:spPr>
        <p:txBody>
          <a:bodyPr/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Course: CSE115.2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Group-4</a:t>
            </a:r>
            <a:endParaRPr lang="en-US" sz="280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Jayonti Sarker                         1911069042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MD Nahim                               2514251042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Mohammad Ali                        2512818642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Afif Ahmed Chowdhury           2513880642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4175"/>
            <a:ext cx="8183880" cy="911225"/>
          </a:xfrm>
        </p:spPr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project  on mind gaming zone has been working efficiently for every moment of game player and various facilities availed by them.One can easily play game with user friendly environment.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can be implemented with good graphics and better features in the future.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2493010"/>
            <a:ext cx="6088380" cy="1597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  <a:endParaRPr lang="en-US">
              <a:solidFill>
                <a:schemeClr val="accent2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220980" y="1460500"/>
            <a:ext cx="8691245" cy="4665980"/>
          </a:xfrm>
          <a:ln/>
        </p:spPr>
        <p:txBody>
          <a:bodyPr/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game snake game typically involved the player controlling the snake.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Developed a classic Snake Game using C.Console-based interface.In this game the snake  eating items which make it longer with the objective being to avod ruiing into a border as long as ossible.Focused on learning real-time input handling, logic, and collision detection.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NoKia has installed the snake game” on many of its phoned.the game is also available on several websites.including youtube,which allows viewers to play the game while a video loads.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95" y="274955"/>
            <a:ext cx="8180705" cy="83375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Game Components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412875"/>
            <a:ext cx="8229600" cy="4525963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Snake Sprite: Controlled via keyboard. Grows on eating food.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Food : Randomly generated, consumed to grow snake.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Walls: Game boundary. Collision causes game over.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Score Display: Updates on food collision.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10" y="274955"/>
            <a:ext cx="7819390" cy="78930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Functional Requirements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063625"/>
            <a:ext cx="6376035" cy="546608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Real-time control of snake using keyboard input (W, A, S, D or arrow keys).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Snake grows and score increases when it eats food.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Randomized food generation not overlapping with snake.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Game over triggered upon collision with wall or snake's body.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Score updates dynamically during gameplay.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Input Handling: Non-blocking detection using _kbhit() and getch() (via conio.h).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'W': Up, 'S': Down, 'A': Left, 'D': Right (direction lock prevents reversal).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'X': Instantly exits the game.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540" y="2021840"/>
            <a:ext cx="2755900" cy="3072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9875" y="5229225"/>
            <a:ext cx="2336165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Fig:snake moving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955"/>
            <a:ext cx="7858125" cy="416560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System Overview  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851535"/>
            <a:ext cx="4964430" cy="5173345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Snake Game in C is a console-based application where a snake moves within a boundary, consumes food to grow, and avoids collisions to survive. It uses keyboard inputs for movement and displays real-time gameplay using basic graphics.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represents the core game logic—starting from initialization, continuous movement, checking food collision, updating the snake’s length, and handling game-over scenarios.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6515" y="850900"/>
            <a:ext cx="3895090" cy="5575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40" y="54610"/>
            <a:ext cx="8200390" cy="617855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Results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6370" y="836295"/>
            <a:ext cx="2590165" cy="1792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3895" y="278066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Home page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65" y="836295"/>
            <a:ext cx="2979420" cy="16783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63620" y="2678430"/>
            <a:ext cx="1457325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Main manu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877570"/>
            <a:ext cx="2909570" cy="17614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0515" y="2763520"/>
            <a:ext cx="163385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snake moving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" y="3284855"/>
            <a:ext cx="3088005" cy="17837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66370" y="5257165"/>
            <a:ext cx="3093720" cy="434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size and score increasing after eating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0110" y="3268980"/>
            <a:ext cx="3038475" cy="17995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4211955" y="5257165"/>
            <a:ext cx="1350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Exit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5560" y="5949315"/>
            <a:ext cx="9043670" cy="84709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game starts from a homepage with a main menu, allows snake movement with real-time input, increases snake length and score after eating food, and ends properly with an exit option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Significance of the Project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35" y="1358900"/>
            <a:ext cx="8381365" cy="476758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Demonstrates how a complete game can be built using basic C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Serves as a stepping stone for advanced projects (e.g., graphics, AI, networking).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Helps beginners understand real-time processing and event-driven logic.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Promotes interest in logic development and modular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Reinforces learning through a fun and familiar classic game concept.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Future work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 the modification can be done our project: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1.it can be made with good graphics.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2.we can add more options like top scorres and profile player.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3.we can add multiplayer option.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4.we can also implement the project using c++,python,java.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Work Distribution</a:t>
            </a:r>
            <a:endParaRPr 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Jayonti sarker         (silde making,video make,report writing ,code writing).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MD Nahim               (code writing)                           </a:t>
            </a:r>
            <a:endParaRPr lang="en-US" sz="2800" kern="1200" baseline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Mohammad Ali        (code writing)                      </a:t>
            </a:r>
            <a:endParaRPr lang="en-US" sz="280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Afif Ahmed Chowdhury  (code writing)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WPS Slides</Application>
  <PresentationFormat>Presentación en pantalla</PresentationFormat>
  <Paragraphs>89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Calibri(body)</vt:lpstr>
      <vt:lpstr>Bahnschrift Light Condensed</vt:lpstr>
      <vt:lpstr>Calibri Light</vt:lpstr>
      <vt:lpstr>Segoe UI Black</vt:lpstr>
      <vt:lpstr>RomanS</vt:lpstr>
      <vt:lpstr>Times New Roman</vt:lpstr>
      <vt:lpstr>Diseño predeterminado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451</cp:revision>
  <dcterms:created xsi:type="dcterms:W3CDTF">2010-05-23T14:28:12Z</dcterms:created>
  <dcterms:modified xsi:type="dcterms:W3CDTF">2025-04-15T20:34:15Z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7140042210CF4D7A8A39C412B7D5A530_13</vt:lpwstr>
  </property>
  <property fmtid="{D5CDD505-2E9C-101B-9397-08002B2CF9AE}" pid="3" name="KSOProductBuildVer">
    <vt:lpwstr>1033-12.2.0.20795</vt:lpwstr>
  </property>
</Properties>
</file>