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58" r:id="rId6"/>
    <p:sldId id="260" r:id="rId7"/>
    <p:sldId id="264" r:id="rId8"/>
    <p:sldId id="261" r:id="rId9"/>
    <p:sldId id="262" r:id="rId10"/>
    <p:sldId id="266" r:id="rId11"/>
    <p:sldId id="263" r:id="rId12"/>
    <p:sldId id="265" r:id="rId13"/>
  </p:sldIdLst>
  <p:sldSz cx="9144000" cy="6858000" type="screen4x3"/>
  <p:notesSz cx="6858000" cy="9144000"/>
  <p:defaultTextStyle>
    <a:defPPr>
      <a:defRPr lang="es-E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3"/>
    <p:restoredTop sz="94652"/>
  </p:normalViewPr>
  <p:slideViewPr>
    <p:cSldViewPr showGuides="1">
      <p:cViewPr varScale="1">
        <p:scale>
          <a:sx n="73" d="100"/>
          <a:sy n="73" d="100"/>
        </p:scale>
        <p:origin x="-1146" y="-90"/>
      </p:cViewPr>
      <p:guideLst>
        <p:guide orient="horz" pos="2160"/>
        <p:guide pos="29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5293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Title 1025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dirty="0"/>
              <a:t>Haga clic para cambiar el estilo de título	</a:t>
            </a:r>
            <a:endParaRPr dirty="0"/>
          </a:p>
        </p:txBody>
      </p:sp>
      <p:sp>
        <p:nvSpPr>
          <p:cNvPr id="1027" name="Text Placeholder 10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dirty="0"/>
              <a:t>Haga clic para modificar el estilo de texto del patrón</a:t>
            </a:r>
            <a:endParaRPr dirty="0"/>
          </a:p>
          <a:p>
            <a:pPr lvl="1"/>
            <a:r>
              <a:rPr dirty="0"/>
              <a:t>Segundo nivel</a:t>
            </a:r>
            <a:endParaRPr dirty="0"/>
          </a:p>
          <a:p>
            <a:pPr lvl="2"/>
            <a:r>
              <a:rPr dirty="0"/>
              <a:t>Tercer nivel</a:t>
            </a:r>
            <a:endParaRPr dirty="0"/>
          </a:p>
          <a:p>
            <a:pPr lvl="3"/>
            <a:r>
              <a:rPr dirty="0"/>
              <a:t>Cuarto nivel</a:t>
            </a:r>
            <a:endParaRPr dirty="0"/>
          </a:p>
          <a:p>
            <a:pPr lvl="4"/>
            <a:r>
              <a:rPr dirty="0"/>
              <a:t>Quinto nivel</a:t>
            </a:r>
            <a:endParaRPr dirty="0"/>
          </a:p>
        </p:txBody>
      </p:sp>
      <p:sp>
        <p:nvSpPr>
          <p:cNvPr id="1028" name="Date Placeholder 1027"/>
          <p:cNvSpPr>
            <a:spLocks noGrp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29" name="Footer Placeholder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/>
            <a:endParaRPr lang="es-ES"/>
          </a:p>
        </p:txBody>
      </p:sp>
      <p:sp>
        <p:nvSpPr>
          <p:cNvPr id="1030" name="Slide Number Placeholder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es-ES"/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3" name="Title 2072"/>
          <p:cNvSpPr>
            <a:spLocks noGrp="1"/>
          </p:cNvSpPr>
          <p:nvPr>
            <p:ph type="ctrTitle"/>
          </p:nvPr>
        </p:nvSpPr>
        <p:spPr>
          <a:xfrm>
            <a:off x="684530" y="328930"/>
            <a:ext cx="7819390" cy="1536065"/>
          </a:xfrm>
        </p:spPr>
        <p:txBody>
          <a:bodyPr anchor="ctr" anchorCtr="0"/>
          <a:p>
            <a:pPr defTabSz="914400">
              <a:buClrTx/>
              <a:buSzTx/>
              <a:buFontTx/>
              <a:buNone/>
            </a:pPr>
            <a:r>
              <a:rPr lang="en-US" altLang="en-US" sz="3200" kern="1200" baseline="0">
                <a:solidFill>
                  <a:schemeClr val="tx1"/>
                </a:solidFill>
                <a:ea typeface="Arial" panose="020B0604020202020204" pitchFamily="34" charset="0"/>
                <a:cs typeface="+mj-lt"/>
              </a:rPr>
              <a:t>Snake Game  development in C language</a:t>
            </a:r>
            <a:endParaRPr sz="3200" kern="1200" baseline="0">
              <a:solidFill>
                <a:schemeClr val="tx1"/>
              </a:solidFill>
              <a:ea typeface="Arial" panose="020B0604020202020204" pitchFamily="34" charset="0"/>
              <a:cs typeface="+mj-lt"/>
            </a:endParaRPr>
          </a:p>
        </p:txBody>
      </p:sp>
      <p:sp>
        <p:nvSpPr>
          <p:cNvPr id="2106" name="Subtitle 2105"/>
          <p:cNvSpPr>
            <a:spLocks noGrp="1"/>
          </p:cNvSpPr>
          <p:nvPr>
            <p:ph type="subTitle" idx="1"/>
          </p:nvPr>
        </p:nvSpPr>
        <p:spPr>
          <a:xfrm>
            <a:off x="684530" y="1772920"/>
            <a:ext cx="7875270" cy="4010660"/>
          </a:xfrm>
        </p:spPr>
        <p:txBody>
          <a:bodyPr/>
          <a:p>
            <a:pPr algn="l" defTabSz="914400">
              <a:buClrTx/>
              <a:buSzTx/>
              <a:buFontTx/>
            </a:pP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Course: CSE115.2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l" defTabSz="914400">
              <a:buClrTx/>
              <a:buSzTx/>
              <a:buFontTx/>
            </a:pPr>
            <a:r>
              <a:rPr lang="en-US" sz="2800"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Group-4</a:t>
            </a:r>
            <a:endParaRPr lang="en-US" sz="2800"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Jayonti Sarker                         1911069042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MD Nahim                               2514251042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Mohammad Ali                        2512818642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Afif Ahmed Chowdhury           2513880642</a:t>
            </a: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 defTabSz="914400">
              <a:buClrTx/>
              <a:buSzTx/>
              <a:buFontTx/>
            </a:pPr>
            <a:r>
              <a:rPr lang="en-US" altLang="en-US" sz="2800" kern="1200" baseline="0">
                <a:latin typeface="Arial" panose="020B0604020202020204" pitchFamily="34" charset="0"/>
                <a:ea typeface="Arial" panose="020B0604020202020204" pitchFamily="34" charset="0"/>
              </a:rPr>
              <a:t>Farden Hossain                      2512532642</a:t>
            </a:r>
            <a:endParaRPr lang="en-US" alt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defTabSz="914400">
              <a:buClrTx/>
              <a:buSzTx/>
              <a:buFontTx/>
            </a:pPr>
            <a:endParaRPr lang="en-US" sz="2800" kern="1200" baseline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84175"/>
            <a:ext cx="8183880" cy="911225"/>
          </a:xfrm>
        </p:spPr>
        <p:txBody>
          <a:bodyPr/>
          <a:p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The project  on mind gaming zone has been working efficiently for every moment of game player and various facilities availed by them.One can easily play game with user friendly environment.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/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It can be implemented with good graphics and better features in the future.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75740" y="2493010"/>
            <a:ext cx="6088380" cy="15970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6498" name="Title 106497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en-US">
                <a:solidFill>
                  <a:schemeClr val="accent2">
                    <a:lumMod val="75000"/>
                  </a:schemeClr>
                </a:solidFill>
                <a:latin typeface="Calibri" panose="020F0502020204030204" charset="0"/>
                <a:cs typeface="Calibri" panose="020F0502020204030204" charset="0"/>
              </a:rPr>
              <a:t>Introduction</a:t>
            </a:r>
            <a:endParaRPr lang="en-US">
              <a:solidFill>
                <a:schemeClr val="accent2">
                  <a:lumMod val="75000"/>
                </a:schemeClr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06499" name="Text Placeholder 106498"/>
          <p:cNvSpPr>
            <a:spLocks noGrp="1"/>
          </p:cNvSpPr>
          <p:nvPr>
            <p:ph type="body" idx="1"/>
          </p:nvPr>
        </p:nvSpPr>
        <p:spPr>
          <a:xfrm>
            <a:off x="220980" y="1460500"/>
            <a:ext cx="8691245" cy="4665980"/>
          </a:xfrm>
        </p:spPr>
        <p:txBody>
          <a:bodyPr/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game snake game typically involved the player controlling the snake.</a:t>
            </a: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Developed a classic Snake Game using C.Console-based interface.In this game the snake  eating items which make it longer with the objective being to avod ruiing into a border as long as ossible.Focused on learning real-time input handling, logic, and collision detection.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just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NoKia has installed the snake game” on many of its phoned.the game is also available on several websites.including youtube,which allows viewers to play the game while a video loads.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095" y="274955"/>
            <a:ext cx="8180705" cy="833755"/>
          </a:xfrm>
        </p:spPr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Game Components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605" y="1412875"/>
            <a:ext cx="8229600" cy="4525963"/>
          </a:xfrm>
        </p:spPr>
        <p:txBody>
          <a:bodyPr/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Snake Sprite: Controlled via keyboard. Grows on eating food.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Food : Randomly generated, consumed to grow snake.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Walls: Game boundary. Collision causes game over.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Score Display: Updates on food collision.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410" y="274955"/>
            <a:ext cx="7819390" cy="789305"/>
          </a:xfrm>
        </p:spPr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Functional Requirements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730" y="1063625"/>
            <a:ext cx="6376035" cy="5466080"/>
          </a:xfrm>
        </p:spPr>
        <p:txBody>
          <a:bodyPr/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Real-time control of snake using keyboard input (W, A, S, D or arrow keys).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Snake grows and score increases when it eats food.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Randomized food generation not overlapping with snake.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Game over triggered upon collision with wall or snake's body.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Score updates dynamically during gameplay.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Input Handling: Non-blocking detection using _kbhit() and getch() (via conio.h).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'W': Up, 'S': Down, 'A': Left, 'D': Right (direction lock prevents reversal).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'X': Instantly exits the game.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2540" y="2021840"/>
            <a:ext cx="2755900" cy="30721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619875" y="5229225"/>
            <a:ext cx="2336165" cy="5156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i="1">
                <a:latin typeface="Times New Roman" panose="02020603050405020304" charset="0"/>
                <a:cs typeface="Times New Roman" panose="02020603050405020304" charset="0"/>
              </a:rPr>
              <a:t>Fig:snake moving</a:t>
            </a:r>
            <a:endParaRPr lang="en-US" i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274955"/>
            <a:ext cx="7858125" cy="416560"/>
          </a:xfrm>
        </p:spPr>
        <p:txBody>
          <a:bodyPr/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System Overview  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450" y="851535"/>
            <a:ext cx="4964430" cy="5173345"/>
          </a:xfrm>
        </p:spPr>
        <p:txBody>
          <a:bodyPr/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Snake Game in C is a console-based application where a snake moves within a boundary, consumes food to grow, and avoids collisions to survive. It uses keyboard inputs for movement and displays real-time gameplay using basic graphics.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just">
              <a:lnSpc>
                <a:spcPct val="90000"/>
              </a:lnSpc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The represents the core game logic—starting from initialization, continuous movement, checking food collision, updating the snake’s length, and handling game-over scenarios.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1..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6530" y="1052830"/>
            <a:ext cx="3851910" cy="47034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40" y="54610"/>
            <a:ext cx="8200390" cy="617855"/>
          </a:xfrm>
        </p:spPr>
        <p:txBody>
          <a:bodyPr/>
          <a:p>
            <a:r>
              <a:rPr lang="en-US" altLang="en-US">
                <a:latin typeface="Calibri" panose="020F0502020204030204" charset="0"/>
                <a:cs typeface="Calibri" panose="020F0502020204030204" charset="0"/>
              </a:rPr>
              <a:t>Results</a:t>
            </a:r>
            <a:endParaRPr lang="en-US" altLang="en-US">
              <a:latin typeface="Calibri" panose="020F0502020204030204" charset="0"/>
              <a:cs typeface="Calibri" panose="020F0502020204030204" charset="0"/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2250" y="877570"/>
            <a:ext cx="2590165" cy="17926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83895" y="2780665"/>
            <a:ext cx="15113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Home page</a:t>
            </a:r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675" y="865505"/>
            <a:ext cx="2979420" cy="16783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563620" y="2678430"/>
            <a:ext cx="1457325" cy="2743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Main manu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935" y="877570"/>
            <a:ext cx="2909570" cy="176149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6660515" y="2763520"/>
            <a:ext cx="1633855" cy="3771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snake moving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305" y="3284855"/>
            <a:ext cx="3088005" cy="1783715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37590" y="5257165"/>
            <a:ext cx="3093720" cy="5372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size and score increasing after eating</a:t>
            </a:r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3800" y="3265170"/>
            <a:ext cx="3038475" cy="1799590"/>
          </a:xfrm>
          <a:prstGeom prst="rect">
            <a:avLst/>
          </a:prstGeom>
        </p:spPr>
      </p:pic>
      <p:sp>
        <p:nvSpPr>
          <p:cNvPr id="13" name="Text Box 12"/>
          <p:cNvSpPr txBox="1"/>
          <p:nvPr/>
        </p:nvSpPr>
        <p:spPr>
          <a:xfrm>
            <a:off x="6171565" y="5256530"/>
            <a:ext cx="895985" cy="428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/>
              <a:t>Exit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35560" y="5831840"/>
            <a:ext cx="9043670" cy="1019810"/>
          </a:xfrm>
          <a:prstGeom prst="rect">
            <a:avLst/>
          </a:prstGeom>
        </p:spPr>
        <p:txBody>
          <a:bodyPr wrap="square">
            <a:noAutofit/>
          </a:bodyPr>
          <a:p>
            <a:pPr algn="just"/>
            <a:r>
              <a:rPr sz="2000">
                <a:latin typeface="Times New Roman" panose="02020603050405020304" charset="0"/>
                <a:cs typeface="Times New Roman" panose="02020603050405020304" charset="0"/>
              </a:rPr>
              <a:t>The game starts from a homepage with a main menu, allows snake movement with real-time input, increases snake length and score after eating food, and ends properly with an exit option</a:t>
            </a:r>
            <a:r>
              <a:rPr lang="en-US" sz="20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sz="20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Significance of the Project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435" y="1358900"/>
            <a:ext cx="8381365" cy="4767580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Demonstrates how a complete game can be built using basic C programming.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Serves as a stepping stone for advanced projects (e.g., graphics, AI, networking).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Helps beginners understand real-time processing and event-driven logic.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Promotes interest in logic development and modular programming.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algn="l">
              <a:lnSpc>
                <a:spcPct val="100000"/>
              </a:lnSpc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</a:rPr>
              <a:t>Reinforces learning through a fun and familiar classic game concept.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Future work</a:t>
            </a:r>
            <a:endParaRPr lang="en-US" alt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So the modification can be done our project: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1.it can be made with good graphics.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2.we can add more options like top scorres and profile player.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3.we can add multiplayer option.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>
              <a:buNone/>
            </a:pPr>
            <a:r>
              <a:rPr lang="en-US" sz="2400">
                <a:latin typeface="Times New Roman" panose="02020603050405020304" charset="0"/>
                <a:cs typeface="Times New Roman" panose="02020603050405020304" charset="0"/>
              </a:rPr>
              <a:t>4.we can also implement the project using c++,python,java.</a:t>
            </a:r>
            <a:endParaRPr 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2060"/>
                </a:solidFill>
                <a:latin typeface="Calibri" panose="020F0502020204030204" charset="0"/>
                <a:cs typeface="Calibri" panose="020F0502020204030204" charset="0"/>
              </a:rPr>
              <a:t>Work Distribution</a:t>
            </a:r>
            <a:endParaRPr lang="en-US">
              <a:solidFill>
                <a:srgbClr val="002060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40000"/>
              </a:lnSpc>
            </a:pPr>
            <a:r>
              <a:rPr lang="en-US" sz="2800">
                <a:latin typeface="Times New Roman" panose="02020603050405020304" charset="0"/>
                <a:cs typeface="Times New Roman" panose="02020603050405020304" charset="0"/>
              </a:rPr>
              <a:t>Jayonti sarker         (silde making,video make,report writing ,code writing).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MD Nahim               (code writing)                           </a:t>
            </a:r>
            <a:endParaRPr lang="en-US" sz="2800" kern="1200" baseline="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Mohammad Ali        (code writing)                      </a:t>
            </a:r>
            <a:endParaRPr lang="en-US" sz="2800">
              <a:latin typeface="Times New Roman" panose="02020603050405020304" charset="0"/>
              <a:ea typeface="Arial" panose="020B0604020202020204" pitchFamily="34" charset="0"/>
              <a:cs typeface="Times New Roman" panose="02020603050405020304" charset="0"/>
              <a:sym typeface="+mn-ea"/>
            </a:endParaRPr>
          </a:p>
          <a:p>
            <a:pPr algn="just" defTabSz="914400">
              <a:lnSpc>
                <a:spcPct val="140000"/>
              </a:lnSpc>
              <a:buClrTx/>
              <a:buSzTx/>
              <a:buFontTx/>
            </a:pPr>
            <a:r>
              <a:rPr lang="en-US" sz="2800">
                <a:latin typeface="Times New Roman" panose="02020603050405020304" charset="0"/>
                <a:ea typeface="Arial" panose="020B0604020202020204" pitchFamily="34" charset="0"/>
                <a:cs typeface="Times New Roman" panose="02020603050405020304" charset="0"/>
                <a:sym typeface="+mn-ea"/>
              </a:rPr>
              <a:t>Afif Ahmed Chowdhury  (code writing)</a:t>
            </a: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40000"/>
              </a:lnSpc>
            </a:pPr>
            <a:endParaRPr 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9EDEE"/>
        </a:accent5>
        <a:accent6>
          <a:srgbClr val="2D2D8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4"/>
        </a:accent5>
        <a:accent6>
          <a:srgbClr val="E5895B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7B7E5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BFAF7"/>
        </a:accent3>
        <a:accent4>
          <a:srgbClr val="000000"/>
        </a:accent4>
        <a:accent5>
          <a:srgbClr val="FFFFFF"/>
        </a:accent5>
        <a:accent6>
          <a:srgbClr val="7EB1E5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7B7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AAC1C1"/>
        </a:accent3>
        <a:accent4>
          <a:srgbClr val="DCDCDC"/>
        </a:accent4>
        <a:accent5>
          <a:srgbClr val="AAB8B8"/>
        </a:accent5>
        <a:accent6>
          <a:srgbClr val="6163B2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C1AAAA"/>
        </a:accent3>
        <a:accent4>
          <a:srgbClr val="DCDCDC"/>
        </a:accent4>
        <a:accent5>
          <a:srgbClr val="E2ADAA"/>
        </a:accent5>
        <a:accent6>
          <a:srgbClr val="AA6C55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CDCDC"/>
        </a:accent4>
        <a:accent5>
          <a:srgbClr val="ADB9E2"/>
        </a:accent5>
        <a:accent6>
          <a:srgbClr val="009D0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CDCDC"/>
        </a:accent4>
        <a:accent5>
          <a:srgbClr val="AAADCA"/>
        </a:accent5>
        <a:accent6>
          <a:srgbClr val="3E7B43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CDCDC"/>
        </a:accent4>
        <a:accent5>
          <a:srgbClr val="C7C7C1"/>
        </a:accent5>
        <a:accent6>
          <a:srgbClr val="728D96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B9B9CA"/>
        </a:accent3>
        <a:accent4>
          <a:srgbClr val="DCDCDC"/>
        </a:accent4>
        <a:accent5>
          <a:srgbClr val="B7B5BF"/>
        </a:accent5>
        <a:accent6>
          <a:srgbClr val="5B5BE5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B3AFAB"/>
        </a:accent3>
        <a:accent4>
          <a:srgbClr val="DCDCDC"/>
        </a:accent4>
        <a:accent5>
          <a:srgbClr val="C5BFBC"/>
        </a:accent5>
        <a:accent6>
          <a:srgbClr val="80552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3391</Words>
  <Application>WPS Slides</Application>
  <PresentationFormat>Presentación en pantalla</PresentationFormat>
  <Paragraphs>90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Calibri</vt:lpstr>
      <vt:lpstr>Times New Roman</vt:lpstr>
      <vt:lpstr>Microsoft YaHei</vt:lpstr>
      <vt:lpstr>Arial Unicode MS</vt:lpstr>
      <vt:lpstr>Diseño predeterminado</vt:lpstr>
      <vt:lpstr>Snake Game  development in C language</vt:lpstr>
      <vt:lpstr>Introduction</vt:lpstr>
      <vt:lpstr>Game Components</vt:lpstr>
      <vt:lpstr>Functional Requirements</vt:lpstr>
      <vt:lpstr>System Overview  </vt:lpstr>
      <vt:lpstr>Results</vt:lpstr>
      <vt:lpstr>Significance of the Project</vt:lpstr>
      <vt:lpstr>Future work</vt:lpstr>
      <vt:lpstr>Work Distribution</vt:lpstr>
      <vt:lpstr>Conclusion</vt:lpstr>
      <vt:lpstr>PowerPoint 演示文稿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Hp</cp:lastModifiedBy>
  <cp:revision>453</cp:revision>
  <dcterms:created xsi:type="dcterms:W3CDTF">2010-05-23T14:28:00Z</dcterms:created>
  <dcterms:modified xsi:type="dcterms:W3CDTF">2025-04-16T00:35:12Z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4381D6F9DC414956BD6E05BAAE0A8A2E_13</vt:lpwstr>
  </property>
  <property fmtid="{D5CDD505-2E9C-101B-9397-08002B2CF9AE}" pid="3" name="KSOProductBuildVer">
    <vt:lpwstr>1033-12.2.0.20795</vt:lpwstr>
  </property>
</Properties>
</file>