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4" r:id="rId8"/>
    <p:sldId id="261" r:id="rId9"/>
    <p:sldId id="262" r:id="rId10"/>
    <p:sldId id="266" r:id="rId11"/>
    <p:sldId id="263" r:id="rId12"/>
    <p:sldId id="265" r:id="rId13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3"/>
    <p:restoredTop sz="94652"/>
  </p:normalViewPr>
  <p:slideViewPr>
    <p:cSldViewPr showGuides="1">
      <p:cViewPr varScale="1">
        <p:scale>
          <a:sx n="73" d="100"/>
          <a:sy n="73" d="100"/>
        </p:scale>
        <p:origin x="-1146" y="-90"/>
      </p:cViewPr>
      <p:guideLst>
        <p:guide orient="horz" pos="2160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Haga clic para cambiar el estilo de título	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Haga clic para modificar el estilo de texto del patrón</a:t>
            </a:r>
            <a:endParaRPr dirty="0"/>
          </a:p>
          <a:p>
            <a:pPr lvl="1"/>
            <a:r>
              <a:rPr dirty="0"/>
              <a:t>Segundo nivel</a:t>
            </a:r>
            <a:endParaRPr dirty="0"/>
          </a:p>
          <a:p>
            <a:pPr lvl="2"/>
            <a:r>
              <a:rPr dirty="0"/>
              <a:t>Tercer nivel</a:t>
            </a:r>
            <a:endParaRPr dirty="0"/>
          </a:p>
          <a:p>
            <a:pPr lvl="3"/>
            <a:r>
              <a:rPr dirty="0"/>
              <a:t>Cuarto nivel</a:t>
            </a:r>
            <a:endParaRPr dirty="0"/>
          </a:p>
          <a:p>
            <a:pPr lvl="4"/>
            <a:r>
              <a:rPr dirty="0"/>
              <a:t>Quinto nivel</a:t>
            </a:r>
            <a:endParaRPr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3" name="Title 2072"/>
          <p:cNvSpPr>
            <a:spLocks noGrp="1"/>
          </p:cNvSpPr>
          <p:nvPr>
            <p:ph type="ctrTitle"/>
          </p:nvPr>
        </p:nvSpPr>
        <p:spPr>
          <a:xfrm>
            <a:off x="684530" y="328930"/>
            <a:ext cx="7819390" cy="153606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en-US" sz="3200" kern="1200" baseline="0">
                <a:solidFill>
                  <a:schemeClr val="tx1"/>
                </a:solidFill>
                <a:ea typeface="Arial" panose="020B0604020202020204" pitchFamily="34" charset="0"/>
                <a:cs typeface="+mj-lt"/>
              </a:rPr>
              <a:t>Snake Game  development in C language</a:t>
            </a:r>
            <a:endParaRPr sz="3200" kern="1200" baseline="0">
              <a:solidFill>
                <a:schemeClr val="tx1"/>
              </a:solidFill>
              <a:ea typeface="Arial" panose="020B0604020202020204" pitchFamily="34" charset="0"/>
              <a:cs typeface="+mj-lt"/>
            </a:endParaRPr>
          </a:p>
        </p:txBody>
      </p:sp>
      <p:sp>
        <p:nvSpPr>
          <p:cNvPr id="2106" name="Subtitle 2105"/>
          <p:cNvSpPr>
            <a:spLocks noGrp="1"/>
          </p:cNvSpPr>
          <p:nvPr>
            <p:ph type="subTitle" idx="1"/>
          </p:nvPr>
        </p:nvSpPr>
        <p:spPr>
          <a:xfrm>
            <a:off x="684530" y="1772920"/>
            <a:ext cx="7875270" cy="4010660"/>
          </a:xfrm>
        </p:spPr>
        <p:txBody>
          <a:bodyPr/>
          <a:p>
            <a:pPr algn="l" defTabSz="914400">
              <a:buClrTx/>
              <a:buSzTx/>
              <a:buFontTx/>
            </a:pPr>
            <a:r>
              <a:rPr lang="en-US" sz="280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Course: CSE115.2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</a:pPr>
            <a:r>
              <a:rPr lang="en-US" sz="280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Group-4</a:t>
            </a:r>
            <a:endParaRPr lang="en-US" sz="280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Jayonti Sarker                         1911069042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MD Nahim                               2514251042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Mohammad Ali                        2512818642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Afif Ahmed Chowdhury           2513880642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alt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Farden Hossain                      2512532642</a:t>
            </a:r>
            <a:endParaRPr lang="en-US" alt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defTabSz="914400">
              <a:buClrTx/>
              <a:buSzTx/>
              <a:buFontTx/>
            </a:pP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defTabSz="914400">
              <a:buClrTx/>
              <a:buSzTx/>
              <a:buFontTx/>
            </a:pP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50340" y="6051550"/>
            <a:ext cx="542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84175"/>
            <a:ext cx="8183880" cy="911225"/>
          </a:xfrm>
        </p:spPr>
        <p:txBody>
          <a:bodyPr/>
          <a:p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project  on mind gaming zone has been working efficiently for every moment of game player and various facilities availed by them.One can easily play game with user friendly environment.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can be implemented with good graphics and better features in the future.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32050" y="5641340"/>
            <a:ext cx="44443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>
                <a:latin typeface="+mn-lt"/>
                <a:cs typeface="+mn-lt"/>
                <a:sym typeface="+mn-ea"/>
              </a:rPr>
              <a:t>·Course: CSE115.2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Group-4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Jayonti Sarker                         1911069042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MD Nahim                               2514251042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Mohammad Ali                        2512818642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Afif Ahmed Chowdhury           2513880642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Farden Hossain                      2512532642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2493010"/>
            <a:ext cx="6088380" cy="159702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359025" y="5714365"/>
            <a:ext cx="38690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>
                <a:latin typeface="+mn-lt"/>
                <a:cs typeface="+mn-lt"/>
                <a:sym typeface="+mn-ea"/>
              </a:rPr>
              <a:t>·Course: CSE115.2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Group-4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Jayonti Sarker                         1911069042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MD Nahim                               2514251042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Mohammad Ali                        2512818642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Afif Ahmed Chowdhury           2513880642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Farden Hossain                      2512532642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Introduction</a:t>
            </a:r>
            <a:endParaRPr lang="en-US">
              <a:solidFill>
                <a:schemeClr val="accent2">
                  <a:lumMod val="7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220980" y="1460500"/>
            <a:ext cx="8386445" cy="3596005"/>
          </a:xfrm>
        </p:spPr>
        <p:txBody>
          <a:bodyPr/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The game snake game typically involved the player controlling the snake.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Developed a classic Snake Game using C.Console-based interface.In this game the snake  eating items which make it longer with the objective being to avod ruiing into a border as long as ossible.Focused on learning real-time input handling, logic, and collision detection.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NoKia has installed the snake game” on many of its phoned.the game is also available on several websites.including youtube,which allows viewers to play the game while a video loads.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045" y="5316855"/>
            <a:ext cx="9037320" cy="1468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000" b="1">
                <a:latin typeface="+mn-lt"/>
                <a:cs typeface="+mn-lt"/>
              </a:rPr>
              <a:t>·Course: CSE115.2</a:t>
            </a:r>
            <a:endParaRPr lang="en-US" altLang="en-US" sz="1000" b="1">
              <a:latin typeface="+mn-lt"/>
              <a:cs typeface="+mn-lt"/>
            </a:endParaRPr>
          </a:p>
          <a:p>
            <a:r>
              <a:rPr lang="en-US" altLang="en-US" sz="1000" b="1">
                <a:latin typeface="+mn-lt"/>
                <a:cs typeface="+mn-lt"/>
              </a:rPr>
              <a:t>Group-4</a:t>
            </a:r>
            <a:endParaRPr lang="en-US" altLang="en-US" sz="1000" b="1">
              <a:latin typeface="+mn-lt"/>
              <a:cs typeface="+mn-lt"/>
            </a:endParaRPr>
          </a:p>
          <a:p>
            <a:endParaRPr lang="en-US" altLang="en-US" sz="1000" b="1">
              <a:latin typeface="+mn-lt"/>
              <a:cs typeface="+mn-lt"/>
            </a:endParaRPr>
          </a:p>
          <a:p>
            <a:r>
              <a:rPr lang="en-US" altLang="en-US" sz="1000" b="1">
                <a:latin typeface="+mn-lt"/>
                <a:cs typeface="+mn-lt"/>
              </a:rPr>
              <a:t>Jayonti Sarker                         1911069042</a:t>
            </a:r>
            <a:endParaRPr lang="en-US" altLang="en-US" sz="1000" b="1">
              <a:latin typeface="+mn-lt"/>
              <a:cs typeface="+mn-lt"/>
            </a:endParaRPr>
          </a:p>
          <a:p>
            <a:r>
              <a:rPr lang="en-US" altLang="en-US" sz="1000" b="1">
                <a:latin typeface="+mn-lt"/>
                <a:cs typeface="+mn-lt"/>
              </a:rPr>
              <a:t>MD Nahim                               2514251042</a:t>
            </a:r>
            <a:endParaRPr lang="en-US" altLang="en-US" sz="1000" b="1">
              <a:latin typeface="+mn-lt"/>
              <a:cs typeface="+mn-lt"/>
            </a:endParaRPr>
          </a:p>
          <a:p>
            <a:r>
              <a:rPr lang="en-US" altLang="en-US" sz="1000" b="1">
                <a:latin typeface="+mn-lt"/>
                <a:cs typeface="+mn-lt"/>
              </a:rPr>
              <a:t>Mohammad Ali                        2512818642</a:t>
            </a:r>
            <a:endParaRPr lang="en-US" altLang="en-US" sz="1000" b="1">
              <a:latin typeface="+mn-lt"/>
              <a:cs typeface="+mn-lt"/>
            </a:endParaRPr>
          </a:p>
          <a:p>
            <a:r>
              <a:rPr lang="en-US" altLang="en-US" sz="1000" b="1">
                <a:latin typeface="+mn-lt"/>
                <a:cs typeface="+mn-lt"/>
              </a:rPr>
              <a:t>Afif Ahmed Chowdhury           2513880642</a:t>
            </a:r>
            <a:endParaRPr lang="en-US" altLang="en-US" sz="1000" b="1">
              <a:latin typeface="+mn-lt"/>
              <a:cs typeface="+mn-lt"/>
            </a:endParaRPr>
          </a:p>
          <a:p>
            <a:r>
              <a:rPr lang="en-US" altLang="en-US" sz="1000" b="1">
                <a:latin typeface="+mn-lt"/>
                <a:cs typeface="+mn-lt"/>
              </a:rPr>
              <a:t>Farden Hossain                      2512532642</a:t>
            </a:r>
            <a:endParaRPr lang="en-US" altLang="en-US" sz="1000" b="1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95" y="274955"/>
            <a:ext cx="8180705" cy="833755"/>
          </a:xfrm>
        </p:spPr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Game Components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412875"/>
            <a:ext cx="7985125" cy="3009900"/>
          </a:xfrm>
        </p:spPr>
        <p:txBody>
          <a:bodyPr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Snake Sprite: Controlled via keyboard. Grows on eating food.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Food : Randomly generated, consumed to grow snake.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Walls: Game boundary. Collision causes game over.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Score Display: Updates on food collision.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96290" y="4726305"/>
            <a:ext cx="6821805" cy="1710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 b="1">
                <a:latin typeface="+mn-lt"/>
                <a:cs typeface="+mn-lt"/>
                <a:sym typeface="+mn-ea"/>
              </a:rPr>
              <a:t>·Course: CSE115.2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Group-4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Jayonti Sarker                         1911069042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MD Nahim                               2514251042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Mohammad Ali                        2512818642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Afif Ahmed Chowdhury           2513880642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Farden Hossain                      2512532642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410" y="274955"/>
            <a:ext cx="7819390" cy="789305"/>
          </a:xfrm>
        </p:spPr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Functional Requirements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" y="1063625"/>
            <a:ext cx="6099175" cy="3584575"/>
          </a:xfrm>
        </p:spPr>
        <p:txBody>
          <a:bodyPr/>
          <a:p>
            <a:pPr algn="l">
              <a:lnSpc>
                <a:spcPct val="12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The snake is controlled with keyboard keys (W, A, S, D or arrow keys). It grows and the score increases when it eats food. The game ends if the snake hits the wall or its body. _kbhit() and getch() handle input, and directions are locked. Press 'X' to exit the game.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2540" y="2021840"/>
            <a:ext cx="2755900" cy="30721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19875" y="5229225"/>
            <a:ext cx="2336165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Fig:snake moving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4975" y="5612130"/>
            <a:ext cx="4609465" cy="1026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 b="1">
                <a:latin typeface="+mn-lt"/>
                <a:cs typeface="+mn-lt"/>
                <a:sym typeface="+mn-ea"/>
              </a:rPr>
              <a:t>·Course: CSE115.2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Group-4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Jayonti Sarker                         1911069042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MD Nahim                               2514251042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Mohammad Ali                        2512818642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Afif Ahmed Chowdhury           2513880642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Farden Hossain                      2512532642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955"/>
            <a:ext cx="7858125" cy="416560"/>
          </a:xfrm>
        </p:spPr>
        <p:txBody>
          <a:bodyPr/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System Overview  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851535"/>
            <a:ext cx="4770120" cy="4118610"/>
          </a:xfrm>
        </p:spPr>
        <p:txBody>
          <a:bodyPr/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The Snake Game in C is a console-based game where the snake moves, eats food to grow. The game starts and goes to the initial setup.The snake keeps moving continuously.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If the snake meets food, it grows and new food is created.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If the snake crashes (into wall or itself), the game is over.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If no crash, the snake keeps moving in a loop.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1..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6530" y="1052830"/>
            <a:ext cx="3851910" cy="47034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93445" y="5699760"/>
            <a:ext cx="4698365" cy="754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 b="1">
                <a:latin typeface="+mn-lt"/>
                <a:cs typeface="+mn-lt"/>
                <a:sym typeface="+mn-ea"/>
              </a:rPr>
              <a:t>·Course: CSE115.2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Group-4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Jayonti Sarker                         1911069042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MD Nahim                               2514251042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Mohammad Ali                        2512818642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Afif Ahmed Chowdhury           2513880642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Farden Hossain                      2512532642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440" y="54610"/>
            <a:ext cx="8200390" cy="617855"/>
          </a:xfrm>
        </p:spPr>
        <p:txBody>
          <a:bodyPr/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Results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250" y="877570"/>
            <a:ext cx="2476500" cy="17138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3895" y="278066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Home page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865505"/>
            <a:ext cx="2979420" cy="16783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63620" y="2678430"/>
            <a:ext cx="1457325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Main manu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35" y="877570"/>
            <a:ext cx="2909570" cy="17614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60515" y="2763520"/>
            <a:ext cx="163385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snake moving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0" y="3284855"/>
            <a:ext cx="2537460" cy="14655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473200" y="5257800"/>
            <a:ext cx="2608580" cy="213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size and score increasing after eating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3265170"/>
            <a:ext cx="2633345" cy="155956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364480" y="5066030"/>
            <a:ext cx="89598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Exit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0485" y="5876925"/>
            <a:ext cx="5528310" cy="111252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sz="1800">
                <a:latin typeface="Times New Roman" panose="02020603050405020304" charset="0"/>
                <a:cs typeface="Times New Roman" panose="02020603050405020304" charset="0"/>
              </a:rPr>
              <a:t>The game starts from a homepage with a main menu, allows snake movement with real-time input, increases snake length and score after eating food an exit option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286000" y="3244850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900" b="1">
                <a:latin typeface="+mn-lt"/>
                <a:cs typeface="+mn-lt"/>
                <a:sym typeface="+mn-ea"/>
              </a:rPr>
              <a:t>642</a:t>
            </a:r>
            <a:endParaRPr lang="en-US" altLang="en-US" sz="900" b="1">
              <a:latin typeface="+mn-lt"/>
              <a:cs typeface="+mn-lt"/>
            </a:endParaRPr>
          </a:p>
          <a:p>
            <a:pPr algn="just"/>
            <a:r>
              <a:rPr lang="en-US" altLang="en-US" sz="900" b="1">
                <a:latin typeface="+mn-lt"/>
                <a:cs typeface="+mn-lt"/>
                <a:sym typeface="+mn-ea"/>
              </a:rPr>
              <a:t>Farden Hossain                      2512532642</a:t>
            </a:r>
            <a:endParaRPr lang="en-US" altLang="en-US" sz="900" b="1">
              <a:latin typeface="+mn-lt"/>
              <a:cs typeface="+mn-lt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50025" y="4949190"/>
            <a:ext cx="2502535" cy="767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900" b="1">
                <a:latin typeface="+mn-lt"/>
                <a:cs typeface="+mn-lt"/>
                <a:sym typeface="+mn-ea"/>
              </a:rPr>
              <a:t>·Course: CSE115.2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Group-4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Jayonti Sarker                         1911069042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MD Nahim                               2514251042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Mohammad Ali                        2512818642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Afif Ahmed Chowdhury           2513880642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Farden Hossain                      2512532642</a:t>
            </a:r>
            <a:endParaRPr lang="en-US" altLang="en-US" sz="900" b="1"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Significance of the Project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35" y="1358900"/>
            <a:ext cx="8381365" cy="476758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Demonstrates how a complete game can be built using basic C programming.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Serves as a stepping stone for advanced projects (e.g., graphics, AI, networking).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Helps beginners understand real-time processing and event-driven logic.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Promotes interest in logic development and modular programming.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Reinforces learning through a fun and familiar classic game concept.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44420" y="5788025"/>
            <a:ext cx="53238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>
                <a:latin typeface="+mn-lt"/>
                <a:cs typeface="+mn-lt"/>
                <a:sym typeface="+mn-ea"/>
              </a:rPr>
              <a:t>·Course: CSE115.2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Group-4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Jayonti Sarker                         1911069042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MD Nahim                               2514251042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Mohammad Ali                        2512818642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Afif Ahmed Chowdhury           2513880642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Farden Hossain                      2512532642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Future work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 the modification can be done our project: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1.it can be made with good graphics.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2.we can add more options like top scorres and profile player.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3.we can add multiplayer option.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4.we can also implement the project using c++,python,java.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02840" y="5523865"/>
            <a:ext cx="389699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>
                <a:latin typeface="+mn-lt"/>
                <a:cs typeface="+mn-lt"/>
                <a:sym typeface="+mn-ea"/>
              </a:rPr>
              <a:t>·Course: CSE115.2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Group-4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Jayonti Sarker                         1911069042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MD Nahim                               2514251042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Mohammad Ali                        2512818642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Afif Ahmed Chowdhury           2513880642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Farden Hossain                      2512532642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Work Distribution</a:t>
            </a:r>
            <a:endParaRPr 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Jayonti sarker         (silde making,video make,report writing ,code writing).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defTabSz="914400">
              <a:lnSpc>
                <a:spcPct val="140000"/>
              </a:lnSpc>
              <a:buClrTx/>
              <a:buSzTx/>
              <a:buFontTx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MD Nahim               (code writing)                           </a:t>
            </a:r>
            <a:endParaRPr lang="en-US" sz="2800" kern="1200" baseline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algn="just" defTabSz="914400">
              <a:lnSpc>
                <a:spcPct val="140000"/>
              </a:lnSpc>
              <a:buClrTx/>
              <a:buSzTx/>
              <a:buFontTx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Mohammad Ali        (code writing)                      </a:t>
            </a:r>
            <a:endParaRPr lang="en-US" sz="280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algn="just" defTabSz="914400">
              <a:lnSpc>
                <a:spcPct val="140000"/>
              </a:lnSpc>
              <a:buClrTx/>
              <a:buSzTx/>
              <a:buFontTx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Afif Ahmed Chowdhury  (code writing)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78025" y="5465445"/>
            <a:ext cx="56902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>
                <a:latin typeface="+mn-lt"/>
                <a:cs typeface="+mn-lt"/>
                <a:sym typeface="+mn-ea"/>
              </a:rPr>
              <a:t>·Course: CSE115.2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Group-4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Jayonti Sarker                         1911069042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MD Nahim                               2514251042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Mohammad Ali                        2512818642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Afif Ahmed Chowdhury           2513880642</a:t>
            </a:r>
            <a:endParaRPr lang="en-US" altLang="en-US" sz="900" b="1">
              <a:latin typeface="+mn-lt"/>
              <a:cs typeface="+mn-lt"/>
            </a:endParaRPr>
          </a:p>
          <a:p>
            <a:r>
              <a:rPr lang="en-US" altLang="en-US" sz="900" b="1">
                <a:latin typeface="+mn-lt"/>
                <a:cs typeface="+mn-lt"/>
                <a:sym typeface="+mn-ea"/>
              </a:rPr>
              <a:t>Farden Hossain                      2512532642</a:t>
            </a:r>
            <a:endParaRPr lang="en-US" altLang="en-US" sz="900" b="1">
              <a:latin typeface="+mn-lt"/>
              <a:cs typeface="+mn-lt"/>
            </a:endParaRPr>
          </a:p>
          <a:p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5690</Words>
  <Application>WPS Slides</Application>
  <PresentationFormat>Presentación en pantalla</PresentationFormat>
  <Paragraphs>187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Diseño predeterminado</vt:lpstr>
      <vt:lpstr>Snake Game  development in C language</vt:lpstr>
      <vt:lpstr>Introduction</vt:lpstr>
      <vt:lpstr>Game Components</vt:lpstr>
      <vt:lpstr>Functional Requirements</vt:lpstr>
      <vt:lpstr>System Overview  </vt:lpstr>
      <vt:lpstr>Results</vt:lpstr>
      <vt:lpstr>Significance of the Project</vt:lpstr>
      <vt:lpstr>Future work</vt:lpstr>
      <vt:lpstr>Work Distribution</vt:lpstr>
      <vt:lpstr>Conclusion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Hp</cp:lastModifiedBy>
  <cp:revision>455</cp:revision>
  <dcterms:created xsi:type="dcterms:W3CDTF">2010-05-23T14:28:00Z</dcterms:created>
  <dcterms:modified xsi:type="dcterms:W3CDTF">2025-04-16T04:52:26Z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E6D95DACDA16404092BF763672C8C61C_13</vt:lpwstr>
  </property>
  <property fmtid="{D5CDD505-2E9C-101B-9397-08002B2CF9AE}" pid="3" name="KSOProductBuildVer">
    <vt:lpwstr>1033-12.2.0.20795</vt:lpwstr>
  </property>
</Properties>
</file>