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2" r:id="rId3"/>
    <p:sldId id="263" r:id="rId4"/>
    <p:sldId id="259" r:id="rId5"/>
  </p:sldIdLst>
  <p:sldSz cx="9144000" cy="6858000" type="screen4x3"/>
  <p:notesSz cx="7010400" cy="92360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8" autoAdjust="0"/>
    <p:restoredTop sz="87500" autoAdjust="0"/>
  </p:normalViewPr>
  <p:slideViewPr>
    <p:cSldViewPr snapToGrid="0">
      <p:cViewPr>
        <p:scale>
          <a:sx n="75" d="100"/>
          <a:sy n="75" d="100"/>
        </p:scale>
        <p:origin x="-1386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B07B-A645-4CE9-A4FB-728A4880120A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5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041" y="4387136"/>
            <a:ext cx="5608320" cy="41562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6515-5B6F-4188-BD29-D0B29D2F33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9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2150"/>
            <a:ext cx="4619625" cy="34655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Reconsidered</a:t>
            </a:r>
            <a:r>
              <a:rPr kumimoji="1" lang="en-US" altLang="ja-JP" baseline="0" dirty="0" smtClean="0"/>
              <a:t> and fixed whole discussion diagram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Author: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K.Hamada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Date: 11/02/2011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6515-5B6F-4188-BD29-D0B29D2F33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2150"/>
            <a:ext cx="4619625" cy="34655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6515-5B6F-4188-BD29-D0B29D2F337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9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2150"/>
            <a:ext cx="4619625" cy="34655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New discussion diagram</a:t>
            </a:r>
          </a:p>
          <a:p>
            <a:r>
              <a:rPr kumimoji="1" lang="en-US" altLang="ja-JP" dirty="0" smtClean="0"/>
              <a:t>Add</a:t>
            </a:r>
            <a:r>
              <a:rPr kumimoji="1" lang="en-US" altLang="ja-JP" baseline="0" dirty="0" smtClean="0"/>
              <a:t> “Playoffs Standings”.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Author: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K.Hamada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Date: 10/13/2011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6515-5B6F-4188-BD29-D0B29D2F33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9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95388" y="692150"/>
            <a:ext cx="4619625" cy="34655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Author: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K.Hamada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Date: 10/04/2011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36515-5B6F-4188-BD29-D0B29D2F337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9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2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5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0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14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2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0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2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4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C49F-0070-4710-93A2-3D9D15A899D6}" type="datetimeFigureOut">
              <a:rPr kumimoji="1" lang="ja-JP" altLang="en-US" smtClean="0"/>
              <a:t>2011/11/10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30FB-2A5B-4E03-A641-3D1E6FAB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071894" y="3200400"/>
            <a:ext cx="738188" cy="739992"/>
            <a:chOff x="4071894" y="3200400"/>
            <a:chExt cx="738188" cy="739992"/>
          </a:xfrm>
        </p:grpSpPr>
        <p:sp>
          <p:nvSpPr>
            <p:cNvPr id="359" name="正方形/長方形 358"/>
            <p:cNvSpPr/>
            <p:nvPr/>
          </p:nvSpPr>
          <p:spPr>
            <a:xfrm>
              <a:off x="4071894" y="3200400"/>
              <a:ext cx="738188" cy="7399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4148137" y="3547856"/>
              <a:ext cx="590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Standings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4115360" y="3752111"/>
              <a:ext cx="656057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Past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正方形/長方形 267"/>
            <p:cNvSpPr/>
            <p:nvPr/>
          </p:nvSpPr>
          <p:spPr>
            <a:xfrm>
              <a:off x="4135437" y="3219450"/>
              <a:ext cx="590505" cy="2681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Playoff</a:t>
              </a:r>
            </a:p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Standings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8" name="正方形/長方形 277"/>
          <p:cNvSpPr/>
          <p:nvPr/>
        </p:nvSpPr>
        <p:spPr>
          <a:xfrm>
            <a:off x="8044018" y="5503617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37907" y="2911129"/>
            <a:ext cx="435594" cy="428972"/>
            <a:chOff x="3437907" y="2911129"/>
            <a:chExt cx="435594" cy="428972"/>
          </a:xfrm>
        </p:grpSpPr>
        <p:sp>
          <p:nvSpPr>
            <p:cNvPr id="92" name="正方形/長方形 91"/>
            <p:cNvSpPr/>
            <p:nvPr/>
          </p:nvSpPr>
          <p:spPr>
            <a:xfrm>
              <a:off x="3437907" y="2911129"/>
              <a:ext cx="435594" cy="4289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473674" y="2946757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3492655" y="3149957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0" name="正方形/長方形 259"/>
          <p:cNvSpPr/>
          <p:nvPr/>
        </p:nvSpPr>
        <p:spPr>
          <a:xfrm>
            <a:off x="5138337" y="85545"/>
            <a:ext cx="3929464" cy="1199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112682" y="4575406"/>
            <a:ext cx="3144011" cy="1821315"/>
            <a:chOff x="138081" y="4162026"/>
            <a:chExt cx="3144011" cy="1821315"/>
          </a:xfrm>
        </p:grpSpPr>
        <p:sp>
          <p:nvSpPr>
            <p:cNvPr id="165" name="正方形/長方形 164"/>
            <p:cNvSpPr/>
            <p:nvPr/>
          </p:nvSpPr>
          <p:spPr>
            <a:xfrm>
              <a:off x="138081" y="4162026"/>
              <a:ext cx="3144011" cy="1821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" name="グループ化 166"/>
            <p:cNvGrpSpPr/>
            <p:nvPr/>
          </p:nvGrpSpPr>
          <p:grpSpPr>
            <a:xfrm>
              <a:off x="224996" y="4272669"/>
              <a:ext cx="1028701" cy="1190679"/>
              <a:chOff x="711199" y="4629731"/>
              <a:chExt cx="1028701" cy="1190679"/>
            </a:xfrm>
          </p:grpSpPr>
          <p:sp>
            <p:nvSpPr>
              <p:cNvPr id="168" name="正方形/長方形 167"/>
              <p:cNvSpPr/>
              <p:nvPr/>
            </p:nvSpPr>
            <p:spPr>
              <a:xfrm>
                <a:off x="711199" y="4629731"/>
                <a:ext cx="1028701" cy="11906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931706" y="4941218"/>
                <a:ext cx="57535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Regular season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957417" y="5201553"/>
                <a:ext cx="523928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Playoffs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972552" y="5380145"/>
                <a:ext cx="493658" cy="22446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761223" y="4682819"/>
                <a:ext cx="916317" cy="22382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To know current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870152" y="5639188"/>
                <a:ext cx="6984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Hard to say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グループ化 182"/>
            <p:cNvGrpSpPr/>
            <p:nvPr/>
          </p:nvGrpSpPr>
          <p:grpSpPr>
            <a:xfrm>
              <a:off x="1639513" y="4254952"/>
              <a:ext cx="1347889" cy="540342"/>
              <a:chOff x="112611" y="4991530"/>
              <a:chExt cx="1347889" cy="540342"/>
            </a:xfrm>
          </p:grpSpPr>
          <p:sp>
            <p:nvSpPr>
              <p:cNvPr id="184" name="正方形/長方形 183"/>
              <p:cNvSpPr/>
              <p:nvPr/>
            </p:nvSpPr>
            <p:spPr>
              <a:xfrm>
                <a:off x="112611" y="4991530"/>
                <a:ext cx="1347889" cy="5403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149883" y="5024955"/>
                <a:ext cx="6227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Absolutely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854168" y="5027902"/>
                <a:ext cx="499662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Maybe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168590" y="5263904"/>
                <a:ext cx="5853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Probably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818673" y="5260904"/>
                <a:ext cx="593706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Definitely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直線矢印コネクタ 192"/>
            <p:cNvCxnSpPr>
              <a:stCxn id="169" idx="3"/>
              <a:endCxn id="184" idx="1"/>
            </p:cNvCxnSpPr>
            <p:nvPr/>
          </p:nvCxnSpPr>
          <p:spPr>
            <a:xfrm flipV="1">
              <a:off x="1020853" y="4525123"/>
              <a:ext cx="618660" cy="1719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グループ化 194"/>
            <p:cNvGrpSpPr/>
            <p:nvPr/>
          </p:nvGrpSpPr>
          <p:grpSpPr>
            <a:xfrm>
              <a:off x="1549648" y="4890929"/>
              <a:ext cx="1641965" cy="628316"/>
              <a:chOff x="1432862" y="4901450"/>
              <a:chExt cx="1641965" cy="628316"/>
            </a:xfrm>
          </p:grpSpPr>
          <p:sp>
            <p:nvSpPr>
              <p:cNvPr id="196" name="正方形/長方形 195"/>
              <p:cNvSpPr/>
              <p:nvPr/>
            </p:nvSpPr>
            <p:spPr>
              <a:xfrm>
                <a:off x="1432862" y="4901450"/>
                <a:ext cx="1641965" cy="628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1510858" y="4966352"/>
                <a:ext cx="622759" cy="2179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Lose first round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196672" y="4965330"/>
                <a:ext cx="796293" cy="2200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Reach 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Division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1522090" y="5247821"/>
                <a:ext cx="7445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Reach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391656" y="5285404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直線矢印コネクタ 203"/>
            <p:cNvCxnSpPr>
              <a:stCxn id="177" idx="3"/>
              <a:endCxn id="196" idx="1"/>
            </p:cNvCxnSpPr>
            <p:nvPr/>
          </p:nvCxnSpPr>
          <p:spPr>
            <a:xfrm>
              <a:off x="995142" y="4916499"/>
              <a:ext cx="554506" cy="288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1631597" y="5677621"/>
              <a:ext cx="1521670" cy="218220"/>
              <a:chOff x="3044801" y="5076354"/>
              <a:chExt cx="1521670" cy="218220"/>
            </a:xfrm>
          </p:grpSpPr>
          <p:sp>
            <p:nvSpPr>
              <p:cNvPr id="206" name="正方形/長方形 205"/>
              <p:cNvSpPr/>
              <p:nvPr/>
            </p:nvSpPr>
            <p:spPr>
              <a:xfrm>
                <a:off x="3044801" y="5076354"/>
                <a:ext cx="1521670" cy="218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3968209" y="5120347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074827" y="5120347"/>
                <a:ext cx="35160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Win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501212" y="5120347"/>
                <a:ext cx="392221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Lose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4" name="直線矢印コネクタ 213"/>
            <p:cNvCxnSpPr>
              <a:stCxn id="202" idx="2"/>
              <a:endCxn id="206" idx="0"/>
            </p:cNvCxnSpPr>
            <p:nvPr/>
          </p:nvCxnSpPr>
          <p:spPr>
            <a:xfrm>
              <a:off x="2011148" y="5456482"/>
              <a:ext cx="381284" cy="2211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/>
            <p:cNvCxnSpPr>
              <a:stCxn id="179" idx="3"/>
              <a:endCxn id="206" idx="1"/>
            </p:cNvCxnSpPr>
            <p:nvPr/>
          </p:nvCxnSpPr>
          <p:spPr>
            <a:xfrm>
              <a:off x="980007" y="5135317"/>
              <a:ext cx="651590" cy="65141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正方形/長方形 375"/>
          <p:cNvSpPr/>
          <p:nvPr/>
        </p:nvSpPr>
        <p:spPr>
          <a:xfrm>
            <a:off x="5639277" y="3596712"/>
            <a:ext cx="2370506" cy="125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5468172" y="1455493"/>
            <a:ext cx="3651180" cy="1396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7" name="グループ化 316"/>
          <p:cNvGrpSpPr/>
          <p:nvPr/>
        </p:nvGrpSpPr>
        <p:grpSpPr>
          <a:xfrm>
            <a:off x="6720937" y="2448047"/>
            <a:ext cx="1455807" cy="292833"/>
            <a:chOff x="7402443" y="1499047"/>
            <a:chExt cx="1455807" cy="292833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7402443" y="1499047"/>
              <a:ext cx="1455807" cy="292833"/>
              <a:chOff x="7402443" y="1499047"/>
              <a:chExt cx="1455807" cy="292833"/>
            </a:xfrm>
          </p:grpSpPr>
          <p:sp>
            <p:nvSpPr>
              <p:cNvPr id="314" name="正方形/長方形 313"/>
              <p:cNvSpPr/>
              <p:nvPr/>
            </p:nvSpPr>
            <p:spPr>
              <a:xfrm>
                <a:off x="7402443" y="1499047"/>
                <a:ext cx="1455807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448241" y="1528705"/>
                <a:ext cx="614671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Yankees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3" name="正方形/長方形 312"/>
            <p:cNvSpPr/>
            <p:nvPr/>
          </p:nvSpPr>
          <p:spPr>
            <a:xfrm>
              <a:off x="8137866" y="1528706"/>
              <a:ext cx="677522" cy="2257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last few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6" name="グループ化 305"/>
          <p:cNvGrpSpPr/>
          <p:nvPr/>
        </p:nvGrpSpPr>
        <p:grpSpPr>
          <a:xfrm>
            <a:off x="6200133" y="3833397"/>
            <a:ext cx="1738735" cy="292833"/>
            <a:chOff x="4695825" y="3360004"/>
            <a:chExt cx="1738735" cy="292833"/>
          </a:xfrm>
        </p:grpSpPr>
        <p:grpSp>
          <p:nvGrpSpPr>
            <p:cNvPr id="307" name="グループ化 306"/>
            <p:cNvGrpSpPr/>
            <p:nvPr/>
          </p:nvGrpSpPr>
          <p:grpSpPr>
            <a:xfrm>
              <a:off x="4695825" y="3360004"/>
              <a:ext cx="1738735" cy="292833"/>
              <a:chOff x="4695825" y="3360004"/>
              <a:chExt cx="1738735" cy="292833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4695825" y="3360004"/>
                <a:ext cx="1738735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4741624" y="3389662"/>
                <a:ext cx="79802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Tell about Game x (x:1-4)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8" name="正方形/長方形 307"/>
            <p:cNvSpPr/>
            <p:nvPr/>
          </p:nvSpPr>
          <p:spPr>
            <a:xfrm>
              <a:off x="5597934" y="3430533"/>
              <a:ext cx="80337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6" name="直線矢印コネクタ 325"/>
          <p:cNvCxnSpPr>
            <a:stCxn id="313" idx="2"/>
            <a:endCxn id="270" idx="4"/>
          </p:cNvCxnSpPr>
          <p:nvPr/>
        </p:nvCxnSpPr>
        <p:spPr>
          <a:xfrm flipH="1">
            <a:off x="7070570" y="2703464"/>
            <a:ext cx="724551" cy="73783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正方形/長方形 208"/>
          <p:cNvSpPr/>
          <p:nvPr/>
        </p:nvSpPr>
        <p:spPr>
          <a:xfrm>
            <a:off x="53340" y="2819983"/>
            <a:ext cx="3265720" cy="1306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704204" y="1284592"/>
            <a:ext cx="3779520" cy="1076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/>
        </p:nvGrpSpPr>
        <p:grpSpPr>
          <a:xfrm>
            <a:off x="3634749" y="4540132"/>
            <a:ext cx="1617280" cy="215272"/>
            <a:chOff x="83393" y="1233488"/>
            <a:chExt cx="1617280" cy="215272"/>
          </a:xfrm>
        </p:grpSpPr>
        <p:sp>
          <p:nvSpPr>
            <p:cNvPr id="90" name="正方形/長方形 89"/>
            <p:cNvSpPr/>
            <p:nvPr/>
          </p:nvSpPr>
          <p:spPr>
            <a:xfrm>
              <a:off x="83393" y="1233488"/>
              <a:ext cx="1617280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129624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35722" y="1268760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904330" y="1268760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直線矢印コネクタ 156"/>
          <p:cNvCxnSpPr>
            <a:stCxn id="148" idx="2"/>
            <a:endCxn id="138" idx="2"/>
          </p:cNvCxnSpPr>
          <p:nvPr/>
        </p:nvCxnSpPr>
        <p:spPr>
          <a:xfrm>
            <a:off x="1630115" y="2198924"/>
            <a:ext cx="2024975" cy="453245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23760" y="1064188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No</a:t>
            </a:r>
            <a:endParaRPr kumimoji="1" lang="ja-JP" altLang="en-US" sz="800" dirty="0"/>
          </a:p>
        </p:txBody>
      </p:sp>
      <p:sp>
        <p:nvSpPr>
          <p:cNvPr id="4" name="正方形/長方形 3"/>
          <p:cNvSpPr/>
          <p:nvPr/>
        </p:nvSpPr>
        <p:spPr>
          <a:xfrm>
            <a:off x="679410" y="266967"/>
            <a:ext cx="544587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Baseball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8" idx="0"/>
          </p:cNvCxnSpPr>
          <p:nvPr/>
        </p:nvCxnSpPr>
        <p:spPr>
          <a:xfrm flipH="1">
            <a:off x="951703" y="410983"/>
            <a:ext cx="1" cy="152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79409" y="563383"/>
            <a:ext cx="544587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Red Sox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 : 判断 14"/>
          <p:cNvSpPr/>
          <p:nvPr/>
        </p:nvSpPr>
        <p:spPr>
          <a:xfrm>
            <a:off x="387260" y="843031"/>
            <a:ext cx="1128881" cy="2880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</a:rPr>
              <a:t>SinceLastGame</a:t>
            </a:r>
            <a:r>
              <a:rPr lang="en-US" altLang="ja-JP" sz="700" dirty="0">
                <a:solidFill>
                  <a:schemeClr val="tx1"/>
                </a:solidFill>
              </a:rPr>
              <a:t> </a:t>
            </a:r>
            <a:r>
              <a:rPr lang="en-US" altLang="ja-JP" sz="700" dirty="0" smtClean="0">
                <a:solidFill>
                  <a:schemeClr val="tx1"/>
                </a:solidFill>
              </a:rPr>
              <a:t>&lt; 5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8" idx="2"/>
            <a:endCxn id="15" idx="0"/>
          </p:cNvCxnSpPr>
          <p:nvPr/>
        </p:nvCxnSpPr>
        <p:spPr>
          <a:xfrm flipH="1">
            <a:off x="951702" y="707399"/>
            <a:ext cx="1" cy="13563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3"/>
            <a:endCxn id="89" idx="0"/>
          </p:cNvCxnSpPr>
          <p:nvPr/>
        </p:nvCxnSpPr>
        <p:spPr>
          <a:xfrm flipH="1">
            <a:off x="1515203" y="987049"/>
            <a:ext cx="938" cy="46709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456031" y="1024332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Yes</a:t>
            </a:r>
            <a:endParaRPr kumimoji="1" lang="ja-JP" altLang="en-US" sz="800" dirty="0"/>
          </a:p>
        </p:txBody>
      </p:sp>
      <p:cxnSp>
        <p:nvCxnSpPr>
          <p:cNvPr id="22" name="直線矢印コネクタ 21"/>
          <p:cNvCxnSpPr>
            <a:stCxn id="15" idx="1"/>
          </p:cNvCxnSpPr>
          <p:nvPr/>
        </p:nvCxnSpPr>
        <p:spPr>
          <a:xfrm>
            <a:off x="387260" y="987047"/>
            <a:ext cx="0" cy="166512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グループ化 92"/>
          <p:cNvGrpSpPr/>
          <p:nvPr/>
        </p:nvGrpSpPr>
        <p:grpSpPr>
          <a:xfrm>
            <a:off x="740131" y="1454138"/>
            <a:ext cx="1550145" cy="215272"/>
            <a:chOff x="83393" y="1233488"/>
            <a:chExt cx="1550145" cy="215272"/>
          </a:xfrm>
        </p:grpSpPr>
        <p:sp>
          <p:nvSpPr>
            <p:cNvPr id="89" name="正方形/長方形 88"/>
            <p:cNvSpPr/>
            <p:nvPr/>
          </p:nvSpPr>
          <p:spPr>
            <a:xfrm>
              <a:off x="83393" y="1233488"/>
              <a:ext cx="1550145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2149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72642" y="1268760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48731" y="1268760"/>
              <a:ext cx="65301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Of course!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979753" y="1372548"/>
            <a:ext cx="1224245" cy="387063"/>
            <a:chOff x="1763157" y="1118073"/>
            <a:chExt cx="1224245" cy="387063"/>
          </a:xfrm>
        </p:grpSpPr>
        <p:sp>
          <p:nvSpPr>
            <p:cNvPr id="91" name="正方形/長方形 90"/>
            <p:cNvSpPr/>
            <p:nvPr/>
          </p:nvSpPr>
          <p:spPr>
            <a:xfrm>
              <a:off x="1763157" y="1118073"/>
              <a:ext cx="1224245" cy="3870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797780" y="1153057"/>
              <a:ext cx="465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Good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311253" y="1153702"/>
              <a:ext cx="63747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Awesome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802354" y="1337374"/>
              <a:ext cx="493658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Boring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43980" y="1338019"/>
              <a:ext cx="593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Need win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線矢印コネクタ 95"/>
          <p:cNvCxnSpPr>
            <a:stCxn id="89" idx="3"/>
            <a:endCxn id="91" idx="1"/>
          </p:cNvCxnSpPr>
          <p:nvPr/>
        </p:nvCxnSpPr>
        <p:spPr>
          <a:xfrm>
            <a:off x="2290276" y="1561774"/>
            <a:ext cx="689477" cy="43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13" idx="2"/>
            <a:endCxn id="148" idx="0"/>
          </p:cNvCxnSpPr>
          <p:nvPr/>
        </p:nvCxnSpPr>
        <p:spPr>
          <a:xfrm flipH="1">
            <a:off x="1630115" y="1633427"/>
            <a:ext cx="452901" cy="35662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91" idx="2"/>
            <a:endCxn id="138" idx="2"/>
          </p:cNvCxnSpPr>
          <p:nvPr/>
        </p:nvCxnSpPr>
        <p:spPr>
          <a:xfrm>
            <a:off x="3591875" y="1759609"/>
            <a:ext cx="63214" cy="89255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867651" y="2904781"/>
            <a:ext cx="442175" cy="227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Show News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/>
          <p:cNvCxnSpPr>
            <a:stCxn id="82" idx="1"/>
            <a:endCxn id="110" idx="3"/>
          </p:cNvCxnSpPr>
          <p:nvPr/>
        </p:nvCxnSpPr>
        <p:spPr>
          <a:xfrm flipH="1" flipV="1">
            <a:off x="1309826" y="3018641"/>
            <a:ext cx="2163849" cy="12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stCxn id="110" idx="2"/>
          </p:cNvCxnSpPr>
          <p:nvPr/>
        </p:nvCxnSpPr>
        <p:spPr>
          <a:xfrm>
            <a:off x="1088738" y="3132504"/>
            <a:ext cx="0" cy="20848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112682" y="3824119"/>
            <a:ext cx="785813" cy="215272"/>
            <a:chOff x="47625" y="2078625"/>
            <a:chExt cx="785813" cy="215272"/>
          </a:xfrm>
        </p:grpSpPr>
        <p:sp>
          <p:nvSpPr>
            <p:cNvPr id="150" name="正方形/長方形 149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69"/>
          <p:cNvCxnSpPr>
            <a:stCxn id="152" idx="3"/>
            <a:endCxn id="273" idx="1"/>
          </p:cNvCxnSpPr>
          <p:nvPr/>
        </p:nvCxnSpPr>
        <p:spPr>
          <a:xfrm>
            <a:off x="862999" y="3931755"/>
            <a:ext cx="299040" cy="1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96" idx="3"/>
            <a:endCxn id="90" idx="1"/>
          </p:cNvCxnSpPr>
          <p:nvPr/>
        </p:nvCxnSpPr>
        <p:spPr>
          <a:xfrm flipV="1">
            <a:off x="3166213" y="4647770"/>
            <a:ext cx="468535" cy="9706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206" idx="3"/>
            <a:endCxn id="90" idx="1"/>
          </p:cNvCxnSpPr>
          <p:nvPr/>
        </p:nvCxnSpPr>
        <p:spPr>
          <a:xfrm flipV="1">
            <a:off x="3127868" y="4647770"/>
            <a:ext cx="506881" cy="155234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84" idx="3"/>
            <a:endCxn id="90" idx="1"/>
          </p:cNvCxnSpPr>
          <p:nvPr/>
        </p:nvCxnSpPr>
        <p:spPr>
          <a:xfrm flipV="1">
            <a:off x="2962002" y="4647770"/>
            <a:ext cx="672746" cy="29073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61" idx="2"/>
            <a:endCxn id="138" idx="2"/>
          </p:cNvCxnSpPr>
          <p:nvPr/>
        </p:nvCxnSpPr>
        <p:spPr>
          <a:xfrm>
            <a:off x="3233252" y="2211270"/>
            <a:ext cx="421837" cy="440899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0" idx="1"/>
            <a:endCxn id="92" idx="0"/>
          </p:cNvCxnSpPr>
          <p:nvPr/>
        </p:nvCxnSpPr>
        <p:spPr>
          <a:xfrm flipH="1">
            <a:off x="3655705" y="1660341"/>
            <a:ext cx="1938929" cy="125078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41" idx="3"/>
            <a:endCxn id="230" idx="2"/>
          </p:cNvCxnSpPr>
          <p:nvPr/>
        </p:nvCxnSpPr>
        <p:spPr>
          <a:xfrm flipV="1">
            <a:off x="4154281" y="946915"/>
            <a:ext cx="188320" cy="71758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/>
          <p:cNvGrpSpPr/>
          <p:nvPr/>
        </p:nvGrpSpPr>
        <p:grpSpPr>
          <a:xfrm>
            <a:off x="5747506" y="2055619"/>
            <a:ext cx="1280591" cy="215272"/>
            <a:chOff x="5237542" y="2110904"/>
            <a:chExt cx="1280591" cy="215272"/>
          </a:xfrm>
        </p:grpSpPr>
        <p:sp>
          <p:nvSpPr>
            <p:cNvPr id="189" name="正方形/長方形 188"/>
            <p:cNvSpPr/>
            <p:nvPr/>
          </p:nvSpPr>
          <p:spPr>
            <a:xfrm>
              <a:off x="5237542" y="2110904"/>
              <a:ext cx="1280591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5295832" y="2146532"/>
              <a:ext cx="528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Yankees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935804" y="2146532"/>
              <a:ext cx="52448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General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正方形/長方形 198"/>
          <p:cNvSpPr/>
          <p:nvPr/>
        </p:nvSpPr>
        <p:spPr>
          <a:xfrm>
            <a:off x="5791094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Yankees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8372632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General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3012165" y="1974176"/>
            <a:ext cx="442175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stCxn id="190" idx="2"/>
            <a:endCxn id="199" idx="0"/>
          </p:cNvCxnSpPr>
          <p:nvPr/>
        </p:nvCxnSpPr>
        <p:spPr>
          <a:xfrm>
            <a:off x="6070149" y="2235263"/>
            <a:ext cx="192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91" idx="3"/>
            <a:endCxn id="286" idx="1"/>
          </p:cNvCxnSpPr>
          <p:nvPr/>
        </p:nvCxnSpPr>
        <p:spPr>
          <a:xfrm>
            <a:off x="6970252" y="2163255"/>
            <a:ext cx="28025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グループ化 235"/>
          <p:cNvGrpSpPr/>
          <p:nvPr/>
        </p:nvGrpSpPr>
        <p:grpSpPr>
          <a:xfrm>
            <a:off x="5939865" y="4591039"/>
            <a:ext cx="785813" cy="215272"/>
            <a:chOff x="47625" y="2078625"/>
            <a:chExt cx="785813" cy="215272"/>
          </a:xfrm>
        </p:grpSpPr>
        <p:sp>
          <p:nvSpPr>
            <p:cNvPr id="237" name="正方形/長方形 236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正方形/長方形 239"/>
          <p:cNvSpPr/>
          <p:nvPr/>
        </p:nvSpPr>
        <p:spPr>
          <a:xfrm>
            <a:off x="6269780" y="4220428"/>
            <a:ext cx="52607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 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1" name="直線矢印コネクタ 240"/>
          <p:cNvCxnSpPr>
            <a:stCxn id="199" idx="2"/>
            <a:endCxn id="270" idx="4"/>
          </p:cNvCxnSpPr>
          <p:nvPr/>
        </p:nvCxnSpPr>
        <p:spPr>
          <a:xfrm>
            <a:off x="6089447" y="2710871"/>
            <a:ext cx="981122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endCxn id="240" idx="0"/>
          </p:cNvCxnSpPr>
          <p:nvPr/>
        </p:nvCxnSpPr>
        <p:spPr>
          <a:xfrm flipH="1">
            <a:off x="6532818" y="4088814"/>
            <a:ext cx="112124" cy="13161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stCxn id="240" idx="2"/>
            <a:endCxn id="237" idx="0"/>
          </p:cNvCxnSpPr>
          <p:nvPr/>
        </p:nvCxnSpPr>
        <p:spPr>
          <a:xfrm flipH="1">
            <a:off x="6332771" y="4457522"/>
            <a:ext cx="200047" cy="13351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/>
          <p:cNvCxnSpPr>
            <a:stCxn id="238" idx="0"/>
            <a:endCxn id="309" idx="1"/>
          </p:cNvCxnSpPr>
          <p:nvPr/>
        </p:nvCxnSpPr>
        <p:spPr>
          <a:xfrm flipV="1">
            <a:off x="6148249" y="3979813"/>
            <a:ext cx="51885" cy="6468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グループ化 264"/>
          <p:cNvGrpSpPr/>
          <p:nvPr/>
        </p:nvGrpSpPr>
        <p:grpSpPr>
          <a:xfrm>
            <a:off x="6415009" y="5514527"/>
            <a:ext cx="1340276" cy="215272"/>
            <a:chOff x="5898724" y="3197591"/>
            <a:chExt cx="1340276" cy="215272"/>
          </a:xfrm>
        </p:grpSpPr>
        <p:sp>
          <p:nvSpPr>
            <p:cNvPr id="261" name="正方形/長方形 260"/>
            <p:cNvSpPr/>
            <p:nvPr/>
          </p:nvSpPr>
          <p:spPr>
            <a:xfrm>
              <a:off x="5898724" y="3197591"/>
              <a:ext cx="1340276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正方形/長方形 261"/>
            <p:cNvSpPr/>
            <p:nvPr/>
          </p:nvSpPr>
          <p:spPr>
            <a:xfrm>
              <a:off x="5936825" y="323286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6346824" y="3232863"/>
              <a:ext cx="47618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正方形/長方形 263"/>
            <p:cNvSpPr/>
            <p:nvPr/>
          </p:nvSpPr>
          <p:spPr>
            <a:xfrm>
              <a:off x="6887780" y="3232863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6" name="直線矢印コネクタ 265"/>
          <p:cNvCxnSpPr>
            <a:stCxn id="308" idx="2"/>
            <a:endCxn id="229" idx="0"/>
          </p:cNvCxnSpPr>
          <p:nvPr/>
        </p:nvCxnSpPr>
        <p:spPr>
          <a:xfrm flipH="1">
            <a:off x="7085147" y="4047941"/>
            <a:ext cx="418783" cy="99720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39" idx="2"/>
            <a:endCxn id="229" idx="0"/>
          </p:cNvCxnSpPr>
          <p:nvPr/>
        </p:nvCxnSpPr>
        <p:spPr>
          <a:xfrm>
            <a:off x="6536547" y="4770683"/>
            <a:ext cx="548600" cy="27446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>
            <a:stCxn id="261" idx="3"/>
            <a:endCxn id="278" idx="1"/>
          </p:cNvCxnSpPr>
          <p:nvPr/>
        </p:nvCxnSpPr>
        <p:spPr>
          <a:xfrm>
            <a:off x="7755286" y="5622163"/>
            <a:ext cx="288732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グループ化 284"/>
          <p:cNvGrpSpPr/>
          <p:nvPr/>
        </p:nvGrpSpPr>
        <p:grpSpPr>
          <a:xfrm>
            <a:off x="7250509" y="2055619"/>
            <a:ext cx="785813" cy="215272"/>
            <a:chOff x="47625" y="2078625"/>
            <a:chExt cx="785813" cy="215272"/>
          </a:xfrm>
        </p:grpSpPr>
        <p:sp>
          <p:nvSpPr>
            <p:cNvPr id="286" name="正方形/長方形 285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/>
            <p:cNvSpPr/>
            <p:nvPr/>
          </p:nvSpPr>
          <p:spPr>
            <a:xfrm>
              <a:off x="83393" y="2114253"/>
              <a:ext cx="31784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460662" y="2114253"/>
              <a:ext cx="33728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2" name="直線矢印コネクタ 291"/>
          <p:cNvCxnSpPr>
            <a:stCxn id="288" idx="2"/>
            <a:endCxn id="200" idx="0"/>
          </p:cNvCxnSpPr>
          <p:nvPr/>
        </p:nvCxnSpPr>
        <p:spPr>
          <a:xfrm>
            <a:off x="7832187" y="2235263"/>
            <a:ext cx="8387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矢印コネクタ 296"/>
          <p:cNvCxnSpPr>
            <a:stCxn id="200" idx="2"/>
            <a:endCxn id="270" idx="4"/>
          </p:cNvCxnSpPr>
          <p:nvPr/>
        </p:nvCxnSpPr>
        <p:spPr>
          <a:xfrm flipH="1">
            <a:off x="7070569" y="2710871"/>
            <a:ext cx="1600416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>
            <a:stCxn id="287" idx="2"/>
            <a:endCxn id="314" idx="0"/>
          </p:cNvCxnSpPr>
          <p:nvPr/>
        </p:nvCxnSpPr>
        <p:spPr>
          <a:xfrm>
            <a:off x="7445201" y="2235263"/>
            <a:ext cx="3639" cy="21278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>
            <a:stCxn id="315" idx="1"/>
            <a:endCxn id="199" idx="3"/>
          </p:cNvCxnSpPr>
          <p:nvPr/>
        </p:nvCxnSpPr>
        <p:spPr>
          <a:xfrm flipH="1">
            <a:off x="6387800" y="2590583"/>
            <a:ext cx="378934" cy="174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矢印コネクタ 365"/>
          <p:cNvCxnSpPr>
            <a:stCxn id="360" idx="3"/>
            <a:endCxn id="189" idx="1"/>
          </p:cNvCxnSpPr>
          <p:nvPr/>
        </p:nvCxnSpPr>
        <p:spPr>
          <a:xfrm flipV="1">
            <a:off x="4738643" y="2163257"/>
            <a:ext cx="1008863" cy="145660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/>
          <p:cNvCxnSpPr>
            <a:stCxn id="361" idx="3"/>
            <a:endCxn id="309" idx="1"/>
          </p:cNvCxnSpPr>
          <p:nvPr/>
        </p:nvCxnSpPr>
        <p:spPr>
          <a:xfrm>
            <a:off x="4771417" y="3824119"/>
            <a:ext cx="1428716" cy="15569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756196" y="1990053"/>
            <a:ext cx="1747836" cy="208871"/>
            <a:chOff x="2738439" y="836711"/>
            <a:chExt cx="1747836" cy="208871"/>
          </a:xfrm>
        </p:grpSpPr>
        <p:sp>
          <p:nvSpPr>
            <p:cNvPr id="148" name="正方形/長方形 147"/>
            <p:cNvSpPr/>
            <p:nvPr/>
          </p:nvSpPr>
          <p:spPr>
            <a:xfrm>
              <a:off x="2738439" y="836711"/>
              <a:ext cx="1747836" cy="2088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2779202" y="869028"/>
              <a:ext cx="40363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4089390" y="869028"/>
              <a:ext cx="34818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226540" y="869028"/>
              <a:ext cx="81915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00003" y="3340983"/>
            <a:ext cx="2482386" cy="294314"/>
            <a:chOff x="51264" y="3001336"/>
            <a:chExt cx="2482386" cy="294314"/>
          </a:xfrm>
        </p:grpSpPr>
        <p:sp>
          <p:nvSpPr>
            <p:cNvPr id="124" name="正方形/長方形 123"/>
            <p:cNvSpPr/>
            <p:nvPr/>
          </p:nvSpPr>
          <p:spPr>
            <a:xfrm>
              <a:off x="51264" y="3001336"/>
              <a:ext cx="2482386" cy="29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66633" y="3076485"/>
              <a:ext cx="63345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Talk article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601409" y="3039921"/>
              <a:ext cx="877719" cy="2171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something else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55358" y="3039921"/>
              <a:ext cx="790780" cy="2171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Show another news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線矢印コネクタ 145"/>
          <p:cNvCxnSpPr>
            <a:stCxn id="125" idx="2"/>
            <a:endCxn id="150" idx="0"/>
          </p:cNvCxnSpPr>
          <p:nvPr/>
        </p:nvCxnSpPr>
        <p:spPr>
          <a:xfrm flipH="1">
            <a:off x="505588" y="3560150"/>
            <a:ext cx="526512" cy="26397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>
            <a:stCxn id="90" idx="0"/>
            <a:endCxn id="359" idx="2"/>
          </p:cNvCxnSpPr>
          <p:nvPr/>
        </p:nvCxnSpPr>
        <p:spPr>
          <a:xfrm flipH="1" flipV="1">
            <a:off x="4440988" y="3940392"/>
            <a:ext cx="2400" cy="59974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/>
          <p:cNvCxnSpPr>
            <a:stCxn id="126" idx="3"/>
            <a:endCxn id="359" idx="1"/>
          </p:cNvCxnSpPr>
          <p:nvPr/>
        </p:nvCxnSpPr>
        <p:spPr>
          <a:xfrm>
            <a:off x="3127867" y="3488140"/>
            <a:ext cx="944027" cy="8225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27" idx="0"/>
            <a:endCxn id="110" idx="3"/>
          </p:cNvCxnSpPr>
          <p:nvPr/>
        </p:nvCxnSpPr>
        <p:spPr>
          <a:xfrm flipH="1" flipV="1">
            <a:off x="1309825" y="3018643"/>
            <a:ext cx="489662" cy="36092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51" idx="0"/>
            <a:endCxn id="110" idx="1"/>
          </p:cNvCxnSpPr>
          <p:nvPr/>
        </p:nvCxnSpPr>
        <p:spPr>
          <a:xfrm flipV="1">
            <a:off x="321066" y="3018641"/>
            <a:ext cx="546585" cy="84110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38" idx="2"/>
            <a:endCxn id="92" idx="0"/>
          </p:cNvCxnSpPr>
          <p:nvPr/>
        </p:nvCxnSpPr>
        <p:spPr>
          <a:xfrm>
            <a:off x="3655089" y="2652167"/>
            <a:ext cx="615" cy="25896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82" idx="3"/>
            <a:endCxn id="217" idx="0"/>
          </p:cNvCxnSpPr>
          <p:nvPr/>
        </p:nvCxnSpPr>
        <p:spPr>
          <a:xfrm>
            <a:off x="1057009" y="5767512"/>
            <a:ext cx="446986" cy="80360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>
          <a:xfrm>
            <a:off x="1284758" y="6571114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/>
          <p:cNvCxnSpPr>
            <a:stCxn id="97" idx="0"/>
            <a:endCxn id="189" idx="1"/>
          </p:cNvCxnSpPr>
          <p:nvPr/>
        </p:nvCxnSpPr>
        <p:spPr>
          <a:xfrm flipV="1">
            <a:off x="5020215" y="2163257"/>
            <a:ext cx="727290" cy="241214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>
            <a:endCxn id="138" idx="2"/>
          </p:cNvCxnSpPr>
          <p:nvPr/>
        </p:nvCxnSpPr>
        <p:spPr>
          <a:xfrm>
            <a:off x="387351" y="2652167"/>
            <a:ext cx="326773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155" idx="3"/>
            <a:endCxn id="161" idx="1"/>
          </p:cNvCxnSpPr>
          <p:nvPr/>
        </p:nvCxnSpPr>
        <p:spPr>
          <a:xfrm flipV="1">
            <a:off x="2455329" y="2092722"/>
            <a:ext cx="556835" cy="16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正方形/長方形 242"/>
          <p:cNvSpPr/>
          <p:nvPr/>
        </p:nvSpPr>
        <p:spPr>
          <a:xfrm>
            <a:off x="59471" y="4285033"/>
            <a:ext cx="571977" cy="166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(*)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180" idx="0"/>
            <a:endCxn id="243" idx="2"/>
          </p:cNvCxnSpPr>
          <p:nvPr/>
        </p:nvCxnSpPr>
        <p:spPr>
          <a:xfrm flipH="1" flipV="1">
            <a:off x="345461" y="4451416"/>
            <a:ext cx="362319" cy="28772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050849" y="1736508"/>
            <a:ext cx="1033503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Last Game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5" name="角丸四角形 244"/>
          <p:cNvSpPr/>
          <p:nvPr/>
        </p:nvSpPr>
        <p:spPr>
          <a:xfrm>
            <a:off x="2529606" y="3082322"/>
            <a:ext cx="605992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News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194926" y="6014486"/>
            <a:ext cx="818316" cy="3096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How far Playoffs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8000827" y="1569163"/>
            <a:ext cx="1015870" cy="198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Standings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5" name="角丸四角形 254"/>
          <p:cNvSpPr/>
          <p:nvPr/>
        </p:nvSpPr>
        <p:spPr>
          <a:xfrm>
            <a:off x="5670142" y="3624063"/>
            <a:ext cx="1300109" cy="148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Recent Games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5594634" y="1509895"/>
            <a:ext cx="1964632" cy="276999"/>
            <a:chOff x="5620033" y="1243193"/>
            <a:chExt cx="1964632" cy="276999"/>
          </a:xfrm>
        </p:grpSpPr>
        <p:sp>
          <p:nvSpPr>
            <p:cNvPr id="170" name="正方形/長方形 169"/>
            <p:cNvSpPr/>
            <p:nvPr/>
          </p:nvSpPr>
          <p:spPr>
            <a:xfrm>
              <a:off x="5620033" y="1286005"/>
              <a:ext cx="1786772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6823035" y="1321277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5664677" y="1321277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6436601" y="1321277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119104" y="1243193"/>
              <a:ext cx="46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(*)</a:t>
              </a:r>
              <a:endParaRPr kumimoji="1" lang="ja-JP" altLang="en-US" sz="1200" dirty="0"/>
            </a:p>
          </p:txBody>
        </p:sp>
      </p:grpSp>
      <p:cxnSp>
        <p:nvCxnSpPr>
          <p:cNvPr id="178" name="直線矢印コネクタ 177"/>
          <p:cNvCxnSpPr>
            <a:stCxn id="171" idx="2"/>
            <a:endCxn id="189" idx="0"/>
          </p:cNvCxnSpPr>
          <p:nvPr/>
        </p:nvCxnSpPr>
        <p:spPr>
          <a:xfrm flipH="1">
            <a:off x="6387801" y="1731993"/>
            <a:ext cx="582450" cy="32362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3655090" y="2551852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970252" y="3240668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4" name="直線矢印コネクタ 273"/>
          <p:cNvCxnSpPr>
            <a:stCxn id="270" idx="4"/>
            <a:endCxn id="309" idx="0"/>
          </p:cNvCxnSpPr>
          <p:nvPr/>
        </p:nvCxnSpPr>
        <p:spPr>
          <a:xfrm flipH="1">
            <a:off x="7069501" y="3441301"/>
            <a:ext cx="1068" cy="392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グループ化 217"/>
          <p:cNvGrpSpPr/>
          <p:nvPr/>
        </p:nvGrpSpPr>
        <p:grpSpPr>
          <a:xfrm>
            <a:off x="5278432" y="195711"/>
            <a:ext cx="1280591" cy="215272"/>
            <a:chOff x="5237542" y="2110904"/>
            <a:chExt cx="1280591" cy="215272"/>
          </a:xfrm>
        </p:grpSpPr>
        <p:sp>
          <p:nvSpPr>
            <p:cNvPr id="219" name="正方形/長方形 218"/>
            <p:cNvSpPr/>
            <p:nvPr/>
          </p:nvSpPr>
          <p:spPr>
            <a:xfrm>
              <a:off x="5237542" y="2110904"/>
              <a:ext cx="1280591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5295832" y="2146532"/>
              <a:ext cx="528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Yankees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5935804" y="2146532"/>
              <a:ext cx="52448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General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2" name="正方形/長方形 221"/>
          <p:cNvSpPr/>
          <p:nvPr/>
        </p:nvSpPr>
        <p:spPr>
          <a:xfrm>
            <a:off x="5302721" y="705586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Yankees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>
            <a:off x="7456404" y="705586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General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472953" y="623932"/>
            <a:ext cx="392906" cy="400400"/>
            <a:chOff x="6472953" y="623932"/>
            <a:chExt cx="392906" cy="400400"/>
          </a:xfrm>
        </p:grpSpPr>
        <p:sp>
          <p:nvSpPr>
            <p:cNvPr id="225" name="正方形/長方形 224"/>
            <p:cNvSpPr/>
            <p:nvPr/>
          </p:nvSpPr>
          <p:spPr>
            <a:xfrm>
              <a:off x="6472953" y="623932"/>
              <a:ext cx="392906" cy="40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6510482" y="838920"/>
              <a:ext cx="31784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6500766" y="670470"/>
              <a:ext cx="33728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725678" y="143613"/>
            <a:ext cx="2058159" cy="319468"/>
            <a:chOff x="6911179" y="455747"/>
            <a:chExt cx="2058159" cy="319468"/>
          </a:xfrm>
        </p:grpSpPr>
        <p:sp>
          <p:nvSpPr>
            <p:cNvPr id="234" name="正方形/長方形 233"/>
            <p:cNvSpPr/>
            <p:nvPr/>
          </p:nvSpPr>
          <p:spPr>
            <a:xfrm>
              <a:off x="6911179" y="455747"/>
              <a:ext cx="2058159" cy="3194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6960939" y="502949"/>
              <a:ext cx="593610" cy="2250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Division Series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正方形/長方形 247"/>
            <p:cNvSpPr/>
            <p:nvPr/>
          </p:nvSpPr>
          <p:spPr>
            <a:xfrm>
              <a:off x="8447102" y="502948"/>
              <a:ext cx="483340" cy="225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World Series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9" name="正方形/長方形 248"/>
            <p:cNvSpPr/>
            <p:nvPr/>
          </p:nvSpPr>
          <p:spPr>
            <a:xfrm>
              <a:off x="7595847" y="502949"/>
              <a:ext cx="809958" cy="2250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League Championship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1" name="直線矢印コネクタ 250"/>
          <p:cNvCxnSpPr>
            <a:stCxn id="221" idx="3"/>
            <a:endCxn id="234" idx="1"/>
          </p:cNvCxnSpPr>
          <p:nvPr/>
        </p:nvCxnSpPr>
        <p:spPr>
          <a:xfrm>
            <a:off x="6501179" y="303347"/>
            <a:ext cx="2244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/>
          <p:cNvCxnSpPr>
            <a:stCxn id="220" idx="2"/>
            <a:endCxn id="222" idx="0"/>
          </p:cNvCxnSpPr>
          <p:nvPr/>
        </p:nvCxnSpPr>
        <p:spPr>
          <a:xfrm>
            <a:off x="5601074" y="375357"/>
            <a:ext cx="0" cy="33023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>
            <a:stCxn id="234" idx="2"/>
            <a:endCxn id="223" idx="0"/>
          </p:cNvCxnSpPr>
          <p:nvPr/>
        </p:nvCxnSpPr>
        <p:spPr>
          <a:xfrm>
            <a:off x="7754757" y="463083"/>
            <a:ext cx="0" cy="24250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/>
          <p:cNvCxnSpPr>
            <a:stCxn id="222" idx="3"/>
            <a:endCxn id="225" idx="1"/>
          </p:cNvCxnSpPr>
          <p:nvPr/>
        </p:nvCxnSpPr>
        <p:spPr>
          <a:xfrm>
            <a:off x="5899427" y="824132"/>
            <a:ext cx="57352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/>
          <p:cNvCxnSpPr>
            <a:stCxn id="223" idx="1"/>
            <a:endCxn id="225" idx="3"/>
          </p:cNvCxnSpPr>
          <p:nvPr/>
        </p:nvCxnSpPr>
        <p:spPr>
          <a:xfrm flipH="1">
            <a:off x="6865859" y="824132"/>
            <a:ext cx="59054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/>
          <p:cNvCxnSpPr>
            <a:stCxn id="228" idx="0"/>
            <a:endCxn id="234" idx="1"/>
          </p:cNvCxnSpPr>
          <p:nvPr/>
        </p:nvCxnSpPr>
        <p:spPr>
          <a:xfrm flipV="1">
            <a:off x="6669407" y="303349"/>
            <a:ext cx="56270" cy="36712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>
            <a:stCxn id="227" idx="2"/>
            <a:endCxn id="170" idx="0"/>
          </p:cNvCxnSpPr>
          <p:nvPr/>
        </p:nvCxnSpPr>
        <p:spPr>
          <a:xfrm flipH="1">
            <a:off x="6488019" y="982938"/>
            <a:ext cx="181388" cy="56976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角丸四角形 266"/>
          <p:cNvSpPr/>
          <p:nvPr/>
        </p:nvSpPr>
        <p:spPr>
          <a:xfrm>
            <a:off x="7460790" y="1018105"/>
            <a:ext cx="1519026" cy="198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Playoffs Standings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4" name="直線矢印コネクタ 223"/>
          <p:cNvCxnSpPr>
            <a:stCxn id="230" idx="2"/>
            <a:endCxn id="170" idx="1"/>
          </p:cNvCxnSpPr>
          <p:nvPr/>
        </p:nvCxnSpPr>
        <p:spPr>
          <a:xfrm>
            <a:off x="4342601" y="946913"/>
            <a:ext cx="1252032" cy="71342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フローチャート : 判断 229"/>
          <p:cNvSpPr/>
          <p:nvPr/>
        </p:nvSpPr>
        <p:spPr>
          <a:xfrm>
            <a:off x="3852853" y="658881"/>
            <a:ext cx="979498" cy="28803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</a:rPr>
              <a:t>Regular season?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231" name="直線矢印コネクタ 230"/>
          <p:cNvCxnSpPr>
            <a:stCxn id="230" idx="0"/>
            <a:endCxn id="219" idx="1"/>
          </p:cNvCxnSpPr>
          <p:nvPr/>
        </p:nvCxnSpPr>
        <p:spPr>
          <a:xfrm flipV="1">
            <a:off x="4342601" y="303347"/>
            <a:ext cx="935830" cy="35553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/>
          <p:cNvSpPr txBox="1"/>
          <p:nvPr/>
        </p:nvSpPr>
        <p:spPr>
          <a:xfrm>
            <a:off x="4459582" y="1068782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Yes</a:t>
            </a:r>
            <a:endParaRPr kumimoji="1" lang="ja-JP" altLang="en-US" sz="800" dirty="0"/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4438560" y="372038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No</a:t>
            </a:r>
            <a:endParaRPr kumimoji="1" lang="ja-JP" altLang="en-US" sz="800" dirty="0"/>
          </a:p>
        </p:txBody>
      </p:sp>
      <p:cxnSp>
        <p:nvCxnSpPr>
          <p:cNvPr id="271" name="直線矢印コネクタ 270"/>
          <p:cNvCxnSpPr>
            <a:stCxn id="83" idx="3"/>
            <a:endCxn id="359" idx="1"/>
          </p:cNvCxnSpPr>
          <p:nvPr/>
        </p:nvCxnSpPr>
        <p:spPr>
          <a:xfrm>
            <a:off x="3799926" y="3221967"/>
            <a:ext cx="271968" cy="34843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/>
          <p:cNvCxnSpPr>
            <a:stCxn id="268" idx="0"/>
            <a:endCxn id="219" idx="1"/>
          </p:cNvCxnSpPr>
          <p:nvPr/>
        </p:nvCxnSpPr>
        <p:spPr>
          <a:xfrm flipV="1">
            <a:off x="4430691" y="303349"/>
            <a:ext cx="847741" cy="291610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フローチャート : 判断 272"/>
          <p:cNvSpPr/>
          <p:nvPr/>
        </p:nvSpPr>
        <p:spPr>
          <a:xfrm>
            <a:off x="1162040" y="3787843"/>
            <a:ext cx="979498" cy="28803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</a:rPr>
              <a:t>Regular season?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276" name="直線矢印コネクタ 275"/>
          <p:cNvCxnSpPr>
            <a:stCxn id="273" idx="2"/>
            <a:endCxn id="168" idx="0"/>
          </p:cNvCxnSpPr>
          <p:nvPr/>
        </p:nvCxnSpPr>
        <p:spPr>
          <a:xfrm flipH="1">
            <a:off x="713947" y="4075875"/>
            <a:ext cx="937841" cy="61017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矢印コネクタ 276"/>
          <p:cNvCxnSpPr>
            <a:stCxn id="273" idx="3"/>
            <a:endCxn id="359" idx="1"/>
          </p:cNvCxnSpPr>
          <p:nvPr/>
        </p:nvCxnSpPr>
        <p:spPr>
          <a:xfrm flipV="1">
            <a:off x="2141537" y="3570398"/>
            <a:ext cx="1930357" cy="36146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/>
          <p:cNvSpPr txBox="1"/>
          <p:nvPr/>
        </p:nvSpPr>
        <p:spPr>
          <a:xfrm>
            <a:off x="2101761" y="3737538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No</a:t>
            </a:r>
            <a:endParaRPr kumimoji="1" lang="ja-JP" altLang="en-US" sz="800" dirty="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1227431" y="4243782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Yes</a:t>
            </a:r>
            <a:endParaRPr kumimoji="1" lang="ja-JP" altLang="en-US" sz="800" dirty="0"/>
          </a:p>
        </p:txBody>
      </p:sp>
      <p:sp>
        <p:nvSpPr>
          <p:cNvPr id="229" name="フローチャート : 判断 228"/>
          <p:cNvSpPr/>
          <p:nvPr/>
        </p:nvSpPr>
        <p:spPr>
          <a:xfrm>
            <a:off x="6595398" y="5045143"/>
            <a:ext cx="979498" cy="28803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chemeClr val="tx1"/>
                </a:solidFill>
              </a:rPr>
              <a:t>season over?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281" name="直線矢印コネクタ 280"/>
          <p:cNvCxnSpPr>
            <a:stCxn id="229" idx="2"/>
            <a:endCxn id="261" idx="0"/>
          </p:cNvCxnSpPr>
          <p:nvPr/>
        </p:nvCxnSpPr>
        <p:spPr>
          <a:xfrm>
            <a:off x="7085147" y="5333175"/>
            <a:ext cx="0" cy="18135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/>
          <p:cNvCxnSpPr>
            <a:stCxn id="229" idx="3"/>
            <a:endCxn id="278" idx="0"/>
          </p:cNvCxnSpPr>
          <p:nvPr/>
        </p:nvCxnSpPr>
        <p:spPr>
          <a:xfrm>
            <a:off x="7574897" y="5189159"/>
            <a:ext cx="688357" cy="31445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92767" y="1853663"/>
            <a:ext cx="3305442" cy="395009"/>
            <a:chOff x="2738439" y="836711"/>
            <a:chExt cx="1747836" cy="208871"/>
          </a:xfrm>
        </p:grpSpPr>
        <p:sp>
          <p:nvSpPr>
            <p:cNvPr id="25" name="正方形/長方形 24"/>
            <p:cNvSpPr/>
            <p:nvPr/>
          </p:nvSpPr>
          <p:spPr>
            <a:xfrm>
              <a:off x="2738439" y="836711"/>
              <a:ext cx="1747836" cy="2088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779202" y="869028"/>
              <a:ext cx="40363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Later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089390" y="869028"/>
              <a:ext cx="34818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26540" y="869028"/>
              <a:ext cx="81915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179408" y="967063"/>
            <a:ext cx="3132161" cy="434970"/>
            <a:chOff x="83393" y="1233488"/>
            <a:chExt cx="1550145" cy="215272"/>
          </a:xfrm>
        </p:grpSpPr>
        <p:sp>
          <p:nvSpPr>
            <p:cNvPr id="5" name="正方形/長方形 4"/>
            <p:cNvSpPr/>
            <p:nvPr/>
          </p:nvSpPr>
          <p:spPr>
            <a:xfrm>
              <a:off x="83393" y="1233488"/>
              <a:ext cx="1550145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2149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72642" y="1268760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48731" y="1268760"/>
              <a:ext cx="65301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Of course!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4047347" y="711080"/>
            <a:ext cx="2686905" cy="946941"/>
            <a:chOff x="2948940" y="876300"/>
            <a:chExt cx="2686905" cy="946941"/>
          </a:xfrm>
        </p:grpSpPr>
        <p:sp>
          <p:nvSpPr>
            <p:cNvPr id="10" name="正方形/長方形 9"/>
            <p:cNvSpPr/>
            <p:nvPr/>
          </p:nvSpPr>
          <p:spPr>
            <a:xfrm>
              <a:off x="2948940" y="876300"/>
              <a:ext cx="2686905" cy="9469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053659" y="1008046"/>
              <a:ext cx="993688" cy="307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Good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49742" y="1009423"/>
              <a:ext cx="1360785" cy="307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Awesome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063423" y="1401497"/>
              <a:ext cx="1053784" cy="307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Boring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219602" y="1402874"/>
              <a:ext cx="1267351" cy="30742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Need win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直線矢印コネクタ 14"/>
          <p:cNvCxnSpPr>
            <a:stCxn id="5" idx="3"/>
            <a:endCxn id="10" idx="1"/>
          </p:cNvCxnSpPr>
          <p:nvPr/>
        </p:nvCxnSpPr>
        <p:spPr>
          <a:xfrm>
            <a:off x="3311569" y="1184550"/>
            <a:ext cx="73577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25" idx="0"/>
          </p:cNvCxnSpPr>
          <p:nvPr/>
        </p:nvCxnSpPr>
        <p:spPr>
          <a:xfrm flipH="1">
            <a:off x="1745489" y="1329325"/>
            <a:ext cx="1147299" cy="52433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0" y="0"/>
            <a:ext cx="22366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Supplemental Slide</a:t>
            </a:r>
            <a:endParaRPr kumimoji="1"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2767" y="669000"/>
            <a:ext cx="4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2767" y="1484331"/>
            <a:ext cx="4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47347" y="347806"/>
            <a:ext cx="4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3207709" y="1082893"/>
            <a:ext cx="235244" cy="201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775164" y="1228390"/>
            <a:ext cx="235244" cy="201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856" y="2682240"/>
            <a:ext cx="5522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This figure say that</a:t>
            </a:r>
          </a:p>
          <a:p>
            <a:r>
              <a:rPr kumimoji="1" lang="en-US" altLang="ja-JP" dirty="0" smtClean="0"/>
              <a:t>in (1), if we choose “No”, go to (2).</a:t>
            </a:r>
          </a:p>
          <a:p>
            <a:r>
              <a:rPr lang="en-US" altLang="ja-JP" dirty="0" smtClean="0"/>
              <a:t>in (1), if we choose others(“Yes”, “Of course!”), go to (3)</a:t>
            </a:r>
          </a:p>
          <a:p>
            <a:r>
              <a:rPr lang="en-US" altLang="ja-JP" dirty="0" smtClean="0"/>
              <a:t>To change starting points(</a:t>
            </a:r>
            <a:r>
              <a:rPr lang="en-US" altLang="ja-JP" dirty="0" smtClean="0">
                <a:solidFill>
                  <a:srgbClr val="FF0000"/>
                </a:solidFill>
              </a:rPr>
              <a:t>red circle</a:t>
            </a:r>
            <a:r>
              <a:rPr lang="en-US" altLang="ja-JP" dirty="0" smtClean="0"/>
              <a:t>) of arrows </a:t>
            </a:r>
            <a:r>
              <a:rPr kumimoji="1" lang="en-US" altLang="ja-JP" dirty="0" smtClean="0"/>
              <a:t>describes these differences easily.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9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正方形/長方形 259"/>
          <p:cNvSpPr/>
          <p:nvPr/>
        </p:nvSpPr>
        <p:spPr>
          <a:xfrm>
            <a:off x="5138337" y="85545"/>
            <a:ext cx="3929464" cy="1199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112682" y="4575406"/>
            <a:ext cx="3144011" cy="1821315"/>
            <a:chOff x="138081" y="4162026"/>
            <a:chExt cx="3144011" cy="1821315"/>
          </a:xfrm>
        </p:grpSpPr>
        <p:sp>
          <p:nvSpPr>
            <p:cNvPr id="165" name="正方形/長方形 164"/>
            <p:cNvSpPr/>
            <p:nvPr/>
          </p:nvSpPr>
          <p:spPr>
            <a:xfrm>
              <a:off x="138081" y="4162026"/>
              <a:ext cx="3144011" cy="1821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" name="グループ化 166"/>
            <p:cNvGrpSpPr/>
            <p:nvPr/>
          </p:nvGrpSpPr>
          <p:grpSpPr>
            <a:xfrm>
              <a:off x="224996" y="4272669"/>
              <a:ext cx="1028701" cy="1190679"/>
              <a:chOff x="711199" y="4629731"/>
              <a:chExt cx="1028701" cy="1190679"/>
            </a:xfrm>
          </p:grpSpPr>
          <p:sp>
            <p:nvSpPr>
              <p:cNvPr id="168" name="正方形/長方形 167"/>
              <p:cNvSpPr/>
              <p:nvPr/>
            </p:nvSpPr>
            <p:spPr>
              <a:xfrm>
                <a:off x="711199" y="4629731"/>
                <a:ext cx="1028701" cy="11906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931706" y="4941218"/>
                <a:ext cx="57535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Regular season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957417" y="5201553"/>
                <a:ext cx="523928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Playoffs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972552" y="5380145"/>
                <a:ext cx="493658" cy="22446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761223" y="4682819"/>
                <a:ext cx="916317" cy="22382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To know current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870152" y="5639188"/>
                <a:ext cx="6984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Hard to say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グループ化 182"/>
            <p:cNvGrpSpPr/>
            <p:nvPr/>
          </p:nvGrpSpPr>
          <p:grpSpPr>
            <a:xfrm>
              <a:off x="1639513" y="4254952"/>
              <a:ext cx="1347889" cy="540342"/>
              <a:chOff x="112611" y="4991530"/>
              <a:chExt cx="1347889" cy="540342"/>
            </a:xfrm>
          </p:grpSpPr>
          <p:sp>
            <p:nvSpPr>
              <p:cNvPr id="184" name="正方形/長方形 183"/>
              <p:cNvSpPr/>
              <p:nvPr/>
            </p:nvSpPr>
            <p:spPr>
              <a:xfrm>
                <a:off x="112611" y="4991530"/>
                <a:ext cx="1347889" cy="5403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149883" y="5024955"/>
                <a:ext cx="6227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Absolutely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854168" y="5027902"/>
                <a:ext cx="499662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Maybe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168590" y="5263904"/>
                <a:ext cx="5853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Probably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818673" y="5260904"/>
                <a:ext cx="593706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Definitely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直線矢印コネクタ 192"/>
            <p:cNvCxnSpPr>
              <a:stCxn id="169" idx="3"/>
              <a:endCxn id="184" idx="1"/>
            </p:cNvCxnSpPr>
            <p:nvPr/>
          </p:nvCxnSpPr>
          <p:spPr>
            <a:xfrm flipV="1">
              <a:off x="1020853" y="4525123"/>
              <a:ext cx="618660" cy="1719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グループ化 194"/>
            <p:cNvGrpSpPr/>
            <p:nvPr/>
          </p:nvGrpSpPr>
          <p:grpSpPr>
            <a:xfrm>
              <a:off x="1549648" y="4890929"/>
              <a:ext cx="1641965" cy="628316"/>
              <a:chOff x="1432862" y="4901450"/>
              <a:chExt cx="1641965" cy="628316"/>
            </a:xfrm>
          </p:grpSpPr>
          <p:sp>
            <p:nvSpPr>
              <p:cNvPr id="196" name="正方形/長方形 195"/>
              <p:cNvSpPr/>
              <p:nvPr/>
            </p:nvSpPr>
            <p:spPr>
              <a:xfrm>
                <a:off x="1432862" y="4901450"/>
                <a:ext cx="1641965" cy="628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1510858" y="4966352"/>
                <a:ext cx="622759" cy="2179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Lose first round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196672" y="4965330"/>
                <a:ext cx="796293" cy="2200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Reach 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Division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1522090" y="5247821"/>
                <a:ext cx="7445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Reach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391656" y="5285404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直線矢印コネクタ 203"/>
            <p:cNvCxnSpPr>
              <a:stCxn id="177" idx="3"/>
              <a:endCxn id="196" idx="1"/>
            </p:cNvCxnSpPr>
            <p:nvPr/>
          </p:nvCxnSpPr>
          <p:spPr>
            <a:xfrm>
              <a:off x="995142" y="4916499"/>
              <a:ext cx="554506" cy="288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1631597" y="5677621"/>
              <a:ext cx="1521670" cy="218220"/>
              <a:chOff x="3044801" y="5076354"/>
              <a:chExt cx="1521670" cy="218220"/>
            </a:xfrm>
          </p:grpSpPr>
          <p:sp>
            <p:nvSpPr>
              <p:cNvPr id="206" name="正方形/長方形 205"/>
              <p:cNvSpPr/>
              <p:nvPr/>
            </p:nvSpPr>
            <p:spPr>
              <a:xfrm>
                <a:off x="3044801" y="5076354"/>
                <a:ext cx="1521670" cy="218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3968209" y="5120347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074827" y="5120347"/>
                <a:ext cx="35160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Win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501212" y="5120347"/>
                <a:ext cx="392221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Lose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4" name="直線矢印コネクタ 213"/>
            <p:cNvCxnSpPr>
              <a:stCxn id="202" idx="2"/>
              <a:endCxn id="206" idx="0"/>
            </p:cNvCxnSpPr>
            <p:nvPr/>
          </p:nvCxnSpPr>
          <p:spPr>
            <a:xfrm>
              <a:off x="2011148" y="5456482"/>
              <a:ext cx="381284" cy="2211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/>
            <p:cNvCxnSpPr>
              <a:stCxn id="179" idx="3"/>
              <a:endCxn id="206" idx="1"/>
            </p:cNvCxnSpPr>
            <p:nvPr/>
          </p:nvCxnSpPr>
          <p:spPr>
            <a:xfrm>
              <a:off x="980007" y="5135317"/>
              <a:ext cx="651590" cy="65141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正方形/長方形 375"/>
          <p:cNvSpPr/>
          <p:nvPr/>
        </p:nvSpPr>
        <p:spPr>
          <a:xfrm>
            <a:off x="5639277" y="3596712"/>
            <a:ext cx="2370506" cy="125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5468172" y="1455493"/>
            <a:ext cx="3651180" cy="1396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7" name="グループ化 316"/>
          <p:cNvGrpSpPr/>
          <p:nvPr/>
        </p:nvGrpSpPr>
        <p:grpSpPr>
          <a:xfrm>
            <a:off x="6720937" y="2448047"/>
            <a:ext cx="1455807" cy="292833"/>
            <a:chOff x="7402443" y="1499047"/>
            <a:chExt cx="1455807" cy="292833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7402443" y="1499047"/>
              <a:ext cx="1455807" cy="292833"/>
              <a:chOff x="7402443" y="1499047"/>
              <a:chExt cx="1455807" cy="292833"/>
            </a:xfrm>
          </p:grpSpPr>
          <p:sp>
            <p:nvSpPr>
              <p:cNvPr id="314" name="正方形/長方形 313"/>
              <p:cNvSpPr/>
              <p:nvPr/>
            </p:nvSpPr>
            <p:spPr>
              <a:xfrm>
                <a:off x="7402443" y="1499047"/>
                <a:ext cx="1455807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448241" y="1528705"/>
                <a:ext cx="614671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Yankees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3" name="正方形/長方形 312"/>
            <p:cNvSpPr/>
            <p:nvPr/>
          </p:nvSpPr>
          <p:spPr>
            <a:xfrm>
              <a:off x="8137866" y="1528706"/>
              <a:ext cx="677522" cy="2257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last few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6" name="グループ化 305"/>
          <p:cNvGrpSpPr/>
          <p:nvPr/>
        </p:nvGrpSpPr>
        <p:grpSpPr>
          <a:xfrm>
            <a:off x="6200133" y="3833397"/>
            <a:ext cx="1738735" cy="292833"/>
            <a:chOff x="4695825" y="3360004"/>
            <a:chExt cx="1738735" cy="292833"/>
          </a:xfrm>
        </p:grpSpPr>
        <p:grpSp>
          <p:nvGrpSpPr>
            <p:cNvPr id="307" name="グループ化 306"/>
            <p:cNvGrpSpPr/>
            <p:nvPr/>
          </p:nvGrpSpPr>
          <p:grpSpPr>
            <a:xfrm>
              <a:off x="4695825" y="3360004"/>
              <a:ext cx="1738735" cy="292833"/>
              <a:chOff x="4695825" y="3360004"/>
              <a:chExt cx="1738735" cy="292833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4695825" y="3360004"/>
                <a:ext cx="1738735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4741624" y="3389662"/>
                <a:ext cx="79802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Tell about Game x (x:1-4)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8" name="正方形/長方形 307"/>
            <p:cNvSpPr/>
            <p:nvPr/>
          </p:nvSpPr>
          <p:spPr>
            <a:xfrm>
              <a:off x="5597934" y="3430533"/>
              <a:ext cx="80337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6" name="直線矢印コネクタ 325"/>
          <p:cNvCxnSpPr>
            <a:stCxn id="313" idx="2"/>
            <a:endCxn id="270" idx="4"/>
          </p:cNvCxnSpPr>
          <p:nvPr/>
        </p:nvCxnSpPr>
        <p:spPr>
          <a:xfrm flipH="1">
            <a:off x="7070570" y="2703464"/>
            <a:ext cx="724551" cy="73783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正方形/長方形 208"/>
          <p:cNvSpPr/>
          <p:nvPr/>
        </p:nvSpPr>
        <p:spPr>
          <a:xfrm>
            <a:off x="53340" y="2819983"/>
            <a:ext cx="3265720" cy="1306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704204" y="1284592"/>
            <a:ext cx="3779520" cy="1076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/>
        </p:nvGrpSpPr>
        <p:grpSpPr>
          <a:xfrm>
            <a:off x="3634749" y="4540132"/>
            <a:ext cx="1617280" cy="215272"/>
            <a:chOff x="83393" y="1233488"/>
            <a:chExt cx="1617280" cy="215272"/>
          </a:xfrm>
        </p:grpSpPr>
        <p:sp>
          <p:nvSpPr>
            <p:cNvPr id="90" name="正方形/長方形 89"/>
            <p:cNvSpPr/>
            <p:nvPr/>
          </p:nvSpPr>
          <p:spPr>
            <a:xfrm>
              <a:off x="83393" y="1233488"/>
              <a:ext cx="1617280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129624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35722" y="1268760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904330" y="1268760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直線矢印コネクタ 156"/>
          <p:cNvCxnSpPr>
            <a:stCxn id="148" idx="2"/>
            <a:endCxn id="138" idx="2"/>
          </p:cNvCxnSpPr>
          <p:nvPr/>
        </p:nvCxnSpPr>
        <p:spPr>
          <a:xfrm>
            <a:off x="1630115" y="2198924"/>
            <a:ext cx="2113875" cy="453245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87261" y="1381688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No</a:t>
            </a:r>
            <a:endParaRPr kumimoji="1" lang="ja-JP" altLang="en-US" sz="800" dirty="0"/>
          </a:p>
        </p:txBody>
      </p:sp>
      <p:sp>
        <p:nvSpPr>
          <p:cNvPr id="4" name="正方形/長方形 3"/>
          <p:cNvSpPr/>
          <p:nvPr/>
        </p:nvSpPr>
        <p:spPr>
          <a:xfrm>
            <a:off x="679410" y="266967"/>
            <a:ext cx="544587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Baseball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8" idx="0"/>
          </p:cNvCxnSpPr>
          <p:nvPr/>
        </p:nvCxnSpPr>
        <p:spPr>
          <a:xfrm flipH="1">
            <a:off x="951703" y="410983"/>
            <a:ext cx="1" cy="152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79409" y="563383"/>
            <a:ext cx="544587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Red Sox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 : 判断 14"/>
          <p:cNvSpPr/>
          <p:nvPr/>
        </p:nvSpPr>
        <p:spPr>
          <a:xfrm>
            <a:off x="387260" y="843031"/>
            <a:ext cx="1128881" cy="2880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</a:rPr>
              <a:t>SinceLastGame</a:t>
            </a:r>
            <a:r>
              <a:rPr lang="en-US" altLang="ja-JP" sz="700" dirty="0">
                <a:solidFill>
                  <a:schemeClr val="tx1"/>
                </a:solidFill>
              </a:rPr>
              <a:t> </a:t>
            </a:r>
            <a:r>
              <a:rPr lang="en-US" altLang="ja-JP" sz="700" dirty="0" smtClean="0">
                <a:solidFill>
                  <a:schemeClr val="tx1"/>
                </a:solidFill>
              </a:rPr>
              <a:t>&lt; 5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8" idx="2"/>
            <a:endCxn id="15" idx="0"/>
          </p:cNvCxnSpPr>
          <p:nvPr/>
        </p:nvCxnSpPr>
        <p:spPr>
          <a:xfrm flipH="1">
            <a:off x="951702" y="707399"/>
            <a:ext cx="1" cy="13563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3"/>
            <a:endCxn id="89" idx="0"/>
          </p:cNvCxnSpPr>
          <p:nvPr/>
        </p:nvCxnSpPr>
        <p:spPr>
          <a:xfrm flipH="1">
            <a:off x="1515203" y="987049"/>
            <a:ext cx="938" cy="46709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646531" y="1024332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Yes</a:t>
            </a:r>
            <a:endParaRPr kumimoji="1" lang="ja-JP" altLang="en-US" sz="800" dirty="0"/>
          </a:p>
        </p:txBody>
      </p:sp>
      <p:cxnSp>
        <p:nvCxnSpPr>
          <p:cNvPr id="22" name="直線矢印コネクタ 21"/>
          <p:cNvCxnSpPr>
            <a:stCxn id="15" idx="1"/>
          </p:cNvCxnSpPr>
          <p:nvPr/>
        </p:nvCxnSpPr>
        <p:spPr>
          <a:xfrm>
            <a:off x="387260" y="987047"/>
            <a:ext cx="0" cy="166512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グループ化 92"/>
          <p:cNvGrpSpPr/>
          <p:nvPr/>
        </p:nvGrpSpPr>
        <p:grpSpPr>
          <a:xfrm>
            <a:off x="740131" y="1454138"/>
            <a:ext cx="1550145" cy="215272"/>
            <a:chOff x="83393" y="1233488"/>
            <a:chExt cx="1550145" cy="215272"/>
          </a:xfrm>
        </p:grpSpPr>
        <p:sp>
          <p:nvSpPr>
            <p:cNvPr id="89" name="正方形/長方形 88"/>
            <p:cNvSpPr/>
            <p:nvPr/>
          </p:nvSpPr>
          <p:spPr>
            <a:xfrm>
              <a:off x="83393" y="1233488"/>
              <a:ext cx="1550145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2149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72642" y="1268760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48731" y="1268760"/>
              <a:ext cx="65301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Of course!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979753" y="1372548"/>
            <a:ext cx="1224245" cy="387063"/>
            <a:chOff x="1763157" y="1118073"/>
            <a:chExt cx="1224245" cy="387063"/>
          </a:xfrm>
        </p:grpSpPr>
        <p:sp>
          <p:nvSpPr>
            <p:cNvPr id="91" name="正方形/長方形 90"/>
            <p:cNvSpPr/>
            <p:nvPr/>
          </p:nvSpPr>
          <p:spPr>
            <a:xfrm>
              <a:off x="1763157" y="1118073"/>
              <a:ext cx="1224245" cy="3870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797780" y="1153057"/>
              <a:ext cx="465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Good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311253" y="1153702"/>
              <a:ext cx="63747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Awesome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802354" y="1337374"/>
              <a:ext cx="493658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Boring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43980" y="1338019"/>
              <a:ext cx="593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Need win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3844307" y="2904779"/>
            <a:ext cx="785813" cy="215272"/>
            <a:chOff x="47625" y="2078625"/>
            <a:chExt cx="785813" cy="215272"/>
          </a:xfrm>
        </p:grpSpPr>
        <p:sp>
          <p:nvSpPr>
            <p:cNvPr id="92" name="正方形/長方形 91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線矢印コネクタ 95"/>
          <p:cNvCxnSpPr>
            <a:stCxn id="89" idx="3"/>
            <a:endCxn id="91" idx="1"/>
          </p:cNvCxnSpPr>
          <p:nvPr/>
        </p:nvCxnSpPr>
        <p:spPr>
          <a:xfrm>
            <a:off x="2290276" y="1561774"/>
            <a:ext cx="689477" cy="43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13" idx="2"/>
            <a:endCxn id="148" idx="0"/>
          </p:cNvCxnSpPr>
          <p:nvPr/>
        </p:nvCxnSpPr>
        <p:spPr>
          <a:xfrm flipH="1">
            <a:off x="1630115" y="1633427"/>
            <a:ext cx="452901" cy="35662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91" idx="2"/>
            <a:endCxn id="138" idx="2"/>
          </p:cNvCxnSpPr>
          <p:nvPr/>
        </p:nvCxnSpPr>
        <p:spPr>
          <a:xfrm>
            <a:off x="3591875" y="1759609"/>
            <a:ext cx="152114" cy="89255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867651" y="2904781"/>
            <a:ext cx="442175" cy="227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Show News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/>
          <p:cNvCxnSpPr>
            <a:stCxn id="82" idx="1"/>
            <a:endCxn id="110" idx="3"/>
          </p:cNvCxnSpPr>
          <p:nvPr/>
        </p:nvCxnSpPr>
        <p:spPr>
          <a:xfrm flipH="1">
            <a:off x="1309826" y="3012415"/>
            <a:ext cx="2570249" cy="622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stCxn id="110" idx="2"/>
          </p:cNvCxnSpPr>
          <p:nvPr/>
        </p:nvCxnSpPr>
        <p:spPr>
          <a:xfrm>
            <a:off x="1088738" y="3132504"/>
            <a:ext cx="0" cy="20848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112682" y="3824119"/>
            <a:ext cx="785813" cy="215272"/>
            <a:chOff x="47625" y="2078625"/>
            <a:chExt cx="785813" cy="215272"/>
          </a:xfrm>
        </p:grpSpPr>
        <p:sp>
          <p:nvSpPr>
            <p:cNvPr id="150" name="正方形/長方形 149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69"/>
          <p:cNvCxnSpPr>
            <a:stCxn id="152" idx="2"/>
            <a:endCxn id="168" idx="0"/>
          </p:cNvCxnSpPr>
          <p:nvPr/>
        </p:nvCxnSpPr>
        <p:spPr>
          <a:xfrm>
            <a:off x="709365" y="4003763"/>
            <a:ext cx="4583" cy="68228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96" idx="3"/>
            <a:endCxn id="90" idx="1"/>
          </p:cNvCxnSpPr>
          <p:nvPr/>
        </p:nvCxnSpPr>
        <p:spPr>
          <a:xfrm flipV="1">
            <a:off x="3166213" y="4647770"/>
            <a:ext cx="468535" cy="9706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206" idx="3"/>
            <a:endCxn id="90" idx="1"/>
          </p:cNvCxnSpPr>
          <p:nvPr/>
        </p:nvCxnSpPr>
        <p:spPr>
          <a:xfrm flipV="1">
            <a:off x="3127868" y="4647770"/>
            <a:ext cx="506881" cy="155234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84" idx="3"/>
            <a:endCxn id="90" idx="1"/>
          </p:cNvCxnSpPr>
          <p:nvPr/>
        </p:nvCxnSpPr>
        <p:spPr>
          <a:xfrm flipV="1">
            <a:off x="2962002" y="4647770"/>
            <a:ext cx="672746" cy="29073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61" idx="2"/>
            <a:endCxn id="138" idx="2"/>
          </p:cNvCxnSpPr>
          <p:nvPr/>
        </p:nvCxnSpPr>
        <p:spPr>
          <a:xfrm>
            <a:off x="3233252" y="2211270"/>
            <a:ext cx="510737" cy="440899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0" idx="1"/>
            <a:endCxn id="92" idx="0"/>
          </p:cNvCxnSpPr>
          <p:nvPr/>
        </p:nvCxnSpPr>
        <p:spPr>
          <a:xfrm flipH="1">
            <a:off x="4237213" y="1660341"/>
            <a:ext cx="1357420" cy="124443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41" idx="3"/>
            <a:endCxn id="219" idx="1"/>
          </p:cNvCxnSpPr>
          <p:nvPr/>
        </p:nvCxnSpPr>
        <p:spPr>
          <a:xfrm flipV="1">
            <a:off x="4154281" y="303349"/>
            <a:ext cx="1124150" cy="136115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/>
          <p:cNvGrpSpPr/>
          <p:nvPr/>
        </p:nvGrpSpPr>
        <p:grpSpPr>
          <a:xfrm>
            <a:off x="5747506" y="2055619"/>
            <a:ext cx="1280591" cy="215272"/>
            <a:chOff x="5237542" y="2110904"/>
            <a:chExt cx="1280591" cy="215272"/>
          </a:xfrm>
        </p:grpSpPr>
        <p:sp>
          <p:nvSpPr>
            <p:cNvPr id="189" name="正方形/長方形 188"/>
            <p:cNvSpPr/>
            <p:nvPr/>
          </p:nvSpPr>
          <p:spPr>
            <a:xfrm>
              <a:off x="5237542" y="2110904"/>
              <a:ext cx="1280591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5295832" y="2146532"/>
              <a:ext cx="528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Yankees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935804" y="2146532"/>
              <a:ext cx="52448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General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正方形/長方形 198"/>
          <p:cNvSpPr/>
          <p:nvPr/>
        </p:nvSpPr>
        <p:spPr>
          <a:xfrm>
            <a:off x="5791094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Yankees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8372632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General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3012165" y="1974176"/>
            <a:ext cx="442175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stCxn id="190" idx="2"/>
            <a:endCxn id="199" idx="0"/>
          </p:cNvCxnSpPr>
          <p:nvPr/>
        </p:nvCxnSpPr>
        <p:spPr>
          <a:xfrm>
            <a:off x="6070149" y="2235263"/>
            <a:ext cx="192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91" idx="3"/>
            <a:endCxn id="286" idx="1"/>
          </p:cNvCxnSpPr>
          <p:nvPr/>
        </p:nvCxnSpPr>
        <p:spPr>
          <a:xfrm>
            <a:off x="6970252" y="2163255"/>
            <a:ext cx="28025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グループ化 235"/>
          <p:cNvGrpSpPr/>
          <p:nvPr/>
        </p:nvGrpSpPr>
        <p:grpSpPr>
          <a:xfrm>
            <a:off x="5939865" y="4591039"/>
            <a:ext cx="785813" cy="215272"/>
            <a:chOff x="47625" y="2078625"/>
            <a:chExt cx="785813" cy="215272"/>
          </a:xfrm>
        </p:grpSpPr>
        <p:sp>
          <p:nvSpPr>
            <p:cNvPr id="237" name="正方形/長方形 236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正方形/長方形 239"/>
          <p:cNvSpPr/>
          <p:nvPr/>
        </p:nvSpPr>
        <p:spPr>
          <a:xfrm>
            <a:off x="6269780" y="4220428"/>
            <a:ext cx="52607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 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1" name="直線矢印コネクタ 240"/>
          <p:cNvCxnSpPr>
            <a:stCxn id="199" idx="2"/>
            <a:endCxn id="270" idx="4"/>
          </p:cNvCxnSpPr>
          <p:nvPr/>
        </p:nvCxnSpPr>
        <p:spPr>
          <a:xfrm>
            <a:off x="6089447" y="2710871"/>
            <a:ext cx="981122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endCxn id="240" idx="0"/>
          </p:cNvCxnSpPr>
          <p:nvPr/>
        </p:nvCxnSpPr>
        <p:spPr>
          <a:xfrm flipH="1">
            <a:off x="6532818" y="4088814"/>
            <a:ext cx="112124" cy="13161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stCxn id="240" idx="2"/>
            <a:endCxn id="237" idx="0"/>
          </p:cNvCxnSpPr>
          <p:nvPr/>
        </p:nvCxnSpPr>
        <p:spPr>
          <a:xfrm flipH="1">
            <a:off x="6332771" y="4457522"/>
            <a:ext cx="200047" cy="13351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/>
          <p:cNvCxnSpPr>
            <a:stCxn id="238" idx="0"/>
            <a:endCxn id="309" idx="1"/>
          </p:cNvCxnSpPr>
          <p:nvPr/>
        </p:nvCxnSpPr>
        <p:spPr>
          <a:xfrm flipV="1">
            <a:off x="6148249" y="3979813"/>
            <a:ext cx="51885" cy="6468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グループ化 264"/>
          <p:cNvGrpSpPr/>
          <p:nvPr/>
        </p:nvGrpSpPr>
        <p:grpSpPr>
          <a:xfrm>
            <a:off x="6865859" y="4984187"/>
            <a:ext cx="1340276" cy="215272"/>
            <a:chOff x="5898724" y="3197591"/>
            <a:chExt cx="1340276" cy="215272"/>
          </a:xfrm>
        </p:grpSpPr>
        <p:sp>
          <p:nvSpPr>
            <p:cNvPr id="261" name="正方形/長方形 260"/>
            <p:cNvSpPr/>
            <p:nvPr/>
          </p:nvSpPr>
          <p:spPr>
            <a:xfrm>
              <a:off x="5898724" y="3197591"/>
              <a:ext cx="1340276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正方形/長方形 261"/>
            <p:cNvSpPr/>
            <p:nvPr/>
          </p:nvSpPr>
          <p:spPr>
            <a:xfrm>
              <a:off x="5936825" y="323286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6346824" y="3232863"/>
              <a:ext cx="47618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正方形/長方形 263"/>
            <p:cNvSpPr/>
            <p:nvPr/>
          </p:nvSpPr>
          <p:spPr>
            <a:xfrm>
              <a:off x="6887780" y="3232863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6" name="直線矢印コネクタ 265"/>
          <p:cNvCxnSpPr>
            <a:stCxn id="308" idx="2"/>
            <a:endCxn id="261" idx="0"/>
          </p:cNvCxnSpPr>
          <p:nvPr/>
        </p:nvCxnSpPr>
        <p:spPr>
          <a:xfrm>
            <a:off x="7503931" y="4047941"/>
            <a:ext cx="32067" cy="93624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39" idx="2"/>
            <a:endCxn id="261" idx="1"/>
          </p:cNvCxnSpPr>
          <p:nvPr/>
        </p:nvCxnSpPr>
        <p:spPr>
          <a:xfrm>
            <a:off x="6536547" y="4770683"/>
            <a:ext cx="329312" cy="32114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>
            <a:stCxn id="261" idx="2"/>
            <a:endCxn id="278" idx="0"/>
          </p:cNvCxnSpPr>
          <p:nvPr/>
        </p:nvCxnSpPr>
        <p:spPr>
          <a:xfrm>
            <a:off x="7535997" y="5199459"/>
            <a:ext cx="16056" cy="20255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/>
          <p:cNvSpPr/>
          <p:nvPr/>
        </p:nvSpPr>
        <p:spPr>
          <a:xfrm>
            <a:off x="7332817" y="5402017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grpSp>
        <p:nvGrpSpPr>
          <p:cNvPr id="285" name="グループ化 284"/>
          <p:cNvGrpSpPr/>
          <p:nvPr/>
        </p:nvGrpSpPr>
        <p:grpSpPr>
          <a:xfrm>
            <a:off x="7250509" y="2055619"/>
            <a:ext cx="785813" cy="215272"/>
            <a:chOff x="47625" y="2078625"/>
            <a:chExt cx="785813" cy="215272"/>
          </a:xfrm>
        </p:grpSpPr>
        <p:sp>
          <p:nvSpPr>
            <p:cNvPr id="286" name="正方形/長方形 285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/>
            <p:cNvSpPr/>
            <p:nvPr/>
          </p:nvSpPr>
          <p:spPr>
            <a:xfrm>
              <a:off x="83393" y="2114253"/>
              <a:ext cx="31784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460662" y="2114253"/>
              <a:ext cx="33728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2" name="直線矢印コネクタ 291"/>
          <p:cNvCxnSpPr>
            <a:stCxn id="288" idx="2"/>
            <a:endCxn id="200" idx="0"/>
          </p:cNvCxnSpPr>
          <p:nvPr/>
        </p:nvCxnSpPr>
        <p:spPr>
          <a:xfrm>
            <a:off x="7832187" y="2235263"/>
            <a:ext cx="8387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矢印コネクタ 296"/>
          <p:cNvCxnSpPr>
            <a:stCxn id="200" idx="2"/>
            <a:endCxn id="270" idx="4"/>
          </p:cNvCxnSpPr>
          <p:nvPr/>
        </p:nvCxnSpPr>
        <p:spPr>
          <a:xfrm flipH="1">
            <a:off x="7070569" y="2710871"/>
            <a:ext cx="1600416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>
            <a:stCxn id="287" idx="2"/>
            <a:endCxn id="314" idx="0"/>
          </p:cNvCxnSpPr>
          <p:nvPr/>
        </p:nvCxnSpPr>
        <p:spPr>
          <a:xfrm>
            <a:off x="7445201" y="2235263"/>
            <a:ext cx="3639" cy="21278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>
            <a:stCxn id="315" idx="1"/>
            <a:endCxn id="199" idx="3"/>
          </p:cNvCxnSpPr>
          <p:nvPr/>
        </p:nvCxnSpPr>
        <p:spPr>
          <a:xfrm flipH="1">
            <a:off x="6387800" y="2590583"/>
            <a:ext cx="378934" cy="174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グループ化 361"/>
          <p:cNvGrpSpPr/>
          <p:nvPr/>
        </p:nvGrpSpPr>
        <p:grpSpPr>
          <a:xfrm>
            <a:off x="4071894" y="3503886"/>
            <a:ext cx="738188" cy="436506"/>
            <a:chOff x="4391026" y="3178915"/>
            <a:chExt cx="738188" cy="436506"/>
          </a:xfrm>
        </p:grpSpPr>
        <p:sp>
          <p:nvSpPr>
            <p:cNvPr id="359" name="正方形/長方形 358"/>
            <p:cNvSpPr/>
            <p:nvPr/>
          </p:nvSpPr>
          <p:spPr>
            <a:xfrm>
              <a:off x="4391026" y="3178915"/>
              <a:ext cx="738188" cy="4365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4467269" y="3215478"/>
              <a:ext cx="590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Standings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4434492" y="3427140"/>
              <a:ext cx="656057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Past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6" name="直線矢印コネクタ 365"/>
          <p:cNvCxnSpPr>
            <a:stCxn id="360" idx="0"/>
            <a:endCxn id="189" idx="1"/>
          </p:cNvCxnSpPr>
          <p:nvPr/>
        </p:nvCxnSpPr>
        <p:spPr>
          <a:xfrm flipV="1">
            <a:off x="4443391" y="2163255"/>
            <a:ext cx="1304115" cy="137719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/>
          <p:cNvCxnSpPr>
            <a:stCxn id="361" idx="3"/>
            <a:endCxn id="309" idx="1"/>
          </p:cNvCxnSpPr>
          <p:nvPr/>
        </p:nvCxnSpPr>
        <p:spPr>
          <a:xfrm>
            <a:off x="4771417" y="3824119"/>
            <a:ext cx="1428716" cy="15569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756196" y="1990053"/>
            <a:ext cx="1747836" cy="208871"/>
            <a:chOff x="2738439" y="836711"/>
            <a:chExt cx="1747836" cy="208871"/>
          </a:xfrm>
        </p:grpSpPr>
        <p:sp>
          <p:nvSpPr>
            <p:cNvPr id="148" name="正方形/長方形 147"/>
            <p:cNvSpPr/>
            <p:nvPr/>
          </p:nvSpPr>
          <p:spPr>
            <a:xfrm>
              <a:off x="2738439" y="836711"/>
              <a:ext cx="1747836" cy="2088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2779202" y="869028"/>
              <a:ext cx="40363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4089390" y="869028"/>
              <a:ext cx="34818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226540" y="869028"/>
              <a:ext cx="81915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00003" y="3340983"/>
            <a:ext cx="2482386" cy="294314"/>
            <a:chOff x="51264" y="3001336"/>
            <a:chExt cx="2482386" cy="294314"/>
          </a:xfrm>
        </p:grpSpPr>
        <p:sp>
          <p:nvSpPr>
            <p:cNvPr id="124" name="正方形/長方形 123"/>
            <p:cNvSpPr/>
            <p:nvPr/>
          </p:nvSpPr>
          <p:spPr>
            <a:xfrm>
              <a:off x="51264" y="3001336"/>
              <a:ext cx="2482386" cy="29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66633" y="3076485"/>
              <a:ext cx="63345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Talk article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601409" y="3039921"/>
              <a:ext cx="877719" cy="2171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something else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55358" y="3039921"/>
              <a:ext cx="790780" cy="2171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Show another news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線矢印コネクタ 145"/>
          <p:cNvCxnSpPr>
            <a:stCxn id="125" idx="2"/>
            <a:endCxn id="150" idx="0"/>
          </p:cNvCxnSpPr>
          <p:nvPr/>
        </p:nvCxnSpPr>
        <p:spPr>
          <a:xfrm flipH="1">
            <a:off x="505588" y="3560150"/>
            <a:ext cx="526512" cy="26397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>
            <a:stCxn id="90" idx="0"/>
            <a:endCxn id="359" idx="2"/>
          </p:cNvCxnSpPr>
          <p:nvPr/>
        </p:nvCxnSpPr>
        <p:spPr>
          <a:xfrm flipH="1" flipV="1">
            <a:off x="4440988" y="3940392"/>
            <a:ext cx="2400" cy="59974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83" idx="2"/>
            <a:endCxn id="359" idx="0"/>
          </p:cNvCxnSpPr>
          <p:nvPr/>
        </p:nvCxnSpPr>
        <p:spPr>
          <a:xfrm flipH="1">
            <a:off x="4440989" y="3084425"/>
            <a:ext cx="1" cy="41946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/>
          <p:cNvCxnSpPr>
            <a:stCxn id="126" idx="3"/>
            <a:endCxn id="359" idx="1"/>
          </p:cNvCxnSpPr>
          <p:nvPr/>
        </p:nvCxnSpPr>
        <p:spPr>
          <a:xfrm>
            <a:off x="3127867" y="3488140"/>
            <a:ext cx="944027" cy="23399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27" idx="0"/>
            <a:endCxn id="110" idx="3"/>
          </p:cNvCxnSpPr>
          <p:nvPr/>
        </p:nvCxnSpPr>
        <p:spPr>
          <a:xfrm flipH="1" flipV="1">
            <a:off x="1309825" y="3018643"/>
            <a:ext cx="489662" cy="36092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51" idx="0"/>
            <a:endCxn id="110" idx="1"/>
          </p:cNvCxnSpPr>
          <p:nvPr/>
        </p:nvCxnSpPr>
        <p:spPr>
          <a:xfrm flipV="1">
            <a:off x="321066" y="3018641"/>
            <a:ext cx="546585" cy="84110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38" idx="2"/>
            <a:endCxn id="92" idx="0"/>
          </p:cNvCxnSpPr>
          <p:nvPr/>
        </p:nvCxnSpPr>
        <p:spPr>
          <a:xfrm>
            <a:off x="3743989" y="2652167"/>
            <a:ext cx="493224" cy="25261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82" idx="3"/>
            <a:endCxn id="217" idx="0"/>
          </p:cNvCxnSpPr>
          <p:nvPr/>
        </p:nvCxnSpPr>
        <p:spPr>
          <a:xfrm>
            <a:off x="1057009" y="5767512"/>
            <a:ext cx="446986" cy="80360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>
          <a:xfrm>
            <a:off x="1284758" y="6571114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/>
          <p:cNvCxnSpPr>
            <a:stCxn id="97" idx="0"/>
            <a:endCxn id="189" idx="1"/>
          </p:cNvCxnSpPr>
          <p:nvPr/>
        </p:nvCxnSpPr>
        <p:spPr>
          <a:xfrm flipV="1">
            <a:off x="5020215" y="2163257"/>
            <a:ext cx="727290" cy="241214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>
            <a:endCxn id="138" idx="2"/>
          </p:cNvCxnSpPr>
          <p:nvPr/>
        </p:nvCxnSpPr>
        <p:spPr>
          <a:xfrm>
            <a:off x="387260" y="2652168"/>
            <a:ext cx="3356729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155" idx="3"/>
            <a:endCxn id="161" idx="1"/>
          </p:cNvCxnSpPr>
          <p:nvPr/>
        </p:nvCxnSpPr>
        <p:spPr>
          <a:xfrm flipV="1">
            <a:off x="2455329" y="2092722"/>
            <a:ext cx="556835" cy="16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正方形/長方形 242"/>
          <p:cNvSpPr/>
          <p:nvPr/>
        </p:nvSpPr>
        <p:spPr>
          <a:xfrm>
            <a:off x="1075472" y="4297733"/>
            <a:ext cx="571977" cy="166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(*)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180" idx="0"/>
            <a:endCxn id="243" idx="2"/>
          </p:cNvCxnSpPr>
          <p:nvPr/>
        </p:nvCxnSpPr>
        <p:spPr>
          <a:xfrm flipV="1">
            <a:off x="707779" y="4464116"/>
            <a:ext cx="653681" cy="27502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050849" y="1736508"/>
            <a:ext cx="1033503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Last Game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5" name="角丸四角形 244"/>
          <p:cNvSpPr/>
          <p:nvPr/>
        </p:nvSpPr>
        <p:spPr>
          <a:xfrm>
            <a:off x="2529606" y="3082322"/>
            <a:ext cx="605992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News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194926" y="6014486"/>
            <a:ext cx="818316" cy="3096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How far Playoffs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8000827" y="1569163"/>
            <a:ext cx="1015870" cy="198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Standings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5" name="角丸四角形 254"/>
          <p:cNvSpPr/>
          <p:nvPr/>
        </p:nvSpPr>
        <p:spPr>
          <a:xfrm>
            <a:off x="5670142" y="3624063"/>
            <a:ext cx="1300109" cy="148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Recent Games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5594634" y="1509895"/>
            <a:ext cx="1964632" cy="276999"/>
            <a:chOff x="5620033" y="1243193"/>
            <a:chExt cx="1964632" cy="276999"/>
          </a:xfrm>
        </p:grpSpPr>
        <p:sp>
          <p:nvSpPr>
            <p:cNvPr id="170" name="正方形/長方形 169"/>
            <p:cNvSpPr/>
            <p:nvPr/>
          </p:nvSpPr>
          <p:spPr>
            <a:xfrm>
              <a:off x="5620033" y="1286005"/>
              <a:ext cx="1786772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6823035" y="1321277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5664677" y="1321277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6436601" y="1321277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119104" y="1243193"/>
              <a:ext cx="46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(*)</a:t>
              </a:r>
              <a:endParaRPr kumimoji="1" lang="ja-JP" altLang="en-US" sz="1200" dirty="0"/>
            </a:p>
          </p:txBody>
        </p:sp>
      </p:grpSp>
      <p:cxnSp>
        <p:nvCxnSpPr>
          <p:cNvPr id="178" name="直線矢印コネクタ 177"/>
          <p:cNvCxnSpPr>
            <a:stCxn id="171" idx="2"/>
            <a:endCxn id="189" idx="0"/>
          </p:cNvCxnSpPr>
          <p:nvPr/>
        </p:nvCxnSpPr>
        <p:spPr>
          <a:xfrm flipH="1">
            <a:off x="6387801" y="1731993"/>
            <a:ext cx="582450" cy="32362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3743990" y="2551852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970252" y="3240668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4" name="直線矢印コネクタ 273"/>
          <p:cNvCxnSpPr>
            <a:stCxn id="270" idx="4"/>
            <a:endCxn id="309" idx="0"/>
          </p:cNvCxnSpPr>
          <p:nvPr/>
        </p:nvCxnSpPr>
        <p:spPr>
          <a:xfrm flipH="1">
            <a:off x="7069501" y="3441301"/>
            <a:ext cx="1068" cy="392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グループ化 217"/>
          <p:cNvGrpSpPr/>
          <p:nvPr/>
        </p:nvGrpSpPr>
        <p:grpSpPr>
          <a:xfrm>
            <a:off x="5278432" y="195711"/>
            <a:ext cx="1280591" cy="215272"/>
            <a:chOff x="5237542" y="2110904"/>
            <a:chExt cx="1280591" cy="215272"/>
          </a:xfrm>
        </p:grpSpPr>
        <p:sp>
          <p:nvSpPr>
            <p:cNvPr id="219" name="正方形/長方形 218"/>
            <p:cNvSpPr/>
            <p:nvPr/>
          </p:nvSpPr>
          <p:spPr>
            <a:xfrm>
              <a:off x="5237542" y="2110904"/>
              <a:ext cx="1280591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5295832" y="2146532"/>
              <a:ext cx="528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Yankees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5935804" y="2146532"/>
              <a:ext cx="52448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General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2" name="正方形/長方形 221"/>
          <p:cNvSpPr/>
          <p:nvPr/>
        </p:nvSpPr>
        <p:spPr>
          <a:xfrm>
            <a:off x="5302721" y="705586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Yankees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>
            <a:off x="7456404" y="705586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General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472953" y="623932"/>
            <a:ext cx="392906" cy="400400"/>
            <a:chOff x="6472953" y="623932"/>
            <a:chExt cx="392906" cy="400400"/>
          </a:xfrm>
        </p:grpSpPr>
        <p:sp>
          <p:nvSpPr>
            <p:cNvPr id="225" name="正方形/長方形 224"/>
            <p:cNvSpPr/>
            <p:nvPr/>
          </p:nvSpPr>
          <p:spPr>
            <a:xfrm>
              <a:off x="6472953" y="623932"/>
              <a:ext cx="392906" cy="400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6510482" y="838920"/>
              <a:ext cx="31784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6500766" y="670470"/>
              <a:ext cx="33728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725678" y="143613"/>
            <a:ext cx="2058159" cy="319468"/>
            <a:chOff x="6911179" y="455747"/>
            <a:chExt cx="2058159" cy="319468"/>
          </a:xfrm>
        </p:grpSpPr>
        <p:sp>
          <p:nvSpPr>
            <p:cNvPr id="234" name="正方形/長方形 233"/>
            <p:cNvSpPr/>
            <p:nvPr/>
          </p:nvSpPr>
          <p:spPr>
            <a:xfrm>
              <a:off x="6911179" y="455747"/>
              <a:ext cx="2058159" cy="3194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6960939" y="502949"/>
              <a:ext cx="593610" cy="2250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Division Series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正方形/長方形 247"/>
            <p:cNvSpPr/>
            <p:nvPr/>
          </p:nvSpPr>
          <p:spPr>
            <a:xfrm>
              <a:off x="8447102" y="502948"/>
              <a:ext cx="483340" cy="225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World Series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9" name="正方形/長方形 248"/>
            <p:cNvSpPr/>
            <p:nvPr/>
          </p:nvSpPr>
          <p:spPr>
            <a:xfrm>
              <a:off x="7595847" y="502949"/>
              <a:ext cx="809958" cy="2250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League Championship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1" name="直線矢印コネクタ 250"/>
          <p:cNvCxnSpPr>
            <a:stCxn id="221" idx="3"/>
            <a:endCxn id="234" idx="1"/>
          </p:cNvCxnSpPr>
          <p:nvPr/>
        </p:nvCxnSpPr>
        <p:spPr>
          <a:xfrm>
            <a:off x="6501179" y="303347"/>
            <a:ext cx="22449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/>
          <p:cNvCxnSpPr>
            <a:stCxn id="220" idx="2"/>
            <a:endCxn id="222" idx="0"/>
          </p:cNvCxnSpPr>
          <p:nvPr/>
        </p:nvCxnSpPr>
        <p:spPr>
          <a:xfrm>
            <a:off x="5601074" y="375357"/>
            <a:ext cx="0" cy="33023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>
            <a:stCxn id="234" idx="2"/>
            <a:endCxn id="223" idx="0"/>
          </p:cNvCxnSpPr>
          <p:nvPr/>
        </p:nvCxnSpPr>
        <p:spPr>
          <a:xfrm>
            <a:off x="7754757" y="463083"/>
            <a:ext cx="0" cy="24250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/>
          <p:cNvCxnSpPr>
            <a:stCxn id="222" idx="3"/>
            <a:endCxn id="225" idx="1"/>
          </p:cNvCxnSpPr>
          <p:nvPr/>
        </p:nvCxnSpPr>
        <p:spPr>
          <a:xfrm>
            <a:off x="5899427" y="824132"/>
            <a:ext cx="57352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/>
          <p:cNvCxnSpPr>
            <a:stCxn id="223" idx="1"/>
            <a:endCxn id="225" idx="3"/>
          </p:cNvCxnSpPr>
          <p:nvPr/>
        </p:nvCxnSpPr>
        <p:spPr>
          <a:xfrm flipH="1">
            <a:off x="6865859" y="824132"/>
            <a:ext cx="59054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/>
          <p:cNvCxnSpPr>
            <a:stCxn id="228" idx="0"/>
            <a:endCxn id="234" idx="1"/>
          </p:cNvCxnSpPr>
          <p:nvPr/>
        </p:nvCxnSpPr>
        <p:spPr>
          <a:xfrm flipV="1">
            <a:off x="6669407" y="303349"/>
            <a:ext cx="56270" cy="36712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/>
          <p:cNvCxnSpPr>
            <a:stCxn id="227" idx="2"/>
            <a:endCxn id="170" idx="0"/>
          </p:cNvCxnSpPr>
          <p:nvPr/>
        </p:nvCxnSpPr>
        <p:spPr>
          <a:xfrm flipH="1">
            <a:off x="6488019" y="982938"/>
            <a:ext cx="181388" cy="56976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角丸四角形 266"/>
          <p:cNvSpPr/>
          <p:nvPr/>
        </p:nvSpPr>
        <p:spPr>
          <a:xfrm>
            <a:off x="7460790" y="1018105"/>
            <a:ext cx="1519026" cy="198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Playoffs Standings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/>
          <p:cNvGrpSpPr/>
          <p:nvPr/>
        </p:nvGrpSpPr>
        <p:grpSpPr>
          <a:xfrm>
            <a:off x="112682" y="4575406"/>
            <a:ext cx="3144011" cy="1821315"/>
            <a:chOff x="138081" y="4162026"/>
            <a:chExt cx="3144011" cy="1821315"/>
          </a:xfrm>
        </p:grpSpPr>
        <p:sp>
          <p:nvSpPr>
            <p:cNvPr id="165" name="正方形/長方形 164"/>
            <p:cNvSpPr/>
            <p:nvPr/>
          </p:nvSpPr>
          <p:spPr>
            <a:xfrm>
              <a:off x="138081" y="4162026"/>
              <a:ext cx="3144011" cy="1821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7" name="グループ化 166"/>
            <p:cNvGrpSpPr/>
            <p:nvPr/>
          </p:nvGrpSpPr>
          <p:grpSpPr>
            <a:xfrm>
              <a:off x="224996" y="4272669"/>
              <a:ext cx="1028701" cy="1190679"/>
              <a:chOff x="711199" y="4629731"/>
              <a:chExt cx="1028701" cy="1190679"/>
            </a:xfrm>
          </p:grpSpPr>
          <p:sp>
            <p:nvSpPr>
              <p:cNvPr id="168" name="正方形/長方形 167"/>
              <p:cNvSpPr/>
              <p:nvPr/>
            </p:nvSpPr>
            <p:spPr>
              <a:xfrm>
                <a:off x="711199" y="4629731"/>
                <a:ext cx="1028701" cy="11906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931706" y="4941218"/>
                <a:ext cx="57535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Regular season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>
                <a:off x="957417" y="5201553"/>
                <a:ext cx="523928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Playoffs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972552" y="5380145"/>
                <a:ext cx="493658" cy="22446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761223" y="4682819"/>
                <a:ext cx="916317" cy="22382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To know current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870152" y="5639188"/>
                <a:ext cx="6984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Hard to say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グループ化 182"/>
            <p:cNvGrpSpPr/>
            <p:nvPr/>
          </p:nvGrpSpPr>
          <p:grpSpPr>
            <a:xfrm>
              <a:off x="1639513" y="4254952"/>
              <a:ext cx="1347889" cy="540342"/>
              <a:chOff x="112611" y="4991530"/>
              <a:chExt cx="1347889" cy="540342"/>
            </a:xfrm>
          </p:grpSpPr>
          <p:sp>
            <p:nvSpPr>
              <p:cNvPr id="184" name="正方形/長方形 183"/>
              <p:cNvSpPr/>
              <p:nvPr/>
            </p:nvSpPr>
            <p:spPr>
              <a:xfrm>
                <a:off x="112611" y="4991530"/>
                <a:ext cx="1347889" cy="5403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149883" y="5024955"/>
                <a:ext cx="62275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Absolutely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854168" y="5027902"/>
                <a:ext cx="499662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Maybe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168590" y="5263904"/>
                <a:ext cx="5853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Probably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818673" y="5260904"/>
                <a:ext cx="593706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Definitely not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3" name="直線矢印コネクタ 192"/>
            <p:cNvCxnSpPr>
              <a:stCxn id="169" idx="3"/>
              <a:endCxn id="184" idx="1"/>
            </p:cNvCxnSpPr>
            <p:nvPr/>
          </p:nvCxnSpPr>
          <p:spPr>
            <a:xfrm flipV="1">
              <a:off x="1020853" y="4525123"/>
              <a:ext cx="618660" cy="17191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グループ化 194"/>
            <p:cNvGrpSpPr/>
            <p:nvPr/>
          </p:nvGrpSpPr>
          <p:grpSpPr>
            <a:xfrm>
              <a:off x="1549648" y="4890929"/>
              <a:ext cx="1641965" cy="628316"/>
              <a:chOff x="1432862" y="4901450"/>
              <a:chExt cx="1641965" cy="628316"/>
            </a:xfrm>
          </p:grpSpPr>
          <p:sp>
            <p:nvSpPr>
              <p:cNvPr id="196" name="正方形/長方形 195"/>
              <p:cNvSpPr/>
              <p:nvPr/>
            </p:nvSpPr>
            <p:spPr>
              <a:xfrm>
                <a:off x="1432862" y="4901450"/>
                <a:ext cx="1641965" cy="628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>
                <a:off x="1510858" y="4966352"/>
                <a:ext cx="622759" cy="2179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Lose first round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196672" y="4965330"/>
                <a:ext cx="796293" cy="2200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Reach 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Division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1522090" y="5247821"/>
                <a:ext cx="744544" cy="2191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Reach</a:t>
                </a:r>
              </a:p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World Series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391656" y="5285404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4" name="直線矢印コネクタ 203"/>
            <p:cNvCxnSpPr>
              <a:stCxn id="177" idx="3"/>
              <a:endCxn id="196" idx="1"/>
            </p:cNvCxnSpPr>
            <p:nvPr/>
          </p:nvCxnSpPr>
          <p:spPr>
            <a:xfrm>
              <a:off x="995142" y="4916499"/>
              <a:ext cx="554506" cy="2885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1631597" y="5677621"/>
              <a:ext cx="1521670" cy="218220"/>
              <a:chOff x="3044801" y="5076354"/>
              <a:chExt cx="1521670" cy="218220"/>
            </a:xfrm>
          </p:grpSpPr>
          <p:sp>
            <p:nvSpPr>
              <p:cNvPr id="206" name="正方形/長方形 205"/>
              <p:cNvSpPr/>
              <p:nvPr/>
            </p:nvSpPr>
            <p:spPr>
              <a:xfrm>
                <a:off x="3044801" y="5076354"/>
                <a:ext cx="1521670" cy="218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3968209" y="5120347"/>
                <a:ext cx="550574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No idea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074827" y="5120347"/>
                <a:ext cx="351609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Win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501212" y="5120347"/>
                <a:ext cx="392221" cy="1440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Lose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4" name="直線矢印コネクタ 213"/>
            <p:cNvCxnSpPr>
              <a:stCxn id="202" idx="2"/>
              <a:endCxn id="206" idx="0"/>
            </p:cNvCxnSpPr>
            <p:nvPr/>
          </p:nvCxnSpPr>
          <p:spPr>
            <a:xfrm>
              <a:off x="2011148" y="5456482"/>
              <a:ext cx="381284" cy="2211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矢印コネクタ 214"/>
            <p:cNvCxnSpPr>
              <a:stCxn id="179" idx="3"/>
              <a:endCxn id="206" idx="1"/>
            </p:cNvCxnSpPr>
            <p:nvPr/>
          </p:nvCxnSpPr>
          <p:spPr>
            <a:xfrm>
              <a:off x="980007" y="5135317"/>
              <a:ext cx="651590" cy="65141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正方形/長方形 375"/>
          <p:cNvSpPr/>
          <p:nvPr/>
        </p:nvSpPr>
        <p:spPr>
          <a:xfrm>
            <a:off x="5639277" y="3596712"/>
            <a:ext cx="2370506" cy="1254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5468172" y="1455493"/>
            <a:ext cx="3651180" cy="1396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7" name="グループ化 316"/>
          <p:cNvGrpSpPr/>
          <p:nvPr/>
        </p:nvGrpSpPr>
        <p:grpSpPr>
          <a:xfrm>
            <a:off x="6720937" y="2448047"/>
            <a:ext cx="1455807" cy="292833"/>
            <a:chOff x="7402443" y="1499047"/>
            <a:chExt cx="1455807" cy="292833"/>
          </a:xfrm>
        </p:grpSpPr>
        <p:grpSp>
          <p:nvGrpSpPr>
            <p:cNvPr id="316" name="グループ化 315"/>
            <p:cNvGrpSpPr/>
            <p:nvPr/>
          </p:nvGrpSpPr>
          <p:grpSpPr>
            <a:xfrm>
              <a:off x="7402443" y="1499047"/>
              <a:ext cx="1455807" cy="292833"/>
              <a:chOff x="7402443" y="1499047"/>
              <a:chExt cx="1455807" cy="292833"/>
            </a:xfrm>
          </p:grpSpPr>
          <p:sp>
            <p:nvSpPr>
              <p:cNvPr id="314" name="正方形/長方形 313"/>
              <p:cNvSpPr/>
              <p:nvPr/>
            </p:nvSpPr>
            <p:spPr>
              <a:xfrm>
                <a:off x="7402443" y="1499047"/>
                <a:ext cx="1455807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448241" y="1528705"/>
                <a:ext cx="614671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Red Sox standings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3" name="正方形/長方形 312"/>
            <p:cNvSpPr/>
            <p:nvPr/>
          </p:nvSpPr>
          <p:spPr>
            <a:xfrm>
              <a:off x="8137866" y="1528706"/>
              <a:ext cx="677522" cy="2257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last few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6" name="グループ化 305"/>
          <p:cNvGrpSpPr/>
          <p:nvPr/>
        </p:nvGrpSpPr>
        <p:grpSpPr>
          <a:xfrm>
            <a:off x="6200133" y="3833397"/>
            <a:ext cx="1738735" cy="292833"/>
            <a:chOff x="4695825" y="3360004"/>
            <a:chExt cx="1738735" cy="292833"/>
          </a:xfrm>
        </p:grpSpPr>
        <p:grpSp>
          <p:nvGrpSpPr>
            <p:cNvPr id="307" name="グループ化 306"/>
            <p:cNvGrpSpPr/>
            <p:nvPr/>
          </p:nvGrpSpPr>
          <p:grpSpPr>
            <a:xfrm>
              <a:off x="4695825" y="3360004"/>
              <a:ext cx="1738735" cy="292833"/>
              <a:chOff x="4695825" y="3360004"/>
              <a:chExt cx="1738735" cy="292833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4695825" y="3360004"/>
                <a:ext cx="1738735" cy="2928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4741624" y="3389662"/>
                <a:ext cx="798020" cy="2257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 smtClean="0">
                    <a:solidFill>
                      <a:schemeClr val="tx1"/>
                    </a:solidFill>
                  </a:rPr>
                  <a:t>Tell about Game x (x:1-4)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8" name="正方形/長方形 307"/>
            <p:cNvSpPr/>
            <p:nvPr/>
          </p:nvSpPr>
          <p:spPr>
            <a:xfrm>
              <a:off x="5597934" y="3430533"/>
              <a:ext cx="80337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6" name="直線矢印コネクタ 325"/>
          <p:cNvCxnSpPr>
            <a:stCxn id="313" idx="2"/>
            <a:endCxn id="270" idx="4"/>
          </p:cNvCxnSpPr>
          <p:nvPr/>
        </p:nvCxnSpPr>
        <p:spPr>
          <a:xfrm flipH="1">
            <a:off x="7070570" y="2703464"/>
            <a:ext cx="724551" cy="737837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正方形/長方形 208"/>
          <p:cNvSpPr/>
          <p:nvPr/>
        </p:nvSpPr>
        <p:spPr>
          <a:xfrm>
            <a:off x="53340" y="2819983"/>
            <a:ext cx="3265720" cy="1306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704204" y="1284592"/>
            <a:ext cx="3779520" cy="1076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/>
          <p:cNvGrpSpPr/>
          <p:nvPr/>
        </p:nvGrpSpPr>
        <p:grpSpPr>
          <a:xfrm>
            <a:off x="3634749" y="4540132"/>
            <a:ext cx="1617280" cy="215272"/>
            <a:chOff x="83393" y="1233488"/>
            <a:chExt cx="1617280" cy="215272"/>
          </a:xfrm>
        </p:grpSpPr>
        <p:sp>
          <p:nvSpPr>
            <p:cNvPr id="90" name="正方形/長方形 89"/>
            <p:cNvSpPr/>
            <p:nvPr/>
          </p:nvSpPr>
          <p:spPr>
            <a:xfrm>
              <a:off x="83393" y="1233488"/>
              <a:ext cx="1617280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129624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35722" y="1268760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904330" y="1268760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7" name="直線矢印コネクタ 156"/>
          <p:cNvCxnSpPr>
            <a:stCxn id="148" idx="2"/>
            <a:endCxn id="138" idx="2"/>
          </p:cNvCxnSpPr>
          <p:nvPr/>
        </p:nvCxnSpPr>
        <p:spPr>
          <a:xfrm>
            <a:off x="1630115" y="2198924"/>
            <a:ext cx="2113875" cy="453245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87261" y="1381688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No</a:t>
            </a:r>
            <a:endParaRPr kumimoji="1" lang="ja-JP" altLang="en-US" sz="800" dirty="0"/>
          </a:p>
        </p:txBody>
      </p:sp>
      <p:sp>
        <p:nvSpPr>
          <p:cNvPr id="4" name="正方形/長方形 3"/>
          <p:cNvSpPr/>
          <p:nvPr/>
        </p:nvSpPr>
        <p:spPr>
          <a:xfrm>
            <a:off x="679410" y="266967"/>
            <a:ext cx="544587" cy="144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Baseball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8" idx="0"/>
          </p:cNvCxnSpPr>
          <p:nvPr/>
        </p:nvCxnSpPr>
        <p:spPr>
          <a:xfrm flipH="1">
            <a:off x="951703" y="410983"/>
            <a:ext cx="1" cy="152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79409" y="563383"/>
            <a:ext cx="544587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Red Sox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 : 判断 14"/>
          <p:cNvSpPr/>
          <p:nvPr/>
        </p:nvSpPr>
        <p:spPr>
          <a:xfrm>
            <a:off x="387260" y="843031"/>
            <a:ext cx="1128881" cy="2880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</a:rPr>
              <a:t>SinceLastGame</a:t>
            </a:r>
            <a:r>
              <a:rPr lang="en-US" altLang="ja-JP" sz="700" dirty="0">
                <a:solidFill>
                  <a:schemeClr val="tx1"/>
                </a:solidFill>
              </a:rPr>
              <a:t> </a:t>
            </a:r>
            <a:r>
              <a:rPr lang="en-US" altLang="ja-JP" sz="700" dirty="0" smtClean="0">
                <a:solidFill>
                  <a:schemeClr val="tx1"/>
                </a:solidFill>
              </a:rPr>
              <a:t>&lt; 5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8" idx="2"/>
            <a:endCxn id="15" idx="0"/>
          </p:cNvCxnSpPr>
          <p:nvPr/>
        </p:nvCxnSpPr>
        <p:spPr>
          <a:xfrm flipH="1">
            <a:off x="951702" y="707399"/>
            <a:ext cx="1" cy="13563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3"/>
            <a:endCxn id="89" idx="0"/>
          </p:cNvCxnSpPr>
          <p:nvPr/>
        </p:nvCxnSpPr>
        <p:spPr>
          <a:xfrm flipH="1">
            <a:off x="1515203" y="987049"/>
            <a:ext cx="938" cy="46709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646531" y="1024332"/>
            <a:ext cx="39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Yes</a:t>
            </a:r>
            <a:endParaRPr kumimoji="1" lang="ja-JP" altLang="en-US" sz="800" dirty="0"/>
          </a:p>
        </p:txBody>
      </p:sp>
      <p:cxnSp>
        <p:nvCxnSpPr>
          <p:cNvPr id="22" name="直線矢印コネクタ 21"/>
          <p:cNvCxnSpPr>
            <a:stCxn id="15" idx="1"/>
          </p:cNvCxnSpPr>
          <p:nvPr/>
        </p:nvCxnSpPr>
        <p:spPr>
          <a:xfrm>
            <a:off x="387260" y="987047"/>
            <a:ext cx="0" cy="166512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グループ化 92"/>
          <p:cNvGrpSpPr/>
          <p:nvPr/>
        </p:nvGrpSpPr>
        <p:grpSpPr>
          <a:xfrm>
            <a:off x="740131" y="1454138"/>
            <a:ext cx="1550145" cy="215272"/>
            <a:chOff x="83393" y="1233488"/>
            <a:chExt cx="1550145" cy="215272"/>
          </a:xfrm>
        </p:grpSpPr>
        <p:sp>
          <p:nvSpPr>
            <p:cNvPr id="89" name="正方形/長方形 88"/>
            <p:cNvSpPr/>
            <p:nvPr/>
          </p:nvSpPr>
          <p:spPr>
            <a:xfrm>
              <a:off x="83393" y="1233488"/>
              <a:ext cx="1550145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21494" y="1268760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72642" y="1268760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48731" y="1268760"/>
              <a:ext cx="65301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Of course!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979753" y="1372548"/>
            <a:ext cx="1224245" cy="387063"/>
            <a:chOff x="1763157" y="1118073"/>
            <a:chExt cx="1224245" cy="387063"/>
          </a:xfrm>
        </p:grpSpPr>
        <p:sp>
          <p:nvSpPr>
            <p:cNvPr id="91" name="正方形/長方形 90"/>
            <p:cNvSpPr/>
            <p:nvPr/>
          </p:nvSpPr>
          <p:spPr>
            <a:xfrm>
              <a:off x="1763157" y="1118073"/>
              <a:ext cx="1224245" cy="3870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797780" y="1153057"/>
              <a:ext cx="465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Good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311253" y="1153702"/>
              <a:ext cx="63747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Awesome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802354" y="1337374"/>
              <a:ext cx="493658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Boring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43980" y="1338019"/>
              <a:ext cx="593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Need win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グループ化 94"/>
          <p:cNvGrpSpPr/>
          <p:nvPr/>
        </p:nvGrpSpPr>
        <p:grpSpPr>
          <a:xfrm>
            <a:off x="3844307" y="2904779"/>
            <a:ext cx="785813" cy="215272"/>
            <a:chOff x="47625" y="2078625"/>
            <a:chExt cx="785813" cy="215272"/>
          </a:xfrm>
        </p:grpSpPr>
        <p:sp>
          <p:nvSpPr>
            <p:cNvPr id="92" name="正方形/長方形 91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線矢印コネクタ 95"/>
          <p:cNvCxnSpPr>
            <a:stCxn id="89" idx="3"/>
            <a:endCxn id="91" idx="1"/>
          </p:cNvCxnSpPr>
          <p:nvPr/>
        </p:nvCxnSpPr>
        <p:spPr>
          <a:xfrm>
            <a:off x="2290276" y="1561774"/>
            <a:ext cx="689477" cy="43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13" idx="2"/>
            <a:endCxn id="148" idx="0"/>
          </p:cNvCxnSpPr>
          <p:nvPr/>
        </p:nvCxnSpPr>
        <p:spPr>
          <a:xfrm flipH="1">
            <a:off x="1630115" y="1633427"/>
            <a:ext cx="452901" cy="35662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91" idx="2"/>
            <a:endCxn id="138" idx="2"/>
          </p:cNvCxnSpPr>
          <p:nvPr/>
        </p:nvCxnSpPr>
        <p:spPr>
          <a:xfrm>
            <a:off x="3591875" y="1759609"/>
            <a:ext cx="152114" cy="89255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867651" y="2904781"/>
            <a:ext cx="442175" cy="227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Show News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/>
          <p:cNvCxnSpPr>
            <a:stCxn id="82" idx="1"/>
            <a:endCxn id="110" idx="3"/>
          </p:cNvCxnSpPr>
          <p:nvPr/>
        </p:nvCxnSpPr>
        <p:spPr>
          <a:xfrm flipH="1">
            <a:off x="1309826" y="3012415"/>
            <a:ext cx="2570249" cy="622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>
            <a:stCxn id="110" idx="2"/>
          </p:cNvCxnSpPr>
          <p:nvPr/>
        </p:nvCxnSpPr>
        <p:spPr>
          <a:xfrm>
            <a:off x="1088738" y="3132504"/>
            <a:ext cx="0" cy="20848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112682" y="3824119"/>
            <a:ext cx="785813" cy="215272"/>
            <a:chOff x="47625" y="2078625"/>
            <a:chExt cx="785813" cy="215272"/>
          </a:xfrm>
        </p:grpSpPr>
        <p:sp>
          <p:nvSpPr>
            <p:cNvPr id="150" name="正方形/長方形 149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69"/>
          <p:cNvCxnSpPr>
            <a:stCxn id="152" idx="2"/>
            <a:endCxn id="168" idx="0"/>
          </p:cNvCxnSpPr>
          <p:nvPr/>
        </p:nvCxnSpPr>
        <p:spPr>
          <a:xfrm>
            <a:off x="709365" y="4003763"/>
            <a:ext cx="4583" cy="68228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96" idx="3"/>
            <a:endCxn id="90" idx="1"/>
          </p:cNvCxnSpPr>
          <p:nvPr/>
        </p:nvCxnSpPr>
        <p:spPr>
          <a:xfrm flipV="1">
            <a:off x="3166213" y="4647770"/>
            <a:ext cx="468535" cy="9706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206" idx="3"/>
            <a:endCxn id="90" idx="1"/>
          </p:cNvCxnSpPr>
          <p:nvPr/>
        </p:nvCxnSpPr>
        <p:spPr>
          <a:xfrm flipV="1">
            <a:off x="3127868" y="4647770"/>
            <a:ext cx="506881" cy="155234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84" idx="3"/>
            <a:endCxn id="90" idx="1"/>
          </p:cNvCxnSpPr>
          <p:nvPr/>
        </p:nvCxnSpPr>
        <p:spPr>
          <a:xfrm flipV="1">
            <a:off x="2962002" y="4647770"/>
            <a:ext cx="672746" cy="29073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/>
          <p:cNvCxnSpPr>
            <a:stCxn id="161" idx="2"/>
            <a:endCxn id="138" idx="2"/>
          </p:cNvCxnSpPr>
          <p:nvPr/>
        </p:nvCxnSpPr>
        <p:spPr>
          <a:xfrm>
            <a:off x="3233252" y="2211270"/>
            <a:ext cx="510737" cy="440899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>
            <a:stCxn id="170" idx="1"/>
            <a:endCxn id="92" idx="0"/>
          </p:cNvCxnSpPr>
          <p:nvPr/>
        </p:nvCxnSpPr>
        <p:spPr>
          <a:xfrm flipH="1">
            <a:off x="4237213" y="1660341"/>
            <a:ext cx="1357420" cy="124443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41" idx="3"/>
            <a:endCxn id="170" idx="1"/>
          </p:cNvCxnSpPr>
          <p:nvPr/>
        </p:nvCxnSpPr>
        <p:spPr>
          <a:xfrm flipV="1">
            <a:off x="4154281" y="1660343"/>
            <a:ext cx="1440352" cy="415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グループ化 191"/>
          <p:cNvGrpSpPr/>
          <p:nvPr/>
        </p:nvGrpSpPr>
        <p:grpSpPr>
          <a:xfrm>
            <a:off x="5747506" y="2055619"/>
            <a:ext cx="1280591" cy="215272"/>
            <a:chOff x="5237542" y="2110904"/>
            <a:chExt cx="1280591" cy="215272"/>
          </a:xfrm>
        </p:grpSpPr>
        <p:sp>
          <p:nvSpPr>
            <p:cNvPr id="189" name="正方形/長方形 188"/>
            <p:cNvSpPr/>
            <p:nvPr/>
          </p:nvSpPr>
          <p:spPr>
            <a:xfrm>
              <a:off x="5237542" y="2110904"/>
              <a:ext cx="1280591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5295832" y="2146532"/>
              <a:ext cx="528706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Red Sox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5935804" y="2146532"/>
              <a:ext cx="52448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General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正方形/長方形 198"/>
          <p:cNvSpPr/>
          <p:nvPr/>
        </p:nvSpPr>
        <p:spPr>
          <a:xfrm>
            <a:off x="5791094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Red Sox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8372632" y="2473779"/>
            <a:ext cx="59670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General Standings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3012165" y="1974176"/>
            <a:ext cx="442175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stCxn id="190" idx="2"/>
            <a:endCxn id="199" idx="0"/>
          </p:cNvCxnSpPr>
          <p:nvPr/>
        </p:nvCxnSpPr>
        <p:spPr>
          <a:xfrm>
            <a:off x="6070149" y="2235263"/>
            <a:ext cx="192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>
            <a:stCxn id="191" idx="3"/>
            <a:endCxn id="286" idx="1"/>
          </p:cNvCxnSpPr>
          <p:nvPr/>
        </p:nvCxnSpPr>
        <p:spPr>
          <a:xfrm>
            <a:off x="6970252" y="2163255"/>
            <a:ext cx="28025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グループ化 235"/>
          <p:cNvGrpSpPr/>
          <p:nvPr/>
        </p:nvGrpSpPr>
        <p:grpSpPr>
          <a:xfrm>
            <a:off x="5939865" y="4591039"/>
            <a:ext cx="785813" cy="215272"/>
            <a:chOff x="47625" y="2078625"/>
            <a:chExt cx="785813" cy="215272"/>
          </a:xfrm>
        </p:grpSpPr>
        <p:sp>
          <p:nvSpPr>
            <p:cNvPr id="237" name="正方形/長方形 236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3393" y="211425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490672" y="2114253"/>
              <a:ext cx="30727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0" name="正方形/長方形 239"/>
          <p:cNvSpPr/>
          <p:nvPr/>
        </p:nvSpPr>
        <p:spPr>
          <a:xfrm>
            <a:off x="6269780" y="4220428"/>
            <a:ext cx="526077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Show Game x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1" name="直線矢印コネクタ 240"/>
          <p:cNvCxnSpPr>
            <a:stCxn id="199" idx="2"/>
            <a:endCxn id="270" idx="4"/>
          </p:cNvCxnSpPr>
          <p:nvPr/>
        </p:nvCxnSpPr>
        <p:spPr>
          <a:xfrm>
            <a:off x="6089447" y="2710871"/>
            <a:ext cx="981122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>
            <a:endCxn id="240" idx="0"/>
          </p:cNvCxnSpPr>
          <p:nvPr/>
        </p:nvCxnSpPr>
        <p:spPr>
          <a:xfrm flipH="1">
            <a:off x="6532818" y="4088814"/>
            <a:ext cx="112124" cy="13161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>
            <a:stCxn id="240" idx="2"/>
            <a:endCxn id="237" idx="0"/>
          </p:cNvCxnSpPr>
          <p:nvPr/>
        </p:nvCxnSpPr>
        <p:spPr>
          <a:xfrm flipH="1">
            <a:off x="6332771" y="4457522"/>
            <a:ext cx="200047" cy="13351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/>
          <p:cNvCxnSpPr>
            <a:stCxn id="238" idx="0"/>
            <a:endCxn id="309" idx="1"/>
          </p:cNvCxnSpPr>
          <p:nvPr/>
        </p:nvCxnSpPr>
        <p:spPr>
          <a:xfrm flipV="1">
            <a:off x="6148249" y="3979813"/>
            <a:ext cx="51885" cy="6468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グループ化 264"/>
          <p:cNvGrpSpPr/>
          <p:nvPr/>
        </p:nvGrpSpPr>
        <p:grpSpPr>
          <a:xfrm>
            <a:off x="6865859" y="4984187"/>
            <a:ext cx="1340276" cy="215272"/>
            <a:chOff x="5898724" y="3197591"/>
            <a:chExt cx="1340276" cy="215272"/>
          </a:xfrm>
        </p:grpSpPr>
        <p:sp>
          <p:nvSpPr>
            <p:cNvPr id="261" name="正方形/長方形 260"/>
            <p:cNvSpPr/>
            <p:nvPr/>
          </p:nvSpPr>
          <p:spPr>
            <a:xfrm>
              <a:off x="5898724" y="3197591"/>
              <a:ext cx="1340276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正方形/長方形 261"/>
            <p:cNvSpPr/>
            <p:nvPr/>
          </p:nvSpPr>
          <p:spPr>
            <a:xfrm>
              <a:off x="5936825" y="3232863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6346824" y="3232863"/>
              <a:ext cx="47618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正方形/長方形 263"/>
            <p:cNvSpPr/>
            <p:nvPr/>
          </p:nvSpPr>
          <p:spPr>
            <a:xfrm>
              <a:off x="6887780" y="3232863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6" name="直線矢印コネクタ 265"/>
          <p:cNvCxnSpPr>
            <a:stCxn id="308" idx="2"/>
            <a:endCxn id="261" idx="0"/>
          </p:cNvCxnSpPr>
          <p:nvPr/>
        </p:nvCxnSpPr>
        <p:spPr>
          <a:xfrm>
            <a:off x="7503931" y="4047941"/>
            <a:ext cx="32067" cy="93624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39" idx="2"/>
            <a:endCxn id="261" idx="1"/>
          </p:cNvCxnSpPr>
          <p:nvPr/>
        </p:nvCxnSpPr>
        <p:spPr>
          <a:xfrm>
            <a:off x="6536547" y="4770683"/>
            <a:ext cx="329312" cy="32114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>
            <a:stCxn id="261" idx="2"/>
            <a:endCxn id="278" idx="0"/>
          </p:cNvCxnSpPr>
          <p:nvPr/>
        </p:nvCxnSpPr>
        <p:spPr>
          <a:xfrm>
            <a:off x="7535997" y="5199459"/>
            <a:ext cx="16056" cy="20255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/>
          <p:cNvSpPr/>
          <p:nvPr/>
        </p:nvSpPr>
        <p:spPr>
          <a:xfrm>
            <a:off x="7332817" y="5402017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grpSp>
        <p:nvGrpSpPr>
          <p:cNvPr id="285" name="グループ化 284"/>
          <p:cNvGrpSpPr/>
          <p:nvPr/>
        </p:nvGrpSpPr>
        <p:grpSpPr>
          <a:xfrm>
            <a:off x="7250509" y="2055619"/>
            <a:ext cx="785813" cy="215272"/>
            <a:chOff x="47625" y="2078625"/>
            <a:chExt cx="785813" cy="215272"/>
          </a:xfrm>
        </p:grpSpPr>
        <p:sp>
          <p:nvSpPr>
            <p:cNvPr id="286" name="正方形/長方形 285"/>
            <p:cNvSpPr/>
            <p:nvPr/>
          </p:nvSpPr>
          <p:spPr>
            <a:xfrm>
              <a:off x="47625" y="2078625"/>
              <a:ext cx="785813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/>
            <p:cNvSpPr/>
            <p:nvPr/>
          </p:nvSpPr>
          <p:spPr>
            <a:xfrm>
              <a:off x="83393" y="2114253"/>
              <a:ext cx="31784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460662" y="2114253"/>
              <a:ext cx="33728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2" name="直線矢印コネクタ 291"/>
          <p:cNvCxnSpPr>
            <a:stCxn id="288" idx="2"/>
            <a:endCxn id="200" idx="0"/>
          </p:cNvCxnSpPr>
          <p:nvPr/>
        </p:nvCxnSpPr>
        <p:spPr>
          <a:xfrm>
            <a:off x="7832187" y="2235263"/>
            <a:ext cx="838799" cy="23851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矢印コネクタ 296"/>
          <p:cNvCxnSpPr>
            <a:stCxn id="200" idx="2"/>
            <a:endCxn id="270" idx="4"/>
          </p:cNvCxnSpPr>
          <p:nvPr/>
        </p:nvCxnSpPr>
        <p:spPr>
          <a:xfrm flipH="1">
            <a:off x="7070569" y="2710871"/>
            <a:ext cx="1600416" cy="730428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>
            <a:stCxn id="287" idx="2"/>
            <a:endCxn id="314" idx="0"/>
          </p:cNvCxnSpPr>
          <p:nvPr/>
        </p:nvCxnSpPr>
        <p:spPr>
          <a:xfrm>
            <a:off x="7445201" y="2235263"/>
            <a:ext cx="3639" cy="21278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/>
          <p:cNvCxnSpPr>
            <a:stCxn id="315" idx="1"/>
            <a:endCxn id="199" idx="3"/>
          </p:cNvCxnSpPr>
          <p:nvPr/>
        </p:nvCxnSpPr>
        <p:spPr>
          <a:xfrm flipH="1">
            <a:off x="6387800" y="2590583"/>
            <a:ext cx="378934" cy="174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グループ化 361"/>
          <p:cNvGrpSpPr/>
          <p:nvPr/>
        </p:nvGrpSpPr>
        <p:grpSpPr>
          <a:xfrm>
            <a:off x="4071894" y="3503886"/>
            <a:ext cx="738188" cy="436506"/>
            <a:chOff x="4391026" y="3178915"/>
            <a:chExt cx="738188" cy="436506"/>
          </a:xfrm>
        </p:grpSpPr>
        <p:sp>
          <p:nvSpPr>
            <p:cNvPr id="359" name="正方形/長方形 358"/>
            <p:cNvSpPr/>
            <p:nvPr/>
          </p:nvSpPr>
          <p:spPr>
            <a:xfrm>
              <a:off x="4391026" y="3178915"/>
              <a:ext cx="738188" cy="4365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4467269" y="3215478"/>
              <a:ext cx="59050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Standings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4434492" y="3427140"/>
              <a:ext cx="656057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Past games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6" name="直線矢印コネクタ 365"/>
          <p:cNvCxnSpPr>
            <a:stCxn id="360" idx="0"/>
            <a:endCxn id="189" idx="1"/>
          </p:cNvCxnSpPr>
          <p:nvPr/>
        </p:nvCxnSpPr>
        <p:spPr>
          <a:xfrm flipV="1">
            <a:off x="4443391" y="2163255"/>
            <a:ext cx="1304115" cy="137719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/>
          <p:cNvCxnSpPr>
            <a:stCxn id="361" idx="3"/>
            <a:endCxn id="309" idx="1"/>
          </p:cNvCxnSpPr>
          <p:nvPr/>
        </p:nvCxnSpPr>
        <p:spPr>
          <a:xfrm>
            <a:off x="4771417" y="3824119"/>
            <a:ext cx="1428716" cy="15569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756196" y="1990053"/>
            <a:ext cx="1747836" cy="208871"/>
            <a:chOff x="2738439" y="836711"/>
            <a:chExt cx="1747836" cy="208871"/>
          </a:xfrm>
        </p:grpSpPr>
        <p:sp>
          <p:nvSpPr>
            <p:cNvPr id="148" name="正方形/長方形 147"/>
            <p:cNvSpPr/>
            <p:nvPr/>
          </p:nvSpPr>
          <p:spPr>
            <a:xfrm>
              <a:off x="2738439" y="836711"/>
              <a:ext cx="1747836" cy="2088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2779202" y="869028"/>
              <a:ext cx="403639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4089390" y="869028"/>
              <a:ext cx="34818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3226540" y="869028"/>
              <a:ext cx="819151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Not interested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00003" y="3340983"/>
            <a:ext cx="2482386" cy="294314"/>
            <a:chOff x="51264" y="3001336"/>
            <a:chExt cx="2482386" cy="294314"/>
          </a:xfrm>
        </p:grpSpPr>
        <p:sp>
          <p:nvSpPr>
            <p:cNvPr id="124" name="正方形/長方形 123"/>
            <p:cNvSpPr/>
            <p:nvPr/>
          </p:nvSpPr>
          <p:spPr>
            <a:xfrm>
              <a:off x="51264" y="3001336"/>
              <a:ext cx="2482386" cy="29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66633" y="3076485"/>
              <a:ext cx="63345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Talk article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601409" y="3039921"/>
              <a:ext cx="877719" cy="2171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Talk something else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55358" y="3039921"/>
              <a:ext cx="790780" cy="21714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Show another news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直線矢印コネクタ 145"/>
          <p:cNvCxnSpPr>
            <a:stCxn id="125" idx="2"/>
            <a:endCxn id="150" idx="0"/>
          </p:cNvCxnSpPr>
          <p:nvPr/>
        </p:nvCxnSpPr>
        <p:spPr>
          <a:xfrm flipH="1">
            <a:off x="505588" y="3560150"/>
            <a:ext cx="526512" cy="26397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矢印コネクタ 392"/>
          <p:cNvCxnSpPr>
            <a:stCxn id="90" idx="0"/>
            <a:endCxn id="359" idx="2"/>
          </p:cNvCxnSpPr>
          <p:nvPr/>
        </p:nvCxnSpPr>
        <p:spPr>
          <a:xfrm flipH="1" flipV="1">
            <a:off x="4440988" y="3940392"/>
            <a:ext cx="2400" cy="59974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83" idx="2"/>
            <a:endCxn id="359" idx="0"/>
          </p:cNvCxnSpPr>
          <p:nvPr/>
        </p:nvCxnSpPr>
        <p:spPr>
          <a:xfrm flipH="1">
            <a:off x="4440989" y="3084425"/>
            <a:ext cx="1" cy="41946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/>
          <p:cNvCxnSpPr>
            <a:stCxn id="126" idx="3"/>
            <a:endCxn id="359" idx="1"/>
          </p:cNvCxnSpPr>
          <p:nvPr/>
        </p:nvCxnSpPr>
        <p:spPr>
          <a:xfrm>
            <a:off x="3127867" y="3488140"/>
            <a:ext cx="944027" cy="23399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127" idx="0"/>
            <a:endCxn id="110" idx="3"/>
          </p:cNvCxnSpPr>
          <p:nvPr/>
        </p:nvCxnSpPr>
        <p:spPr>
          <a:xfrm flipH="1" flipV="1">
            <a:off x="1309825" y="3018643"/>
            <a:ext cx="489662" cy="36092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51" idx="0"/>
            <a:endCxn id="110" idx="1"/>
          </p:cNvCxnSpPr>
          <p:nvPr/>
        </p:nvCxnSpPr>
        <p:spPr>
          <a:xfrm flipV="1">
            <a:off x="321066" y="3018641"/>
            <a:ext cx="546585" cy="84110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138" idx="2"/>
            <a:endCxn id="92" idx="0"/>
          </p:cNvCxnSpPr>
          <p:nvPr/>
        </p:nvCxnSpPr>
        <p:spPr>
          <a:xfrm>
            <a:off x="3743989" y="2652167"/>
            <a:ext cx="493224" cy="25261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/>
          <p:cNvCxnSpPr>
            <a:stCxn id="182" idx="3"/>
            <a:endCxn id="217" idx="0"/>
          </p:cNvCxnSpPr>
          <p:nvPr/>
        </p:nvCxnSpPr>
        <p:spPr>
          <a:xfrm>
            <a:off x="1057009" y="5767512"/>
            <a:ext cx="446986" cy="80360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/>
          <p:cNvSpPr/>
          <p:nvPr/>
        </p:nvSpPr>
        <p:spPr>
          <a:xfrm>
            <a:off x="1284758" y="6571114"/>
            <a:ext cx="438472" cy="237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/>
          <p:cNvCxnSpPr>
            <a:stCxn id="97" idx="0"/>
            <a:endCxn id="189" idx="1"/>
          </p:cNvCxnSpPr>
          <p:nvPr/>
        </p:nvCxnSpPr>
        <p:spPr>
          <a:xfrm flipV="1">
            <a:off x="5020215" y="2163257"/>
            <a:ext cx="727290" cy="241214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>
            <a:endCxn id="138" idx="2"/>
          </p:cNvCxnSpPr>
          <p:nvPr/>
        </p:nvCxnSpPr>
        <p:spPr>
          <a:xfrm>
            <a:off x="387260" y="2652168"/>
            <a:ext cx="3356729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stCxn id="155" idx="3"/>
            <a:endCxn id="161" idx="1"/>
          </p:cNvCxnSpPr>
          <p:nvPr/>
        </p:nvCxnSpPr>
        <p:spPr>
          <a:xfrm flipV="1">
            <a:off x="2455329" y="2092722"/>
            <a:ext cx="556835" cy="165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正方形/長方形 242"/>
          <p:cNvSpPr/>
          <p:nvPr/>
        </p:nvSpPr>
        <p:spPr>
          <a:xfrm>
            <a:off x="1075472" y="4297733"/>
            <a:ext cx="571977" cy="166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Go to (*)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直線矢印コネクタ 243"/>
          <p:cNvCxnSpPr>
            <a:stCxn id="180" idx="0"/>
            <a:endCxn id="243" idx="2"/>
          </p:cNvCxnSpPr>
          <p:nvPr/>
        </p:nvCxnSpPr>
        <p:spPr>
          <a:xfrm flipV="1">
            <a:off x="707779" y="4464116"/>
            <a:ext cx="653681" cy="275021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2050849" y="1736508"/>
            <a:ext cx="1033503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Last Game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5" name="角丸四角形 244"/>
          <p:cNvSpPr/>
          <p:nvPr/>
        </p:nvSpPr>
        <p:spPr>
          <a:xfrm>
            <a:off x="2529606" y="3082322"/>
            <a:ext cx="605992" cy="2118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News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194926" y="6014486"/>
            <a:ext cx="818316" cy="3096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How far Playoffs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0" name="角丸四角形 249"/>
          <p:cNvSpPr/>
          <p:nvPr/>
        </p:nvSpPr>
        <p:spPr>
          <a:xfrm>
            <a:off x="8000827" y="1569163"/>
            <a:ext cx="1015870" cy="198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Standings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5" name="角丸四角形 254"/>
          <p:cNvSpPr/>
          <p:nvPr/>
        </p:nvSpPr>
        <p:spPr>
          <a:xfrm>
            <a:off x="5670142" y="3624063"/>
            <a:ext cx="1300109" cy="148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Recent Games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36" name="グループ化 135"/>
          <p:cNvGrpSpPr/>
          <p:nvPr/>
        </p:nvGrpSpPr>
        <p:grpSpPr>
          <a:xfrm>
            <a:off x="5594634" y="1509895"/>
            <a:ext cx="1964632" cy="276999"/>
            <a:chOff x="5620033" y="1243193"/>
            <a:chExt cx="1964632" cy="276999"/>
          </a:xfrm>
        </p:grpSpPr>
        <p:sp>
          <p:nvSpPr>
            <p:cNvPr id="170" name="正方形/長方形 169"/>
            <p:cNvSpPr/>
            <p:nvPr/>
          </p:nvSpPr>
          <p:spPr>
            <a:xfrm>
              <a:off x="5620033" y="1286005"/>
              <a:ext cx="1786772" cy="2152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6823035" y="1321277"/>
              <a:ext cx="345232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Yes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5664677" y="1321277"/>
              <a:ext cx="695224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tx1"/>
                  </a:solidFill>
                </a:rPr>
                <a:t>Maybe later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6436601" y="1321277"/>
              <a:ext cx="309735" cy="14401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 smtClean="0">
                  <a:solidFill>
                    <a:schemeClr val="tx1"/>
                  </a:solidFill>
                </a:rPr>
                <a:t>No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119104" y="1243193"/>
              <a:ext cx="46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(*)</a:t>
              </a:r>
              <a:endParaRPr kumimoji="1" lang="ja-JP" altLang="en-US" sz="1200" dirty="0"/>
            </a:p>
          </p:txBody>
        </p:sp>
      </p:grpSp>
      <p:cxnSp>
        <p:nvCxnSpPr>
          <p:cNvPr id="178" name="直線矢印コネクタ 177"/>
          <p:cNvCxnSpPr>
            <a:stCxn id="171" idx="2"/>
            <a:endCxn id="189" idx="0"/>
          </p:cNvCxnSpPr>
          <p:nvPr/>
        </p:nvCxnSpPr>
        <p:spPr>
          <a:xfrm flipH="1">
            <a:off x="6387801" y="1731993"/>
            <a:ext cx="582450" cy="32362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円/楕円 137"/>
          <p:cNvSpPr/>
          <p:nvPr/>
        </p:nvSpPr>
        <p:spPr>
          <a:xfrm>
            <a:off x="3743990" y="2551852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6970252" y="3240668"/>
            <a:ext cx="200633" cy="2006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4" name="直線矢印コネクタ 273"/>
          <p:cNvCxnSpPr>
            <a:stCxn id="270" idx="4"/>
            <a:endCxn id="309" idx="0"/>
          </p:cNvCxnSpPr>
          <p:nvPr/>
        </p:nvCxnSpPr>
        <p:spPr>
          <a:xfrm flipH="1">
            <a:off x="7069501" y="3441301"/>
            <a:ext cx="1068" cy="392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559</Words>
  <Application>Microsoft Office PowerPoint</Application>
  <PresentationFormat>画面に合わせる (4:3)</PresentationFormat>
  <Paragraphs>287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Keiichi</dc:creator>
  <cp:lastModifiedBy>Keiichi</cp:lastModifiedBy>
  <cp:revision>42</cp:revision>
  <cp:lastPrinted>2011-11-04T17:59:02Z</cp:lastPrinted>
  <dcterms:created xsi:type="dcterms:W3CDTF">2011-09-28T14:04:46Z</dcterms:created>
  <dcterms:modified xsi:type="dcterms:W3CDTF">2011-11-10T19:40:43Z</dcterms:modified>
</cp:coreProperties>
</file>